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79" r:id="rId3"/>
    <p:sldId id="280" r:id="rId4"/>
    <p:sldId id="282" r:id="rId5"/>
    <p:sldId id="261" r:id="rId6"/>
    <p:sldId id="260" r:id="rId7"/>
    <p:sldId id="262" r:id="rId8"/>
    <p:sldId id="263" r:id="rId9"/>
    <p:sldId id="259" r:id="rId10"/>
    <p:sldId id="274" r:id="rId11"/>
    <p:sldId id="272" r:id="rId12"/>
    <p:sldId id="273" r:id="rId13"/>
    <p:sldId id="275" r:id="rId14"/>
    <p:sldId id="283" r:id="rId15"/>
    <p:sldId id="271" r:id="rId16"/>
    <p:sldId id="264" r:id="rId17"/>
    <p:sldId id="284" r:id="rId18"/>
    <p:sldId id="27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661EAF-73F7-43BB-B1A3-9F5D6CB90B5D}">
          <p14:sldIdLst>
            <p14:sldId id="279"/>
            <p14:sldId id="280"/>
            <p14:sldId id="282"/>
            <p14:sldId id="261"/>
            <p14:sldId id="260"/>
            <p14:sldId id="262"/>
            <p14:sldId id="263"/>
            <p14:sldId id="259"/>
            <p14:sldId id="274"/>
            <p14:sldId id="272"/>
            <p14:sldId id="273"/>
            <p14:sldId id="275"/>
            <p14:sldId id="283"/>
            <p14:sldId id="271"/>
            <p14:sldId id="264"/>
            <p14:sldId id="284"/>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88" autoAdjust="0"/>
    <p:restoredTop sz="94660"/>
  </p:normalViewPr>
  <p:slideViewPr>
    <p:cSldViewPr snapToGrid="0" snapToObjects="1">
      <p:cViewPr varScale="1">
        <p:scale>
          <a:sx n="61" d="100"/>
          <a:sy n="61" d="100"/>
        </p:scale>
        <p:origin x="160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0F555-9965-42B4-8A09-F276D2D4A577}" type="datetimeFigureOut">
              <a:rPr lang="en-IN" smtClean="0"/>
              <a:t>16-01-2024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86649-EE19-4DA3-B6CF-F752EBCB0F29}" type="slidenum">
              <a:rPr lang="en-IN" smtClean="0"/>
              <a:t>‹#›</a:t>
            </a:fld>
            <a:endParaRPr lang="en-IN"/>
          </a:p>
        </p:txBody>
      </p:sp>
    </p:spTree>
    <p:extLst>
      <p:ext uri="{BB962C8B-B14F-4D97-AF65-F5344CB8AC3E}">
        <p14:creationId xmlns:p14="http://schemas.microsoft.com/office/powerpoint/2010/main" val="312376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7F86649-EE19-4DA3-B6CF-F752EBCB0F29}" type="slidenum">
              <a:rPr lang="en-IN" smtClean="0"/>
              <a:t>2</a:t>
            </a:fld>
            <a:endParaRPr lang="en-IN"/>
          </a:p>
        </p:txBody>
      </p:sp>
    </p:spTree>
    <p:extLst>
      <p:ext uri="{BB962C8B-B14F-4D97-AF65-F5344CB8AC3E}">
        <p14:creationId xmlns:p14="http://schemas.microsoft.com/office/powerpoint/2010/main" val="225514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490A8F-B5E6-074B-BEB1-3CF7C0820683}"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383227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90A8F-B5E6-074B-BEB1-3CF7C0820683}"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36476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90A8F-B5E6-074B-BEB1-3CF7C0820683}"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765543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AB0A895-3179-47E3-80CA-029E036F90D0}" type="datetimeFigureOut">
              <a:rPr lang="en-US" smtClean="0"/>
              <a:t>1/16/2024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10EE4EA-58E3-46BF-AC25-C75F47F1553D}" type="slidenum">
              <a:rPr lang="en-US" smtClean="0"/>
              <a:t>‹#›</a:t>
            </a:fld>
            <a:endParaRPr lang="en-US"/>
          </a:p>
        </p:txBody>
      </p:sp>
    </p:spTree>
    <p:extLst>
      <p:ext uri="{BB962C8B-B14F-4D97-AF65-F5344CB8AC3E}">
        <p14:creationId xmlns:p14="http://schemas.microsoft.com/office/powerpoint/2010/main" val="2146021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B0A895-3179-47E3-80CA-029E036F90D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EE4EA-58E3-46BF-AC25-C75F47F1553D}"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1811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AB0A895-3179-47E3-80CA-029E036F90D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EE4EA-58E3-46BF-AC25-C75F47F1553D}"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9016223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AB0A895-3179-47E3-80CA-029E036F90D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EE4EA-58E3-46BF-AC25-C75F47F1553D}"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3791904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AB0A895-3179-47E3-80CA-029E036F90D0}"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EE4EA-58E3-46BF-AC25-C75F47F1553D}" type="slidenum">
              <a:rPr lang="en-US" smtClean="0"/>
              <a:t>‹#›</a:t>
            </a:fld>
            <a:endParaRPr lang="en-US"/>
          </a:p>
        </p:txBody>
      </p:sp>
    </p:spTree>
    <p:extLst>
      <p:ext uri="{BB962C8B-B14F-4D97-AF65-F5344CB8AC3E}">
        <p14:creationId xmlns:p14="http://schemas.microsoft.com/office/powerpoint/2010/main" val="426327258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B0A895-3179-47E3-80CA-029E036F90D0}"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EE4EA-58E3-46BF-AC25-C75F47F1553D}"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05430712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0A895-3179-47E3-80CA-029E036F90D0}"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EE4EA-58E3-46BF-AC25-C75F47F1553D}" type="slidenum">
              <a:rPr lang="en-US" smtClean="0"/>
              <a:t>‹#›</a:t>
            </a:fld>
            <a:endParaRPr lang="en-US"/>
          </a:p>
        </p:txBody>
      </p:sp>
    </p:spTree>
    <p:extLst>
      <p:ext uri="{BB962C8B-B14F-4D97-AF65-F5344CB8AC3E}">
        <p14:creationId xmlns:p14="http://schemas.microsoft.com/office/powerpoint/2010/main" val="262871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AB0A895-3179-47E3-80CA-029E036F90D0}"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EE4EA-58E3-46BF-AC25-C75F47F1553D}" type="slidenum">
              <a:rPr lang="en-US" smtClean="0"/>
              <a:t>‹#›</a:t>
            </a:fld>
            <a:endParaRPr lang="en-US"/>
          </a:p>
        </p:txBody>
      </p:sp>
    </p:spTree>
    <p:extLst>
      <p:ext uri="{BB962C8B-B14F-4D97-AF65-F5344CB8AC3E}">
        <p14:creationId xmlns:p14="http://schemas.microsoft.com/office/powerpoint/2010/main" val="5347567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90A8F-B5E6-074B-BEB1-3CF7C0820683}"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355045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AB0A895-3179-47E3-80CA-029E036F90D0}" type="datetimeFigureOut">
              <a:rPr lang="en-US" smtClean="0"/>
              <a:t>1/16/2024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10EE4EA-58E3-46BF-AC25-C75F47F1553D}"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97067983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B0A895-3179-47E3-80CA-029E036F90D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EE4EA-58E3-46BF-AC25-C75F47F1553D}" type="slidenum">
              <a:rPr lang="en-US" smtClean="0"/>
              <a:t>‹#›</a:t>
            </a:fld>
            <a:endParaRPr lang="en-US"/>
          </a:p>
        </p:txBody>
      </p:sp>
    </p:spTree>
    <p:extLst>
      <p:ext uri="{BB962C8B-B14F-4D97-AF65-F5344CB8AC3E}">
        <p14:creationId xmlns:p14="http://schemas.microsoft.com/office/powerpoint/2010/main" val="20105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B0A895-3179-47E3-80CA-029E036F90D0}"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EE4EA-58E3-46BF-AC25-C75F47F1553D}" type="slidenum">
              <a:rPr lang="en-US" smtClean="0"/>
              <a:t>‹#›</a:t>
            </a:fld>
            <a:endParaRPr lang="en-US"/>
          </a:p>
        </p:txBody>
      </p:sp>
    </p:spTree>
    <p:extLst>
      <p:ext uri="{BB962C8B-B14F-4D97-AF65-F5344CB8AC3E}">
        <p14:creationId xmlns:p14="http://schemas.microsoft.com/office/powerpoint/2010/main" val="180175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90A8F-B5E6-074B-BEB1-3CF7C0820683}"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53785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490A8F-B5E6-074B-BEB1-3CF7C0820683}"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365117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90A8F-B5E6-074B-BEB1-3CF7C0820683}"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25871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90A8F-B5E6-074B-BEB1-3CF7C0820683}"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117903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90A8F-B5E6-074B-BEB1-3CF7C0820683}"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48889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490A8F-B5E6-074B-BEB1-3CF7C0820683}"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173845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490A8F-B5E6-074B-BEB1-3CF7C0820683}"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AA154-1A7F-5D40-9637-431F37B1D425}" type="slidenum">
              <a:rPr lang="en-US" smtClean="0"/>
              <a:pPr/>
              <a:t>‹#›</a:t>
            </a:fld>
            <a:endParaRPr lang="en-US"/>
          </a:p>
        </p:txBody>
      </p:sp>
    </p:spTree>
    <p:extLst>
      <p:ext uri="{BB962C8B-B14F-4D97-AF65-F5344CB8AC3E}">
        <p14:creationId xmlns:p14="http://schemas.microsoft.com/office/powerpoint/2010/main" val="202093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90A8F-B5E6-074B-BEB1-3CF7C0820683}"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AA154-1A7F-5D40-9637-431F37B1D425}" type="slidenum">
              <a:rPr lang="en-US" smtClean="0"/>
              <a:pPr/>
              <a:t>‹#›</a:t>
            </a:fld>
            <a:endParaRPr lang="en-US"/>
          </a:p>
        </p:txBody>
      </p:sp>
    </p:spTree>
    <p:extLst>
      <p:ext uri="{BB962C8B-B14F-4D97-AF65-F5344CB8AC3E}">
        <p14:creationId xmlns:p14="http://schemas.microsoft.com/office/powerpoint/2010/main" val="177752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AB0A895-3179-47E3-80CA-029E036F90D0}" type="datetimeFigureOut">
              <a:rPr lang="en-US" smtClean="0"/>
              <a:t>1/16/2024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10EE4EA-58E3-46BF-AC25-C75F47F1553D}" type="slidenum">
              <a:rPr lang="en-US" smtClean="0"/>
              <a:t>‹#›</a:t>
            </a:fld>
            <a:endParaRPr lang="en-US"/>
          </a:p>
        </p:txBody>
      </p:sp>
    </p:spTree>
    <p:extLst>
      <p:ext uri="{BB962C8B-B14F-4D97-AF65-F5344CB8AC3E}">
        <p14:creationId xmlns:p14="http://schemas.microsoft.com/office/powerpoint/2010/main" val="3063732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678"/>
            <a:ext cx="9144000" cy="6861356"/>
          </a:xfrm>
          <a:prstGeom prst="rect">
            <a:avLst/>
          </a:prstGeom>
        </p:spPr>
      </p:pic>
    </p:spTree>
    <p:extLst>
      <p:ext uri="{BB962C8B-B14F-4D97-AF65-F5344CB8AC3E}">
        <p14:creationId xmlns:p14="http://schemas.microsoft.com/office/powerpoint/2010/main" val="3165980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Pathway Program</a:t>
            </a:r>
          </a:p>
        </p:txBody>
      </p:sp>
      <p:pic>
        <p:nvPicPr>
          <p:cNvPr id="3" name="Content Placeholder 2">
            <a:extLst>
              <a:ext uri="{FF2B5EF4-FFF2-40B4-BE49-F238E27FC236}">
                <a16:creationId xmlns:a16="http://schemas.microsoft.com/office/drawing/2014/main" id="{6B393223-58BB-0E4B-A200-ADF361B7824E}"/>
              </a:ext>
            </a:extLst>
          </p:cNvPr>
          <p:cNvPicPr>
            <a:picLocks noGrp="1" noChangeAspect="1"/>
          </p:cNvPicPr>
          <p:nvPr>
            <p:ph idx="1"/>
          </p:nvPr>
        </p:nvPicPr>
        <p:blipFill>
          <a:blip r:embed="rId3"/>
          <a:stretch>
            <a:fillRect/>
          </a:stretch>
        </p:blipFill>
        <p:spPr>
          <a:xfrm>
            <a:off x="1706252" y="933898"/>
            <a:ext cx="5750350" cy="5745148"/>
          </a:xfrm>
        </p:spPr>
      </p:pic>
      <p:pic>
        <p:nvPicPr>
          <p:cNvPr id="2" name="Picture 1" descr="Logo, company name&#10;&#10;Description automatically generated">
            <a:extLst>
              <a:ext uri="{FF2B5EF4-FFF2-40B4-BE49-F238E27FC236}">
                <a16:creationId xmlns:a16="http://schemas.microsoft.com/office/drawing/2014/main" id="{212F0915-A3EA-E250-74E6-B00C2F77C377}"/>
              </a:ext>
            </a:extLst>
          </p:cNvPr>
          <p:cNvPicPr>
            <a:picLocks noChangeAspect="1"/>
          </p:cNvPicPr>
          <p:nvPr/>
        </p:nvPicPr>
        <p:blipFill rotWithShape="1">
          <a:blip r:embed="rId4"/>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283349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Pathway Program</a:t>
            </a:r>
          </a:p>
        </p:txBody>
      </p:sp>
      <p:pic>
        <p:nvPicPr>
          <p:cNvPr id="6" name="Content Placeholder 5">
            <a:extLst>
              <a:ext uri="{FF2B5EF4-FFF2-40B4-BE49-F238E27FC236}">
                <a16:creationId xmlns:a16="http://schemas.microsoft.com/office/drawing/2014/main" id="{992B3662-AD84-85CB-2F06-F4B2A19AC034}"/>
              </a:ext>
            </a:extLst>
          </p:cNvPr>
          <p:cNvPicPr>
            <a:picLocks noGrp="1" noChangeAspect="1"/>
          </p:cNvPicPr>
          <p:nvPr>
            <p:ph idx="1"/>
          </p:nvPr>
        </p:nvPicPr>
        <p:blipFill>
          <a:blip r:embed="rId3"/>
          <a:stretch>
            <a:fillRect/>
          </a:stretch>
        </p:blipFill>
        <p:spPr>
          <a:xfrm>
            <a:off x="2487570" y="857839"/>
            <a:ext cx="3955608" cy="5703217"/>
          </a:xfrm>
        </p:spPr>
      </p:pic>
      <p:pic>
        <p:nvPicPr>
          <p:cNvPr id="2" name="Picture 1" descr="Logo, company name&#10;&#10;Description automatically generated">
            <a:extLst>
              <a:ext uri="{FF2B5EF4-FFF2-40B4-BE49-F238E27FC236}">
                <a16:creationId xmlns:a16="http://schemas.microsoft.com/office/drawing/2014/main" id="{54358478-232E-E94F-DEBE-AD78349178A4}"/>
              </a:ext>
            </a:extLst>
          </p:cNvPr>
          <p:cNvPicPr>
            <a:picLocks noChangeAspect="1"/>
          </p:cNvPicPr>
          <p:nvPr/>
        </p:nvPicPr>
        <p:blipFill rotWithShape="1">
          <a:blip r:embed="rId4"/>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317500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Our partnered employer</a:t>
            </a:r>
          </a:p>
        </p:txBody>
      </p:sp>
      <p:pic>
        <p:nvPicPr>
          <p:cNvPr id="4" name="Content Placeholder 3">
            <a:extLst>
              <a:ext uri="{FF2B5EF4-FFF2-40B4-BE49-F238E27FC236}">
                <a16:creationId xmlns:a16="http://schemas.microsoft.com/office/drawing/2014/main" id="{6D1D1485-6E6B-BFB6-D716-221620F27622}"/>
              </a:ext>
            </a:extLst>
          </p:cNvPr>
          <p:cNvPicPr>
            <a:picLocks noGrp="1" noChangeAspect="1"/>
          </p:cNvPicPr>
          <p:nvPr>
            <p:ph idx="1"/>
          </p:nvPr>
        </p:nvPicPr>
        <p:blipFill>
          <a:blip r:embed="rId3"/>
          <a:stretch>
            <a:fillRect/>
          </a:stretch>
        </p:blipFill>
        <p:spPr>
          <a:xfrm>
            <a:off x="146410" y="1007245"/>
            <a:ext cx="3997845" cy="2310990"/>
          </a:xfrm>
          <a:prstGeom prst="rect">
            <a:avLst/>
          </a:prstGeom>
        </p:spPr>
      </p:pic>
      <p:pic>
        <p:nvPicPr>
          <p:cNvPr id="5" name="Picture 4">
            <a:extLst>
              <a:ext uri="{FF2B5EF4-FFF2-40B4-BE49-F238E27FC236}">
                <a16:creationId xmlns:a16="http://schemas.microsoft.com/office/drawing/2014/main" id="{864E964F-9989-399F-5E18-189168AE454E}"/>
              </a:ext>
            </a:extLst>
          </p:cNvPr>
          <p:cNvPicPr>
            <a:picLocks noChangeAspect="1"/>
          </p:cNvPicPr>
          <p:nvPr/>
        </p:nvPicPr>
        <p:blipFill>
          <a:blip r:embed="rId4"/>
          <a:stretch>
            <a:fillRect/>
          </a:stretch>
        </p:blipFill>
        <p:spPr>
          <a:xfrm>
            <a:off x="4171656" y="933898"/>
            <a:ext cx="4199346" cy="2870439"/>
          </a:xfrm>
          <a:prstGeom prst="rect">
            <a:avLst/>
          </a:prstGeom>
        </p:spPr>
      </p:pic>
      <p:pic>
        <p:nvPicPr>
          <p:cNvPr id="7" name="Picture 6">
            <a:extLst>
              <a:ext uri="{FF2B5EF4-FFF2-40B4-BE49-F238E27FC236}">
                <a16:creationId xmlns:a16="http://schemas.microsoft.com/office/drawing/2014/main" id="{294BDE13-5D94-2E88-2B5E-08591F714E72}"/>
              </a:ext>
            </a:extLst>
          </p:cNvPr>
          <p:cNvPicPr>
            <a:picLocks noChangeAspect="1"/>
          </p:cNvPicPr>
          <p:nvPr/>
        </p:nvPicPr>
        <p:blipFill>
          <a:blip r:embed="rId5"/>
          <a:stretch>
            <a:fillRect/>
          </a:stretch>
        </p:blipFill>
        <p:spPr>
          <a:xfrm>
            <a:off x="146410" y="3804337"/>
            <a:ext cx="5284665" cy="2783257"/>
          </a:xfrm>
          <a:prstGeom prst="rect">
            <a:avLst/>
          </a:prstGeom>
        </p:spPr>
      </p:pic>
      <p:pic>
        <p:nvPicPr>
          <p:cNvPr id="2" name="Picture 1" descr="Logo, company name&#10;&#10;Description automatically generated">
            <a:extLst>
              <a:ext uri="{FF2B5EF4-FFF2-40B4-BE49-F238E27FC236}">
                <a16:creationId xmlns:a16="http://schemas.microsoft.com/office/drawing/2014/main" id="{D9263DFF-91BC-849D-1D94-D6E6E9C450A2}"/>
              </a:ext>
            </a:extLst>
          </p:cNvPr>
          <p:cNvPicPr>
            <a:picLocks noChangeAspect="1"/>
          </p:cNvPicPr>
          <p:nvPr/>
        </p:nvPicPr>
        <p:blipFill rotWithShape="1">
          <a:blip r:embed="rId6"/>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291184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png;base64,iVBORw0KGgoAAAANSUhEUgAABkAAAASwCAYAAACjAYaXAAAAAXNSR0IArs4c6QAAIABJREFUeF7svQm4ZFV57/1be6rhjD2P0E03M6LG4JDEIVdj1OQmVz/NdL9oEk28ifczN8mNN3pNjHGIRkUjiDhEUEAFFZwRFY0SFATEARBoeqJPT6enM9a0h7W+vGtXNQekoQ90N8057+qnnqpTtWsPv71WwbP+6//+jXPOoe0xI2CtJQgCiqJAbkUURf65MObgORnnCP3f9r7zdIF/LTev9whnXsV9X/efz/hi9xvlO4ZyP9qUgBI4PAKO3I8c+Udv/HQHofyaypgOQxlXjiJLCZKYtgn81lPTlk9f+l0uveRzZO0Krqj5fZWDMSvHuH8OwN1vRB/eyelWSkAJKAEloASUgBJQAkpACSgBJaAElIASUAJKQAkcJGBUAHnse4MIHvIQIURalmWYKMKYcoq198CVIokJDBwUQMrJU5l/vZ+U8QAB5OdFkPK6y2lZbUpACRwuAUfRFT8OjsxyAHabLWQ8i7BpcK6AIKCJwRaGG264nbe+6UO0mo48rYJVAeRwuet2SkAJKAEloASUgBJQAkpACSgBJaAElIASUAJKYLYEVACZLbEjvL0XNIzxq8Z7r+UQpiuGeH+OtaUIIgvC/RtONijPRISQroZxKCtPzyHyYKeua8yP8A3V3c0DAuLEmiF+dK+4KMqRFgbBfWPZWK+NtGzAbbdt5dxzL+Su2/dQ5BFxOIQrKuoAmQc9Ri9RCSgBJaAElIASUAJKQAkoASWgBJSAElACSuCxIaACyGPD/eBRpfSVOD9EBJkpgLSbLS+CRGFYOkHk4UURET+8KlK+FkHE/y2P+OB+3f2cHeVk7YwCWge3UwHkMe4Aevg5RSBNU5IkwVlHmuXEceQdWzv2NnnXv3yc7373e1SjJbRbMkLrOBd3Rc0CTKElsOZUb9CLUQJKQAkoASWgBJSAElACSkAJKAEloASUgBJ4rAmoAPIY3wFxfogIItkf0qT81eTkJK1Gk76+PgYHB4nirrDhxQ7RMmYKIJIZcCgBpFfe6sEFkBkJBo8xBT28EpgbBDqdjhdArHX+EcUh09MZl1z+HS695AqyTkGe1nE2Jgr7sUXpFgEVQOZGD9CrUAJKQAkoASWgBJSAElACSkAJKAEloASUgBI4ngioAPIY341e/oechggfBw4cQFaRL1s0TL2vj6TaD+IOKadI5aVvpXNDVpFLILM8xN8xMwVk5utuuR43M++j+3mvlNZjzEEPrwQenwRKX5VDSthBYS1RmJD7wQpF7vj2t2/h/Au+xI7tewiDmDwT10dIHNUoy2ZJ64afG9mffFlD0B+f/UHPWgkoASWgBJSAElACSkAJKAEloASUgBJQAkrgeCKgAsgxuhsidMx0evTKXcmzuD7GxsbYvn07eZ6zYsUKVq1cSmACnEkoTClv9J7llEUAKR0c1j9EIpFA814kukzG+mB1/4aEpvfKZckb8lp2aCGREGZtSkAJHDYBGTsHtUQRK0oBJLcQmNCPxKLMPmfjxnHe9A9v55572l7siKKEPAv9dj6/p7ejg8KHCCFd9cRpgbrDvie6oRJQAkpACSgBJaAElIASUAJKQAkoASWgBJSAEngQAiqAHINuIWWuJMNjZutlfkxNTbF//3727NlDq9ViyZIlnHTSSdQqoRdDokofmXg8HORdIUTmX30eevdZXsujLJQl4kYZml4250PUyze6r4u8nJ0V90ekAsgx6AJ6iLlEoGfa8GNK3FcyskQCCbBOsnwCbAHjYxlv/+fzufnmn9BqLLwvON0l3aE54zfBl7ET4UPK3Mk+xQEy08U1lwDqtSgBJaAElIASUAJKQAkoASWgBJSAElACSkAJKIFjQ0AFkGPAWYSMsBtmPlMMGR8fZ+fOnV78aDQaLFu2jPXr1zM8PEwQWPI8o2OqXH/LZi6/8ivctX2aKKlSqQ8yNFhn2dLFrD9hMWtPWMbSJQs5aYWU1QmIw5DECxwQWIgMhPLwUSEyyVqAzcE6SPqOAQE9hBKYQwR6AohckhF5sixGZwnpZI4wDOi0Cy762Nf41GXX0OkU4IYfBoB4vHpZPnOIlV6KElACSkAJKAEloASUgBJQAkpACSgBJaAElIASeAwJqAByjOBLOaqe+CGvxfWxbds2ms0m7XbbByeL+LFy5UrvFjFBQV4UpEGVL37jh5x7/kVs3NmmOjBE7r0eOcZZqkGHWgLVSsjioQWsWXMiZ5x2GqeuW8nqVQtYsWiQob6IKITIlSWzZKrWF+3pluQ5Rgj0MEpgbhA4KID03BpSok6K0En5K8N0o+A/rruDj3z4Kkbu3Y8tDMbMFBpnKiilfFI+ZrYH/j030OlVKAEloASUgBJQAkpACSgBJaAElIASUAJKQAkogWNJQAWQY0S7F3YuIsjevXvZsWMHUv5K/pa2aNEi1q5d690f8l5mUwocbap87DPXcf5HPsnu6T6i+hCtPPRh6IFxxK5JFGREgXynQhKF3u0xkDhOWL2Cs05ewZPOWMHpp6zltHWr6K+Cyx2Rn3e11GLNGThGXUAPM1cIeG1CxI9e2SrxVBmsz+ww3HX3Ad7x9o9w5892YvMaRoQRnxsyI/D8QUUPKYnVK4ulbpC50l30OpSAElACSkAJKAEloASUgBJQAkpACSgBJaAEHjsCKoAcA/a9wHMRNnbv3s3IyAjT09O+LFavPNYJJ5zA6tWrqVQq3gGSudz7NPa14d0f/iqXfvZqxrMlmLhOEfT7iABxgJhiGuM6vqyVs4MYETSMw9gGobEMxBkL+gIWD9d50qkree5znsHTn3IyQ31lDsHQ/aNJjgENPYQSeJwTkIEpYsb9BJCQLDfk//n4+7//KDd+/zamJ0OSZAl5lmNMG3zQuQgb3Wf//RmBIl0BxQ9uv00pjmpTAkpACSgBJaAElIASUAJKQAkoASWgBJSAElACSuCREVAB5BFxk8jjUjmYjX4gZa82bNhwUPzouT+k/NXpp5/O0qVLDzpCMlNgTMjIZMrb3n8lX732Rg6YVRR5AGF/98AWiiZBkBMGjixYDHkKNiMM2j7nI8jGiW2DWgwDYZOBvgpPesLJvPTFv8VznnEmw2IX6bbZXMsjwqZfUgJzgYCV8e8wolM4izNQuIA8d7z/vIu4+qs/Ze+eBkm0WCRG0iwlDtOuYKICyFzoAnoNSkAJKAEloASUgBJQAkpACSgBJaAElIASUAKPDwLzWwCRujR5Dj4w3OBnNHvzk5IV3lU4/MLsAFoGorxJkk+ytzIIJqJOQiWFSEwYAxk5hf+X2CoGQ+H3adkzupd7772XTqeDOELE+REEAUVRsGDBAs466yyqVXF/4Mvl+LXhBu7YMcZbPvBVvvm9W5k0CyEv/HElA0RWiIeu8NuVa8l9Yaufa+IocYV8zxBGkT/ukiVLOOO0dbzyt9bz5NNWsGCwSn8umSKW2KZlerqEpJsKNgjp5ODikNBCZeYRZqomD6ag+FXvM0v7PD4Ghp7lfCHQc1mImtFtDxO/IYXp8rwgCmOck4eh1cn5j+vv5Lzz/43NG8cYGFhEpx2QVIeYnJygXp2x//mCVq9TCSgBJaAElIASUAJKQAkoASWgBJSAElACSkAJPMYE5rcAIvC7woCIA4WEj3er0gQ9AUS2KUv70zYQZm3irMWB2gDWBFRdQLUrgLiBFGscGRlJUcEEITkBk+MT7Nqxg3379nnBo5cHIiWw5LUXI844nTCMvAAiTZ7lFG4b2c+bz/sS137/xzTiJZDLCcpkaimABD4ppGyHEkBE8LBync4RxjE2y/zrei1h3cKM5/zSL/Ki5z2dp5+5nGqQE1lHZArCMABrsXIyUq7LQZFBLXoQoeWQ9hERUdRb8hiPcz38IQnMKEF1mJScExFT+nTo8z1kaN3xs+28/7zL+OEPbyMIhnE2ot121PqGSrHTj1dtSkAJKAEloASUgBJQAkpACSgBJaAElIASUAJKQAkcSwIqgEgIuXd/GNKuV0HkhbAngPT0BgOpBI8XBVEnZU+tSmAMfQ6SFMIcbLWDuEU6pFTFARKETHUc27dsZd+eXd794YUKn4gMUVdIWLVqFSefvN6/Z0xQnk43AeBHI3t503s/z7du+Amd2srSlWHl01IAMV4mKduhBBARWkT0cNYSJIk/b3kdh4aBYhKTNznt5JP4nRedw689+2msWd5Hxe/bEQgI48iL3As0zgUELr5/H304fePhPj+WPV6PpQQeJQFnOxRSfa4w3gUyPd3ive/9NF//xvdxxNiiRpra0h0ibi0HgZmpqD7KE9CvKwEloASUgBJQAkpACSgBJaAElIASUAJKQAkoASVwWARUAJEqWKaMGxZJwU/640i8ANBVIXoT+OLKsAZrQ3ZG0HGwIIPBAiodcIMpRQBtMupUpfIVI6OTjGy5h3ZjyoebezeGiC4isoRiLYE1a9awdu2JYrbobiPFs0oHyI+27eFN536Ob9/4U1IRQJwpV587+bQUQMo8Enk8eJkdL4BY60UP37qiTxCEhC1Hf3+VTrtBLWrzG7/+q/zpK57NE9YOEIqk4qQsVkpIBjSBmtT6eojOJef2AMVDBZDDGoy60fFC4KHDx0XAtNYRBBFZCp/9zA1c+MFPMzUtImGFVrsgTmKiOKSdtalWqhTpw9TVOl4uXc9DCSgBJaAElIASUAJKQAkoASWgBJSAElACSkAJzCECKoBIWSfRBIwIICIliABiiXsx5/KBn8A3fl4/dYamC9iUWW66bQsnhxWevn41Q7LJYE6GJaXw2SCtZoe7Nu3gwJ5dXqgQAURazwHS+/ukk05izZoTKArnRZGZDpCfiADyvqu8A6RdXeFFFS90eAFEzrc864cSQETwMEFAICW3pKSV5J7IeyYgMX3kWZMkjjDFJEP1iLNOW82r//A3OecXTmR5f0ji2oSygt01wMYQ+qvttpkTu12lwz1AiFEBZA79ZMz1S+mFAB36Oq0TEdSQduCHt+zirW95J3v3iEBYxboAE8REUUCat/2jXq9TiH1MmxJQAkpACSgBJaAElIASUAJKQAkoASWgBJSAElACx5SACiAFWNETvACSY7q5Gt3YD7ARmDIFvTCwH7h5ouCrd2xm58h2fufUdbzg9DUsluDyuiXHkuGo5Ia9u/ew9d7dTDcnfBkpH0buyufea7nb69at8wKIrCqPIskF8ZtjcdyxfR//+P4vcO0NP6YRLcMWUk8nnCGAyFa99uAOEON3WJb5KnfenYy1UtKrgpOsD28MaRNTEEUFp5/Yz4v/66/ze887hRMX91OVrxcTEMS44L4YdBGM7ms9IUaOM+NcdO73mA5qPdgsCNwvAqQbAOT9YNIeRNwTp5iLKDLHhrt38i/vvIyf3X4PxiyiKCQbJyQMDYVLsXQIo8IHpgfeOaVNCSgBJaAElIASUAJKQAkoASWgBJSAElACSkAJKIFjSWB+CyAyv5l35+q9CCKruMuyUkUnJ0okCSOhLeJGYGg5+N4By8funuLu3XcSFm3+79OfyK8tX8hyKVmVFF4AEU9GOJGx4a67aU13aNoONignU3sCiLzuOUBWrlzJKaec7D/rlcUyrvDTsPeMTvKP513F1667hSmWeDHG+VT2ngPkMASQmc6TrgByUIARJ0iU4CRbxJSTt67IiIpJVixZwO8//2m8/L89k/WralSLzAe/W9lGzjWQLJGcwubEUURZuKtbiktUpV7rvX0se7YeSwkcDoEHFUBm5nVIX5e8j7JknbwWF9jo7mk+8qHP8fWrbwbJ/cgHwEXeGYLJy9+SIMUEaenactXDORvdRgkoASWgBJSAElACSkAJKAEloASUgBJQAkpACSiBI0hABRDRPGSu3j9KAcSrImL3CCJyG9OWd0PDT0ZafO5n9/LlVp0pt5M+U/D2X34iz1s04AWQLMx8IodkieS7J7nrjjsxuaEd5ORdAWTmvesJIMuWLeP000/1JyEChG9ebDBsG+/wlgu+yBe+cT1jxUJMEHXDzg9fADl0fxHRQ0LOZeV6AEbCzUXtcT73I21OcdKg4fde9Gz++PdeyCnLK4gBxYkpxuehFL40loSqS0h6HMp+VAA5guNTd3W0CRxCALFOhNBSucuLgjiqeoeWCCBT7ZwvfP4GPnHxFUwckFyfhHYzIQyrGBEnRfwwGS5IwaTlmLD3uaaO9iXp/pWAElACSkAJKAEloASUgBJQAkpACSgBJaAElIASKAmoAFImn3fn7TsH+4UzCWlhGAvhgIO7DqRcefMoN46Os3loFYQ7WFQL+NenrufXBqosd5AFHe+QmM5TGhv3sG3zvcTO0IkdWfjgIcgigixatIgzzzyDSFwUvSpVeQsXhBzIIt754a9y6ZXXMFoMY7wDRISGXpken5xeXsCsc5alBlazK4DIxK1M0ooVJvRL3o2zRJ1xVg7V+Y3n/iqv+oNf4eS1NV8OS/Si3K+Kd0TGkucpSaQCiP6wPM4IHEIAEaFDWlEE3qkViPPJ93e49rub+dCFn+L22+9msG8Fee4ossSHojuppScSqBcW5VlEVXGRyNjQpgSUgBJQAkpACSgBJaAElIASUAJKQAkoASWgBJTAsSQwvwUQP8PpZaCSuV+t7V+QmphOAbsDw83j8NUbNnPjngaN2jCjyULCeDtLagHnnXMCz+mrsLRwFBWJQA/YOz3NvjtHGN93gNgFZCKABD3B4v63VyZXBwYGOP300xkY6PMf+ipVRRtnDA1T4YJPXcf5F1/Jrs6Aj2g/cgKIIzBNvz9nxAGSdK0wIYGUt+q0qYUFsU3pi0N+97d/jZe/7Bmcsao8T5kM9n4VJ04QIykp6gA5lqNXj/XoCRwyA8SU2R1B7AUQm0NgYNu2A/z9Wy7n9tvu8IKIs7Efr3FUx1oZu+IbkbEuwmT32fuqHjyf59FfgO5BCSgBJaAElIASUAJKQAkoASWgBJSAElACSkAJKIFDEZj3AojMf5ZB3lLbqVytjQmYIqSD4XsHOlzx03FuHtnP1tpiXFSnsHXiaAtLqvDBp67kmf1VFhUWqhKjHjKybz+7frbF54jIQvA8shTy4kGaTK4mScLJJ5/M8uVL78soL9pILEfLVLnyO3fx1vddzNbx2Ass9og5QByRa3vXihdWfAksuf4QI2HsrYbPW4/F4dFpsWb5Yl76/Kfzmpf+MsuW1/2EsMzzihCSZxmVuHSi+NJBmgGivzqPBwKHEEBEyBBBIwzCrtABE+MZ5533Ub5w9d0+MyeKEqamGtTrfYRBTJblGBN09VRRMe+zZM3anPV4YKfnqASUgBJQAkpACSgBJaAElIASUAJKQAkoASWgBI5zAvNaAJFJScn3EElBVm3HPsEj9ALDAWDbFFz0k718ZWScfbUhWkOLCScdphEyEG5mWc3xwWes4BcHKwxmFmoZeRCxcdduRu7cSjWuknU6EFicXw3+862XA7J27VrWrVvrcwbEfUHR9OvIW9S5aWOD//NP7+fH25qIzuICcWrM2F83NmS2JbDka0nufNaIVO4pvAvE4WTiVpa8J1KSq8ClrXINe2Q4bVGd1/7Gs3nZy57DwGDsA57jELIso/pgAohAlsXvvXM8zgeEnt48I3AIAUTCzEXMwJZCSHO64EtfvJ4PXfgRJrMTsdb6vJ4sb/nSdZHk4ORST0+GUNgtJdcLF5Ix9eAC6DyjrZerBJSAElACSkAJKAEloASUgBJQAkpACSgBJaAEjimBeS+AtLBIqoaUcUpk3l8KOZmIjcC1t45wxd372RQOMR4P0OlbQFhAMAED0XaWVCznP305Tx2KGe7k2L6czITctX0Xo3eO0FfrI+00cV4AOXQGSFEUrFixgtNPP82X2wnDwAsgDkPL1Ng6Dn/1xn/lutv3khVirqiWgoLU3pGwZuN8DIj1+QOH32TrWPbXjQ8RJ0hPADGhwRU52BQkmN2HfqTUmxM86+RV/H+v+SOe9cz1JP4rljgohaSDDhBXlvzxVy2mktmd2iEuwvqJ5yDolRPqhbcc/jXrlkpgJoG8aBMGIvRF5XjyrezH8leaBoSB43vfu4vzz/s0mzdtpwiWkKYpcRwhXTHNUuIw9GPXOYfxfV8G1X3981ACqN4NJaAElIASUAJKQAkoASWgBJSAElACSkAJKAEloASOHoF5LoBY2rQICcmLgnqjj04Ekwb+fjrnup/t4q4JR90OEnRCGhTEkYSEp8SVnLrNeP9TV/DcpYZl1tJMGnSIuWPzKOaecQIJEg8nSMOA7CEUABFAKpUKZ555JosWLSwnUmn7ydSUKu3/zAk59/xPc8FnbiIzNRpmEEwVX5snb5C4NnFgaYgwcrRbbqiGffzSkxbwV//zZTz7rCGSokPVWALbLaElklJYzv9Kqoq8K2viH22zNsWJYCV1uQ5aSjRc+tFync/fb9sDxEFCYPtFAy2TOrx+Ycm9+Fdh28he3vXuz3LD9zaT51Wig1lB85mcXrsSUAJKQAkoASWgBJSAElACSkAJKAEloASUgBI4/gnMcwHE0aJJbGNCF2EaAWNVuH5Pm3/YvJ9t49NMZQNUihpBFtCoBz4Tg6xNGKb024x3/+JyfmN1wvLcklamadmQ2zfuxm2dJLDi/DhAFkQUB10L9+8UPmDZWl9GR1wga9ac6MUQY1Ja7RZRdYhGAdf/YAN/+bZL2DuZMu0GoSd2FC0i2yEylnYopbGObjPCKQ0Yru7nN1/4HF7/5/+FNYv6EOklLHo2j9IxIivocyNFxSQg/dE35wovDt2v/JfPQ9GmBB4ZAUurlNJcBTPTseGgsGV5uPe851I+dfm3gSGcTYgO4eZ6ZGeg31ICSkAJKAEloASUgBJQAkpACSgBJaAElIASUAJK4GgRmPcCSINpKkWF2CZQwMY2fORHm/nw3gmypI5xSzAdQ1iETA4EPiuEvE1Axwsgbz17IS89eYiVhaVIpmgUhtvvGcWOTBHYgtztpwhjrFdOfr7JhH4vB0SEDymDtXDhAim+Q5p2CJMBGhYmmpY/+tuPcuOtd9IKF0BYK+tKuZSo6BC4nDQ6+gJIQAJZSF+4m4VDCa979fP477/1PPrCgKRXgqub+yFPhThDvADy6GtgFUVelgebmX+iAsjR+m2YF/sVp5U0Iz4l6b8+88P40lYigFzyyW/yoQ9fTKvdjwkGyfOQaLZhO/OCpF6kElACSkAJKAEloASUgBJQAkpACSgBJaAElIASOP4IzHMBxNJhmqRdIyhiNlfhys1NPrBlhO2NGlFUZ+FUjbYrcFHIxICEhKRedAgLSy3P+Kt1NV71xKWslfn9cJwsC/jZPbsY3z2Bs5aCsbIIlDl0EaieCCJOkFNOOYVVq1YSBh1f5cnamCIIyTH804f+nY9e+lkm3CBF0N+t1SOZA5kPLXfhMXBDuAhsQjU8gLFtnnraAG/+27/gKWesZLCrcfgF8uWyejASDN0NhX6U/T9Nc+JYshYemKeiWSCPEu28/XpuMwKfUZN5BlJ2Dtsnw4kf3LiJN7/1IvbtHyeK+2l1OgRhgCmOREG3eYtcL1wJKAEloASUgBJQAkpACSgBJaAElIASUAJKQAkcMwLzXABx5DSJ0grkEdfYnItv3MY17Q7NYhHkAUPTCWlisHFAsyaToxmYDpE1xO02r1gKf/mMNZyaQOTGKFzCPZt2MbrrAFmeQTCJEddENxT8UHdWgr1FAFm4cCHr169joB5AGGKlrFSUUDjDNT/ax1vedSF37mzQsnUfki61poxYV5yU2zoW/UbEnCq0dlDvixmwu/nTP/ht/scrfpsVfbEvdRV4AaQrUviJZRFmHn0RLGcllDqnUu1NQM8UQlQEORZ3f64dw4eWG4d1LZ8vExhDUfRxz91jvP99n+K22/bRbLUp/PjKEEkzojLXMOj1KAEloASUgBJQAkpACSgBJaAElIASUAJKQAkogTlJYF4LIOJQcEUbbESex/zl1kmuvfNeNvYNkbQXUrQtg2lEqwbtoMAEYIIMa1qELiFsNvnNwZzXPXs9Z/dBfzoGYZWtW3ayZfdeOmmHKG4R2AR3MB/j/v2olwEizyKCyISsd4GsWOhXpotzxJlSQNg03uKf3nM5X7vhDsayui/VQ9AteyUr1xG3xVFuci5OchCmcTajbvdz2uoFvPF1r+GFT1vjvR6RGD98maruOfnzf/Sr5vPM+QyWwIORfT/QCfLoRZajTE93f5wREI0yikTWaEnBNj/mRveEXPHpb3LlZ65nz2jI4OAQjfYkSd1iXQp5fJxdhZ6OElACSkAJKAEloASUgBJQAkpACSgBJaAElIASUAIPRmB+CyAyf5469kRw844OrxmZZNeeCbK+ZfRLGnphaSUFLnHYyNI3JXOfGZ2wAVmNehxzlmvwumet4mmLYE17GoKI0R2j/GjbNokTIJaJ1SwgOIQAIIKHL7sjEkEo5Z0MtVqNJ599OkkUeVGESCZcDfszw1e+9SPeeeGn2bi9TWXBYhpNC0kCaXYkNIaHHyVSyssZjMsxgcG0DrBsIOSZT/8F3vtPL6cWgZhXKsbiipxAnCAigDxECbCHP2i5hThA2u2MWl14qAByuNx0u0MTkD6VZY4wFrdWiHWOr33tDt7+1g/SaQzjCsnjEf2xDeE0mBSsOkC0TykBJaAElIASUAJKQAkoASWgBJSAElACSkAJKIHHA4F5L4C4FmyowJdvvpd/nDa00wAbDDEwlvis7elahksshI6BCUMWZbQrLejUqIYRa7MJXvO0lbxwTcQpnYYXQCYPTHDz1i200jZVUiSiI3iIsG4pfSVNxI+oK3qcdOJKli9fTpxIOLNMwAY0CblrZIp/PPcTXH/HbiYbHWzYL7aU8iHluY52k+P4WluOOI5wzTFqrsnyRQO8842v5LnPPNUXCKoiAoisqLdgpGzWo3dnZGlBEBrCsFfrS0tgHe3bPdf3n6cQRo7c5uQW7tl4L69//QXs2dUm7wxj7UB3bHZAhE8eMppmAAAgAElEQVQp6Wa7rqu5DkevTwkoASWgBJSAElACSkAJKAEloASUgBJQAkpACTzOCcxrAUSMF2kKVzVyPvq92/n36kqgBo2EoWbucywm+tsHIywW7EtIo5RWPcOlQ8jcfp+b4GXra7z8SYP8FysZIQV5lnHDvZvZt38/Q66QtzCHyMAQ0WOmC0QcH/JeElc57dRTWbywDwqp0xNShFUmU7jsy9fxjo9+malmRiOvE0ZVitw+XMzIkemqvZCPQnJNwBSOKJ8icCkvfeFZvOn1r2RpPWBQtiscoZx7LALIow8oybLcO2LCn6umpfkfR+bmzr+9uAK8/hjAyPZx3vkv53H99VsIgwGwg1hXih2BOD9MB0wOTkq6aVMCSkAJKAEloASUgBJQAkpACSgBJaAElIASUAJK4HgnMK8FkALYmcIHN05wxU/uZsuC0wiyEJNWiIsmBJZ2tdV1Lxhq03Vy08ElGa5YTCGT/8Ekzxye5lXPWsUfRhGusD7/+5ad29g2MsJwLgHlP59W0esYDxRA5G9pncywetUqTlmzlFot8WKMCxLaJmTz3gavffPF3HnPVvY0QyrVQTrNNjY8BhOzovpEFooapEIwIQkzjE1Zu6TNW//+f/G8p66m34EYNUK5/jCQGeQjMBYcU1OTDAz0zdjXMbjmI3DmuovjlICDIocD+ws+fsk3+fgnrqBaWUHqBcUAg/Rx0UcKP66lOY5EXz5OeehpKQEloASUgBJQAkpACSgBJaAElIASUAJKQAkogTlEYF4LIFIw6uaxlHf9aBc37B9nT98pBC1L5GoUwYTYGyiSFljJvQgI034c8q0WQbCcwhpcNM0ZZjsv/eX1vGVhpZwatY4NU+Ns3LSR6oTkgpQuj4drM7fJqVFJEtavXsjKVUuIIgMmITMBDUKuvG4Hb377e9jTTigygw0T3CFcJg933Fl9LiHQQYYJF+Ikc71ICOhgXMbi+l7+4P95AX/zpy9iURyRhBDlzq+uPxICSJ5nPgBdYlHuayqAzOr+6cb3J+AkV6bgm9f8mHe951KaTYnTqWHCAGtE6kj99oHIHr70m/EV6bQpASWgBJSAElACSkAJKAEloASUgBJQAkpACSgBJXD8E5jXAkgDuHBkgotv3cNOEzPZWkYoceXO0Okfw5kcUzSppwlJHjHWP0wk9ayaU7homQ/2LqoZS9ob+MX1w1y2bhHDAzXC3DEaGe7ecA/Flh2YWNaPlyvJH9gk/0NcHz3nh3wuQkgRL6TICxb3WU45cRkLliyAKCF3hpZJ2Pufk7Jvecfn+Op1tzG2dwJTqZMHxyCbQEoB0QS3kCCsYos+yJpAzkCyjSefuYa3v+GPePKaFVQMSHyKV4WOwKJ55zKmG1MM9EsuQ2+HKoAc/z8zx/EZOrj+upu5+GPf5tZbRwmCYUR8LFwTQnlM+Z4W2Agj4ecu8r8L2pSAElACSkAJKAEloASUgBJQAkpACSgBJaAElIASOP4JzCkBpIwSdzgsB2MiXIg1Po6CWAr++2ZoBQHjBfzd7eN86579TEQVWu1BojjBZgVFvYkzFmPbVLKYyAZMV/uIyKE9iQtX4EyEjS1DzS2s7rdc8pTlrF8+yEBhaYaGe3fsZN+GEazJKFxOzwRiuoHgPvvDutIcIQYPv7a8fBRm0L8Z2wbLFvSz7pSTqPYPkTtHxyRMB3D7xib/+J5P8NM7NkAQM1UMlLqAHMiVwoqsXC+dJeW6dSeZI/frl7NTJoJQgj9SbCeGUASXOsbmhIEhzLezYmGVN/3ty3nJs59ANXRUJQNESnMdgRB056y/t8H99vXow9WP/2GqZ3h4BESYkL4fl5tLR/djy1HYDCPl24xkfsQic/pNRkfh7W/7EDfecAdFUcOYBOtC8qJDEFrvdpLx5DN8nHxH+lv5S6NNCSgBJaAElIASUAJKQAkoASWgBJSAElACSkAJKIHjm8CcEkDEm2DJsXSoyTy9n+2s0wmgDQxl0yATnzZiRyViU8vwu7cW7B+dJLeWuFKhyHO8K+P+dZYO3kVjWphgkoLV5URrkTCYTlEtOrzuiSnPP2s5Z4QFsS1oTjW4bfM+piZHwaUUMm/qpIRT7MWJopDJfDnPwosfgZPyWjJJazFFjTiMyfOUOAxYvXoVK05YQ1StkllHGhpaacFnv3YLH/y3yxibbLArOKMMNHBFd3rXEUnJKi+IODl0KQaJCNLTPWYd6CwnLBPBcq5SFkieIj85nJiYKGvwp3/4G/zvP3oai4csNXsAAhFzKsf3SNCzmwME5BdAMndqPR3R6xUimslvgiP3483auh9mkxM5H/rQzVzxmS92x2Phn8OwFEfkd0CbElACSkAJKAEloASUgBJQAkpACSgBJaAElIASUAKPXwJzSgCRuAkpT1OQUREHRFcASQPIDPS1xiGsQBGytRrzrXsn+au7qzQmprwzIoxjiqJ0icwsSXW/2xt2IG4StpZgbAS2SmCmMKbDcypbePXznsrz+xx97dSHKG/auYORezeDzbFOzqi7ityVToxSh5BzlT/S0gXiHGFQJ0szJPojCgP/WHXiWlasXE2QRDQdyPXuHGvy0Y9/kc99/otsD8/yzg+fk0HonR8ul307JFvdygp4cYT457I5ZltC6oECiAWXHBRATDbNM59yKue+8WWctDphAMlSkdDyY1Ce6/E7DvXMjwgBGbvSH+9zgDhvEBLnULsUHIMQa2tkqeWaq2/iHe/4AlPTTQYGBmi3RSaFIAj8QwWQI3JTdCdKQAkoASWgBJSAElACSkAJKAEloASUgBJQAkrgMSMwpwQQKXNlJW3DpD8ngOQG6o0DENcgD9hUS7joujt41/ga8izzjg8RIWxRYLorwB/0roQpLmmSTC8unQ+2iguncEGH06d/zMt/6Rd5xdohlhYZQRwz1m6w4a47mJ4Yp/DuD3FL+FTwg5OsB0tf+XwNqdgjZbGqpJ2UShR6ASPttBleuJiT1q9naOFiish4N0cL+Nk9+zn3/R/lSz8YJxka8iJO1kwJ4sSX7nG2dJj0BBAJd++12QsgQbecVc8Bcp8AErmQmA4LqzkXvecveNovLGcomAJqKoA8ZkN8Ph24FPjKUlVlc96iZLGu491frXaHOBrglps2cd6/fpwNGzsYE5LnuRc9oygik98DUQy1KQEloASUgBJQAkpACSgBJaAElIASUAJKQAkoASXwuCYwpwQQqX5jTUEepMRWBA2xPSSIA8QGUG2NQVLHUeEHIZz3pZv4jD3dOyVkwlNWfDsRQKT81aEmQGOLq1qG9scEhcG4kEZfTicpqHdGeebCBbzuCYt49lBMYi02nGTk3l3s2LGbVqvj9+0IMCYiDCMvVhzM5Djo0HC4IvBZF6HkXriydI+U5unvH+CEE09iaOki7xtpWcgs3PTDn/HG87/Blq3baHUKTH0RuYUiqJaChTd9iGhRYFxOSO6PW5jZOkBEvJEJZhFrJBtBzk/cHSGhjahFBa61j3f93e/wOy9+BktiWVUvK/Jne5zH9bjSkz9OCEjZK0kFyl2GoerFxx0jU1xw/hV8999voZP3e1eIuD+q1aoXQsT9IWOt5wY7Ti5FT0MJKAEloASUgBJQAkpACSgBJaAElIASUAJKQAkogVkSmFsCSF4KIEWY+dByL4AUMVkoQgBU8ylsEJObKlemcNGXbuDb0Zle/BARxGd/CMCHWv0dGVxi6J+wBJKR7KBZc6QJxHmDk2zBy09bxKvW9zMcWKpMMd3osH1kJ6Oje30ch4SgWytZAxHWltkc0qxfrV6uWre5I44ijAgkNiNJIpy15HnB8uUrWbFmDfW+fogDsgL/+MTX7uGyyz7Dhs0jBMOrabZSMlP3YeXOCyASEi2PjMjnjUB+JAQQL3CEmCykmjhM5wD/7wtO5/X/+1WsHZaJ56gMkdamBI4mAZ9H080p94qflL6SBxQuxBUhrRZ87N++xeWf+oLPB2pnOdVq7aDro9lsUqvVvPihLpCjebN030pACSgBJaAElIASUAJKQAkoASWgBJSAElACSuDoE5hbAkgmTo8CG+aEVkpHycxnRN4VQCp2ityFtMI6F+zKuOq6H3JzdFpJuVQm/Orv8s+Dvoz734UwxEUR9Ubbl6oKXUGrGpLFpctiUdbhnFrAG5+0iLNWwMK8gTMRu3fvYcvmrWRZjnESgO66QeuBF0B8oZ7usxdErLgrHMaLMkXpAAnkIavVU5YsX8UTnng2aW4JooDCGrY3cz712Ru5/MqvsHlPB5PU6YQSQC7uC3Ft9AQQcciU5bYyKck1q/YgDpCuAEJqiCMRfZo88QTLB973z5y5UopsheJ5mdVRdGMlMGsCXQFEBERjnHdOIc8Y2qmUt4Prr/8Zb33zxUyMtwno96JjpVLxDhARPGT89/X1MT4+TpJobs2s74F+QQkoASWgBJSAElACSkAJKAEloASUgBJQAkpACRxHBOaWACKTnIHFRoUvx1Q6QHzmOUVgSWjSJmKSKn9x015+un0fm1gxu9shuR8uwcXT+CwNKU9VVDAuojD9UDRI4jZ/emLMi39hmOdnZeRHM22xY/sORnftJm21vbujlzdgxYEixaQOCiGGsCvASIkpEVpEIgnktWxjpWxWwNKlyzjxpHU+wFkEnP1tQyvNufCiL3Hhp68hJ6adLKYoQmxSK50tWQdf4cu1KWQ5fL1/dtfvnRwiLpUlsASw8wHnIZgaQd4itA1W1/fzr+9+C88/Z7kWwJolYd38ERLoRoB0siZJJSbL25gwAROSpvDDW3Zy3nkXcecd+6gk/eRZiAlKIVCbElACSkAJKAEloASUgBJQAkpACSgBJaAElIASUAJzj8C8EEBsKKWeChLTpEXMXlflz2/Yw2079rMjnJ0AIpkfgU0oKuLskADwnChPCGxEmlcI6g7XOcCzo3285Fln86p+QxxLfge0Gk023bOJiQNjXtQounkDpfAhAkgZhy7PpQBSukD8swSji8XElCHp8kmtXmfxkmUsW7aMvv5+UmNoprD7QJsLPvkdrvri15hwA9i4j05HshAComoF225iizb1/n6andlOAD+EAOIqBLZNYJssS0Z5+z++npc+71QqpkwB0aYEjiYBV5QanzOZH1tRHDLZLKjVEjZt2sMHzv8y119/C7YY8nWyrA0JTVkKTpsSUAJKQAkoASWgBJSAElACSkAJKAEloASUgBJQAnOPwNwSQHwJLEseFsQu8qWmpOqTi5zPBglp0CBhc6vKq384wZ279jMZLZrVXY2LkGoWMT3YxkoAiCuotWLiLKQV17FhRpG0WNjYxtmrlvGWk4Y5c2WVipVCVI6JsQlGtmxlcv9+kjjGFtkM54cEpJdCiISfSysLR/VEkO7rXlaIcz6vYMWKFSxfvpxKRUr6lFHn94w2+LePf4WrvnEL4x2f+kEeVjFBiM1yX+IrShLyYrYTwAG4EGNmOEBM1wFSxATkBHQYLrbzV6/9M/70d5/BgsR4j4g2JXBUCViwmSNIcvJCyl9BO018nsell36Tyy69hnYbgnCITiclqdSwWassf6dNCSgBJaAElIASUAJKQAkoASWgBJSAElACSkAJKIE5R2BuCSA5FMaShpaKTNI746tUEVpcIKWkmkwR89MDIX9xW86GPWOkUd+sbmpkDZXc0KjLPkttotoOiXNDUavQTBuwICZp7qOv0+YVJ6/mFWf3sTrEOyFCa9m1Yzc7t2zGOIvN01LeML0MkK4AUpo9DjbZRv72c7XiApHiU0VBGBoGBwcZHh5m/drVGAlWNwkNC7v3TPHhT32bK6/+d8abGY1gABdEuKgmxbQgzXxGwqyaC3y5L2M6/uKdKXAm9mWGKBKCQHwmGX2drfz33/lt3vCa/8qyvlAFkFlB1o0fEQHRI3OLDUTUMxgTYF3E1Vf/kPPOu4pdu5tUKoO00zZOhLrYEUlAkDYloASUgBJQAkpACSgBJaAElIASUAJKQAkoASWgBOYkgTkngORdAaR6PwGkAO/WKAWQG3fm/K8NEffsnaCIqrO6sZGFpIBmrRQtRAWpdgIvgEzblKAvpqg5aIxRKQrOCev82ROGeOHJFeqSZO6g6OTs2zHClk2biAMREWaGoP+8ACKukJlyiLg3JLBZWuADn2Wy13Dy2mWsXHUiJqrTdsbvd8POBh/95LV89ZvfZdveNtHgAgpTweYOalVot2Z1/d794SIC0/YCiDhrJOTdCyDUCZwEtufUWpt5wXN/hXe94Q9ZNZyoADI7yrr1IyFgS3WwkDJsYURROO66e4y3ve1c7rh9HMwghZV6dAVxEpDZJlEel1lB2pSAElACSkAJKAEloASUgBJQAkpACSgBJaAElIASmHME5pYAUlhy4+gEEstdOkCiXBwgIoBIXkeLSWK+u6XF/9raz5YDk5ggmtVNlVBymeQv/JR+QCBigAgSsqbcNjCViELqbkkFqyghcAm/z2b+xy+cwFknDnnDhS8H1WqzaeM9jO3ZiTOS6VFmf/TcIKEVe4mXOHxZLJnYtUZeiwukfCeQNPNuSLqzjr5ginXrT2FgeCH1/iVYQiYL2LhjnKu+8j0uveYm9o43SE0V5FGtQmt6Vtd/fwFEVtvnuF4JLPowNsUEBfX2Vn7pqU/i/Le+mrULK1RmdxTdWgnMmoArCl/izZFhrWPHjj28932f4fr/uIU8W4aj35ue4j5I8wZB1CHOekrmrA+nX1ACSkAJKAEloASUgBJQAkpACSgBJaAElIASUAJK4DgnMLcEEJuTG0PHGMTXIWJD4AUQsBIibjKmTMi3Nh7grzctYPtUh0LEkVk1CSS3OErhxIjQIrKEAxPZMntAdInAH9Qf/NSpXTzrpCFeffYyThx2DJMhgkVzqsHIXVuYnJzwokYRBd6ZkQRVctORAlNd50dPGCmtIr13y4XrPXnEEBaFD34+Yc1qlixdRrVeI6OgTcC2HSmf+NIPuPKLX2fPFITVpbRaLQpRiHyUiYhEoa+xJaWDes27XGY0L8WIuCNuFl+6K/ec5S8b9uOyFKKIarqNJ5+5jsve9RecuLhPQ9Bn1cd047Jnz/A9zazUNvMDcSBZKW9nSU3oRcLQGMbHHJ+4+Mt86fPfZ//+SaJoQVdMlAibDOcyCArCQtNptLcpASWgBJSAElACSkAJKAEloASUgBJQAkpACSiBuUpgbgkgdMgJ6RBRp5yYR/QNE1DYgDCEKQPX3rODv75zKaMdRztqHv17W9RJkoR/WrCdFzxlKU/ob9ERccaFZHttGYo+MU4nNgRpSJJVadWmcF5pOPwWmAXkeZtazbB8RR8rViyjVq+QU/UujY2jDS779He46is/YPtoQZBUaNQKz8flOWEUe9eMiDO9JqHqB0UQyR5xBaFLyYN+P6EsgCPbIXQ5adKPk9JaSR9RZxtnrFvBV899NauWDvsttSmB2RA4pAAiO+kFlwc9AVN8HyGNTkolqvCNa27lgg98ku33tqnXBsiy+L4+HUh+jYTsFARSEkubElACSkAJKAEloASUgBKY4wTOOWc9r3rVf+HMM1czMFAjDGcsenOOTidnbGyaa6+9jQsv/AaNhvw/szYloASEgI4f7QdKQAkogcc3gbktgMi9KWQCP8B6AcQyieEbG0b4GxFAUkgjybI4us1IGatOxprqHn77rHX88YkxZ0eGqCgoEsP+Aw22bB4h3TeGTSyNoEHFVmadTRCYAfK8Q1G0qFSsF0BOXLOKSn0BmXWkJmLHaIcPf/wbXHHVtV4s2l/pxwQBNiuQ8/QlhAqZHA4OLr+/TwCRlfYigOQPEEDahC6jE3VFkahG2NrKmetXcfV7/oyVyxeqAHJ0u9j82HtXlyufnHdYmbAUCcVBJf05LQK2bNzBO99xET/58Uaww1SSOll2X9i5VQFkfvQXvUoloASUgBJQAkpACSiBgwQ+9am/5KyzTnhYIllWcPHF/84FF3z9YbfVDZTAfCFw+eV/xRlnrHrYy83zgksuuY73v//qh91WN1ACSkAJKIFjR2AOCiABHeLSASIcvQAiuQCGwFgmvACyjb+5ayl7OiKAHIuVLY4oCulLd3BaZHnlmSv43dULGYwK8kjqT4XsGh1n78atTKbjpNUmcVrzbozZtCKvEMVi2ZAMhCbVasKixcMsX7WWev8QWRCSWth4b5NLLv8PrvrS1Ywmwz5AXVwftp1jIlkRL1aP+4592AJIUIcwhrhG2NjCWSeXAsiKZSqAzOY+6rZdAvezgNxHpShyQrFziY/DFr7/iiMkcwFj43Duey7im9+4jkqygHYjIS8cYVjrFtVy2CBVB4h2MiWgBJSAElACSkAJKIF5ReDzn/9b1q1bdljX/PnP38Sb3/zZw9pWN1IC84GAjp/5cJf1GpWAEpjLBOaYANIqV4GTUOsJIDagkAl+Y4jIGcfwzY07+dsNC9k5nZHPLgP9kfUFKbMVZRAtZLjV4szQ8frVEb/yhEX0RbJy3dDOoLFvPzv3bGDf1N1UOqsIujkjh3vQzBqiMCAKwNnMZ5NEgWF40VLWnrSOuK+PTLLgQ/jhbbv5+Keu4orvb6fT6ZD09dPpSE6KTCyLY2aG+GKkzJCPaZcodkJXPLgDJKhCmEBUJW7dy5NOW8OX3/Uqli7REliHew91uxkEDiGAWJsTBAGFOKgK58vLSRufhMuv+Dof/tClQEK7ZRjqP4FGo0UQVrr18EQAyVQA0Y6mBI4Cgac97WR+9VfPZP365axYMcyiRQNe/K9UolKonNGKwtJuZ2RZzp49k2zfvp/bbtvGd77zMzZvHj0KZ6e7VAJKQAkoASUwvwnoBO78vv969Y+OgI6fR8dPv60ElIASeKwJzC0BxLXITSmAVP1kvQSWG6S4kzWGmJRxZ/jutlH+dsMC7h1rkUXHQAGptKGYBreKGEd1epIXDUzxa089hd9aAtWoTNOwRcb02Hb2bvoRY9ODOElvn0UrJPTEyXUbAskYMeVz7pwPRV914mr6BgYwUUgjddy5eTv/54JrufXWn3rnRqeQ4wmPqDy2n7DqBamIh0ZIOgJnyYO+gxkgsW0T2oy2TDKbCKIa9WIHv3jWOj7/z3/MwgWDpRtHmxKYDYGZwedi8vCBPs67uaRcm4gfUt5Oumm7XfCtb27gfe/9KGMHmsRxnfHxBsuWnkCz1cb6SlmyQxFAxPXlwFjNAJnN/dBtlcADCPT1VfjN33yKf5x66grqdREaH12TcnZjYw1+/OOtfPnLP+Tb37790e1Qv60ElIASUAJKQAl4AjqBqx1BCTxyAjp+Hjk7/aYSUAJK4HggMPcEEHGAmJ4AIqHdkBvxLRgSOoxZ+P6u/bxuwwI27p0ii8rV40e1JS2oOmiugE7Lx2uclW9jeeJ4+9PXsHZ5nSSAjBZ1yfDYvYmfbJoilUDxWbQikOB3P1NMYAOfi+CFkCjCOsvA0CBr153E4MIhP3HcKeCS72/hAxdcyY5dozTSgCCqYMIaxcFjzxRAyrJigeQtSLmrbgh6XHQzQMJKKZxEVQbNKE89+xQ+99aXMzTUrwLILO6jbtrVKmaCMCJ8iIrhKKzxq8mNCZC4Gunnt92+hfe/97P85EcbsTYiDBKSSj9Tky2q1ZrEhRzc6X0lsFQA0b6mBB4JgWXLhvjzP38+z33uExgeFjH86DQZ27t3j3PVVTfxyU/+h4axHh3MulcloASUgBKYJwR0Anee3Gi9zKNCQMfPUcGqO1UCSkAJHDMC80oACbMxWlGNW/dO8Dd31rl7dIJpH9x9lJuUlTIBg62CLAppVcTyYam6nP82OMWfnbOU0+shy8w0puMI04S9rWm2bN3K+Pg4URT5cj/S4jg++PqBZ10EqV8bb1yIceIpgdALIZYwDHz2wcBAH+tPXsvQ0AAda9maDXH5lddz8SWfZue4w0Q18rCOcyIMdX0bLvclg6T0Va8VYVcAcQWxbRG6lCzq8x4RcZBUO9v4kz94Cf/8imcwvHD4KAPW3c85AqVZo9TYfLPe+yFvSqk3/y8IRE9karrBBy64jG9efRtpJwbf9yX3RxxNZR/2+oeoobInU/bn0gFyDBxgc+7m6AXNVwLi+Hjta1/kHR+Dg5Krc2yaCCHbtx/gYx/7NlKTXJsSUAJKQAkoASUwewI6gTt7ZvoNJdAjoONH+4ISUAJK4PFNYI4JIE1yogc4QIzP2BBjhBdA4hobWwV/cbPlrtEJxsKjL4BENiFwIZFrkAcBqQSNhzGRK1iX7uG3VsLvnbOKJ4ep3y7MQ7LAsXfffrZv387k5GR3xbvBWvtztdR7XdAGeVnZh+CgACJOEJ/dIS4YkxJFAUuXLWLlquXU+wc5YPoY2dvhHe/+CN/78QhT7ZyWrWCNTG7J5LE4Sh5MAJFVv/LZfQJIGtaxMmMdV6lMb+R1r/0z3vDiM6n3990vVP3xPWT07I8JgZ4A4vUL6dRFKWKAz/mRvuccFDlc8onvcPFFV9BpVqHoluDxRqj7Cq/J+D9YAsv4elj+76D8QJsSUAIPQ+CXf/k0Xve63+Kkk5Ye8r9BRxui5IbccMMG3vKWzzE6OnG0D6f7VwJKQAkoASUwpwjoBO6cup16MceYgI6fYwxcD6cElIASOMIE5pgA0vACSMdUqPmiV7LoO/CFcwoHsR2jEVbZT4VXXj/N7TvHGI2HjjDSn99drVMnyRMafbv8qnQrGRvhcHdx+jhPz0Z48ROW8nerl+Mi40PKwwjSNGPXrt3s3LmTdrvtS/08lADiDk7sltddzvEGPrfDZx+41JcRSpKAFSuWsXLVCRTVhUgiwu137+B1b7uYrTv2MpHF2HBApofLJfgPKoCIcFSKIz0HSBpWsXLcah+Vybv513e8iVf/yjICCakODi7lP+q89QBzgMBDCCCZDUmzwjujbrl5P69//T/QmLK4tI7hvgyCmdpG+boUPuyMcSIl4rQpASXw0AT+5FwLn2AAACAASURBVE9+lVe+8rnH1PVxqDOS/w5u2LCLt73tKn7603v11ikBJfA4JfCSlzyN3//9X+aEExZTryc/J6x2OhlTUy2+9rUfc+GF39ASeI/T+6ynfXwR0Anc4+t+6Nk8vgjo+Hl83S89WyWgBJTAAwnMLQGErgCCCCBd/0J3sbeEIAdujFYQ0wjr/M8ftPnBph3cW11y1HtFJU+IiohmfdxX4QmsrGLv92WxqBoWTO9l+X+WxHrnk5ZzxvoEKRi1sFv9p9NJGR0dZWRkhFarRfBQQoLM8nZXut8nhhgfhi4ltLwzJAgospx6vY/lK5ZxwgkLyU0CcZ2LvvIT3vfBi9k9HdKmr1tCSFbbl+HTEnTu56WNwfkQ9FIASWyLyEoJrCqZKE2VOsPFdi7+4Lm8+HQp9xVAMLtA96N+U/QAxzeBBxFAygQQSLPIuz/uunsP//y2S7jrrk0k4QLfTd2MsHMng60rdszUOayMu24Lyi9oUwJK4BAE3vCGlyATlRUp3XgctW3b9vEv//JFrr/+ruPorPRUlIASOBwCZ511Au95z8tZuXLBw24uQogIIBdf/J2H3VY3UAJK4KEJ6ASu9hAl8MgJ6Ph55Oz0m0pACSiB44HAvBFAPGw7TttEtP6zVNObNgZcc8tmNiYiNRzdlhQxoZPsj2kfIB5YS0EdTIhJYvqnD1DJ27zM7OGlv34OZy42LHGSYlBWjmq12mzbNsLu3bvJcylHdYjWc30Yy/3cIFL+ypfOiojCmCIrsNZRqyWcevJi+hefSBAlbGu0efN7ruLq637KZCaB5jJRLJNeDyOAFC0il5KGFXKZT44qnLnC8aH3/wPPWlqUQs+MSeejS1v3PicI/JwAkvvyavJ2lgeMjjY5/wOXce3X7yAIKuRZ1fdUZ6W/lVKJF0C6ro/ytTQjaTblSyeS4H25NnOCm16EEjiCBI5X8aN3ieIE+bu/+ySbN48ewavWXSkBJXC0CTztaSfz9rf/PkuXPrwLO8sKLr7437nggq8f7dPS/SuBOU9AJ3Dn/C3WCzyKBHT8HEW4umsloASUwDEgMPcFkJnzm8UBchOTxgN8YBKu+NZObnUS5n2UW1xA6AibFZwpsEGGeCwCF1BLF9EKI7IwYqW9m988eSGvPaXG6fV+YjFYdOdtRQSRPBAph9ULRH/gWRsbdyd+LU7yQKTglWQnlAnQvjyQBKRTRF4MCUzByqH9rDj5idQHFnEgqPHtm0Z454Wf444tByi8oCL7LAUQ47LuIR/gACmaXgBpmwQbRF4AedE5q/iXf/ojzq7lXuhRAeQo97G5tvtDCiCGVjvn8su/xcc//nkmDtQIwyqZCCAmLyUSU/bX+wsgIoqUmTZSgq50L4kA8hCC4lxjqtejBGZB4LWvfSEvf/lzjjvnx8xLkHJYP/jBRv7mbz6h5XFmcW91UyXwWBNQAeSxvgN6/PlKQCdw5+ud1+s+EgR0/BwJiroPJaAElMBjR2BOCSCWjg8+dkSETib8y1XeUv5KDAht10HK32RBzM8sXPiFG7msehJJJ8J0oOYqdAJLqyJB3jLZbyFzREXgw5Jl4tQaERVmWTYnlElZh8ll5bnzORwhhS+HFeYVH4guJ1hzYyxLCl78lAW8ZmWdRYEjdCmRi4hMyNieFjtHdzG6f5SM3b6yVEQC6RAUNWw0Xfak7sr3UvdwPjukFEBCL4ZIPogJwpKUabJ8xQpOWr+eLIjY34R//bcvcPFXbiItQhpFnTBOsIWFtEmYxN0pY58y7R0tvtKQM+Rh7FfUh6T89e//Cn/95y9gOSmIKCIiiLZ5TOA+AeIghIfI33AyaKXcVSqZNZEfw1leZuNc//3tvOMd53Fgf4u0U6UoHFHcjy2kRNwsx+Y8viN66UrgUARe+MIn83//70sYGnpkCwTEcTgysp9bb93Cj3+8lXvu2c0dd4wcPNyznnUGa9cu4Zxz1nHmmatZsmTwEQery+rwSy75Lued9zW9oUpACTxOCKgA8ji5UXqac46ATuDOuVuqF3QMCej4OYaw9VBKQAkogaNAYE4JIAWZFz0k9lvCv31zgQ9AFwFE5AGJyRBpQ9aIf+Sab/Om5AzqUwlRAwaKOtNBzkR/CLV2KYC0C5Is9CJIbipe/MiDWZbNKReelwEG/py8IcQ3OVdjnc/pwIp8A+vWDnDhKR3OXFCjRpvYxcQuIp+GiWaDTdtH2N+4hSgyJK6ObSwjKBaSV3bNsosYrInpS+C0U05i4YIF5HHCdTffxf9+7+fYNLKHabcYE0mIeYRpN7wAkklydCEUJRdEQualXFbkhZwobzA8YDj3r1/Mb7/gLIZdCkYFkFnemDm4eSnC3a89ZAC5I007xElFUsu9cGcdbNo8xlvf9mF+8tO7CE2dPK8RhDFGxqZtERwsdTUHEeolKYFjQGDNmiW8+91/yGmnrZz10TqdnJtv3uhr9d9yy6bD/v5zn/sEXv3qX+P001c+IiFk9+5x/uEfruCmmzYe9jF1QyWgBB47AiqAPHbs9cjzm4BO4M7v+69X/+gI6Ph5dPz020pACSiBx5rAnBJAcvKuAFK6HHxzQel6CKBRlGaEngBy9U/v5lU7hzENfEi5czVSLFlVJvM7ZaJykc9wgMSPzAHyIAJI762IAFsU/lGJE/IsIwxC3nBam19/4nLOMFBLUxIRSIhJHWzfv59t995Ilrao2ApFZ5iAAfJobFb9qQw0F7dMxvBAH2effRamWqNhQ954/lf41Ge/zBiLoAiJqn3QSbGBwUYi1nRzQQqZnw59XkgYhQTtCZ78xHWc/4b/zilr6iw0bZCQdXWAzOre/P/sfQecFUX29enuFybBkDMIIiiCcXXNaw6YVswra1z9L7pmXXUVWUXMymJGRTFhQMGIYsK4ZsVFEQEBJec06YUO33fqTY+PYeZ11UvzmOna3yzCVFfdOnWrqvueuvf6lW1YZgwOgtB1QyzFpUsr8MgjE/H6G/8VeT80rQixWCKclaMZwvtI8wkQX3V8BDJCgHk/Tj55T+h0MVQoK1ZsEImKX375K4WnNq1KEuT00/+E1q2Lldqgl+PUqd/jmmueVXrOr+wj4CPQNAj4BEjT4O736iPgG3B9HfARSB8Bf/2kj53/pI+Aj4CPQCEg0CIIEAE0k4nXEiCM+s+fmWur8JfpcaxaXZlIpIwimJoGKxSChkiCALHjIlcHQzw5TlDkFVAOgdUIAeJ6gtD7g8RHcVGxIEJi0RiOCM3HkP13x7EdNbSORISPBXNrkHaosGysWPYTliz6DVqNDV1vB8sMwQlWK+tUggAxYWg2+vXri3Zde4hQWB/8tAH/+vedmL2SCdOD0AJhOJE4tGAAlk4PG0skKDFskR0EjqaJUEWIrMeJfz4YIy84GB1b62hlVQN6OOEF4hcfgToE3CQfjUHCUFY2qqsdFBeHsWFDHC9O/AyPPvIkIpEiGEYY8biGQCgE0zKhGToMTYMbOssH2kfAR0AdARWjZHLrc+cuw8iRkzBjxm/qndZ74qijdsVllx0lwmKplDVrKjBixER8+unPKo/5dX0EfASaAAGVvcZPgt4EE+R32WwR8A24zXZq/YHlAQF//eQBZL8LHwEfAR+BHCLQfAkQ1N5etX+/xWrSE4Q5wGsJkFUx4OLvqvDZr6tQGQgiEigFNCb9DsIwo9AcJhOPw6ZhVYSqohHfTa6sMCv1Iv+IPM183HHAaFIBw4AZiyMYDMKxHWHE7VwzH/vv1B9XbVOErcM2Si0LCAaZkgTRQBBOTSXm/DQLNatXA8ES1MQt6PTMUCpaLSBRwDbRtm1bbDNgAAJlrbHCBEbc/Axe+fAHRO0gTIteHwaMUBgmbdMkQAAYIldDwpgd0GJoU2rgkmFDcObgXdGm2EaJVQXoxT4BojQvLaGyNwESi0cQCJbSCQsfffg/3HvP81ixfB1isRLE4zYcJ4CiEiZAj8Nm7hndEGvKLz4CPgLpIXDTTafg6KP/AJ0kt2SZM2cZrr56AubPXyH5hHe1k07aC5dcMhitWsl7gti2g0mTvsCoUZO9O/Br+Aj4CDQpAj4B0qTw+523YAR8A24Lnnx/6Bkj4K+fjCH0G/AR8BHwEWhSBJohAaIl8mq4sJIAqU0/IEyj/D8dIBnCLB+P/lKN8f9bhsU6sL6IN06LgHgIrWroI+IgGozDNGzYZCpsGljZiLxxSIjRGAFCUUiG0OvEshDQDVgMgRUIQNOi6FQaxi39dRzeqxSdSDSEahBzDES0EpTZwIql67D611+wProBMRHYS95Y5MKjawHEojUwdCAUCqFnn63RdateqNaAtz+ejxGjn8CytRFUxxw4gVbQGO5KhBdLEB8kQHSRe8WCEV+P3Xbqj2svOxF79O+BkqCDMOiVEgbTtfulBSOwSQqQ30mz3xPjbLpQWD1mmTD0MGb+uARjH3wRn382G+FQa0QjIRgG9dBBzKqGQeXV4kIvufr94iPgI6COwI47boU77hiKrl3bSj+8cWMN7r77dbzyytfSz8hWvPHGk3HssSRj5Nf0vHkrcPrp96GqKirbTYusV1oaxt/+dhAOPngHdO3aBuEwL34AsZiJiooazJq1BBMmfIrPPpu9ReGz9dadccwxf8Cee/ZDjx7twXGK86G2RKNxVFZGQNJu2rQfMWXKd3nRFRr799hjG/Tv3w09erRDhw6tEQwaKCpi/qpNXxAty0YkkpBz5coNmDlzMd5//4eCym+z997b4owz/oQBA3qgdesisUZ5HldXx7BixXp88MFMPPbYtJTYbskESLKe9eyZ0DN3nyIOnD96pFHPXn/9W6Fr+S6UcfDgnbH77n3RrVs7EVawvr7ZdkLXKioiWLBgpfDge+ut77NKZmc67jPO2B9HH70riHNxcaj2e8kW+xRlfumlL/HGG99m1E3nzuU48shdsOee/cX6bNeuTGCVfPa481pdHcXChavx00+LMWXKdMycuSijvlUf3nff7YSs22/fA506tRaYJOueuwa//noenn/+swbnsrkacInLgQcOBHW/U6dyMYciMkFS4RnAXGXMG0bPVXqMvvnmdNVpyHn93Xbri+OP/yN22KGXGEs4TLtA4qzgOU09/PXXVfjww5lCfoYgVS3ct44/fg8cdtiO6NOn0yb7mLs3rF5dgR9+WCj6KCTvWspOb2Hmj+vfvyvKyorq3mOIA89RvgcuXrwGX3wxV+zD2bqkUwjrZ+DAnjjooIH4wx+2Fvs7x099T37fcXWFHpTr1lVi8eK1+PHHhZg2bWbe9y1V3Wzq+txnDzlkBwwY0B1durQR+6z7nuzKxnXIn1WrNuKXX5aLd7R8vVPK4NNc3/Nlxu7X8RHwQqBFESAEg1Gt6AUSM204QR1vLovhrm9WYK4ZwypBgISBmgDKIyKwE2qCJsyADUtnOCx+SDP8U/YIECZA54s1X2BDgSCi0ajwBLGLgihauxJX9HJw1i7d0Eu3oJVEEEcIERSj1NZgxy0snTsfC5bPg0MZLTUChJflDT0A04wiGDAEAQIjhO132hFmSRjrN1Tj3Ksfx3ezfoWwJ4XawI6ZIhSXIEAYAsshARIT+ReC1jqceMxhuPrCo7FVG+YzsdEqUEuACM8av7RYBBokQGz6UwkOhLe3DSOAaDSGcDiMmMlQc8DGDQ4evP9xvDP1W1RXhQAnDNsqQiDAnD0OYmYlAkEDumHCtmrXZ4sF2R+4j0D6CFxyyZHCqBkIGFKN8AP5tde+xb//PVGqvmolGjHuuecs9OrVQfrRqqoIbr/9Vbz66jeezwwZ8keceuredYa1+kQLDSVr11biv/+djdGj30jbUE7jwtCh+6Fv386bGBhcAV2j/GefzcF9970lbcjgx//ZZx+Anj07bGIc4b5IA8+iRatFMnp+kCUXPnf++YcJQ19943tyvXyHFLv88qNx1FG7oHXrkk2MVtQzGjK+//5XjB49pUEjBg3yJHR22mkrQSzIFhJ4xIe4Z5M0o0H1lFP2xl579Ufv3h1RUsJ3pvQL55RGahpynn7644xDzfHDmLl+9ttvO+FllWw0oeGIxuVPPvkZt9768ia48Lnrrjsehxyyo9C5xkr9nDwPPngu9t67f0p9Sx+dxJPsc/bspbjqqgn47bdVjTaXbz2jXDQ8TZz4OZ566qNMh+n5PAmDIUN2F3qnQh67DXO9zZ+/Usj7wgufefbnVYGGXHrz9e3bBSUlCQIjee+jgfW55/4r9Dq58LkrrzwG223XLaXe0BA8ZsybaclKb8fTTttHEJMq+4YrJ+eWhvTJk7/ChAmfZHUPqY/rOecciJNP3ksY41Lt28nP8RygUe6RR97bZM8oBAOul97I/p4XN5g3jPsLjcDpFJLNH388C48++n5WjOSZ7DHUydNP308Y9WXXL88uEiH33POm1PsDzye+7+2///bSmFHXuS9wnWaS543zk+67C5+l7BdccLggPlRyxZEE+Pbb+XjggbczPj+bav3wnZjv6PvtNwDt25dJ7wP11wTnkoQZL7iMHfuulM40tB+deOKeaN++1Sbvn8l7I/Xyo49+ws03T87K3pjqLHHfe0n0vPfeDyIfoeo7HXVr2LBDccABA9G2bWla+PJCwTffzBPv3vwz05LuWinU9/xM8fCf9xHIFgLNigCxYAtnC/cn8VVU6wHSAGIM4rQ4CoyZsRRvzV+I2e17CO8PxEvRppp5PxxEAyZiQQumQQsujf6JUFDZKvWpFCG7A1hFrcGsJPtVLsIV+/bEPt1CKNPWIG7rsPQShK0QdEdDxZpqzFs8A2s3LoNtlSeG7Dhi4+YteX7MuH9vSGaD2eE5MtsGzdHBUBj9BwxASdt2MG0b9z39AR544mWYwdZYHwlD0w1Bmli2BY2J0HUHerwC4YCDzqGNuGnEP3Hw3tugXViHzhBiVg0CAb6UZg+zbGHvt5NHBBohQKh3fMmn0UXTA2J90dmJPiIba+J4ZdIHePKJCajcEIJtlgmCUkNJneCOTj8uspoxwKGOyd8Wz+Po/a58BAoegfHjL8Cuu/aRlnPJkrUi6Xg28n401ikNYH/5yz7SpAzPOpIfXqQMDbkTJlwsbj16Fd7wGjduGh5++F2vqg3+/vnnLxW3yLyKap6Dl166HP36dU3ZLG+4nnji6Lo6/LijgZTj9yqZjtur/eTf8+YuDeupDFg8I2hkvPvuN+oe5QcrjU0HHjgopUE+lSyugZofzPXJIpUxsC6JmPPPP1R4RqRjUJXpj0bN996bkZFR4e9/PxTnnnvQZrejk/uvP/80vjBE3sCBPaQMA67u0ch2ww0niVv1uS41NTFhBKRBvaEio2fUh0mTvsRNN03Kqp7xXeerr+YJgjZbN5GTx0hClySgF7EpOwfEYdGiNcJAlsm6GDv2PEEEpio0xl1zzQR8990CUe2443YXBloZnWlovrzGyHV68cWDPckVr3bc31OGNWsq8cQTH25G5Mi20Vi9bMhKAz/XxP33TxXdNJUBN1Mskp/Pxt5fXx4aL+ltl4nBNpM9ZsSIE8VaqX+LXxY3riPuf6nWK4k0EkYya6uhfvme8u67MzBq1CRlA7Pbnsy7Cy88nHnmA5uIkKnsbIxrgR7Ld975miysm9XL9/pxdZ2GeXp5ZLOokmfsm5d6hg8/AeXlv3+LNyYTz72JE78QlykyLbwQRQy8Ct+R+L5OL1SZwvfhiy4aLLyH0yVR6/fDdUIC5I47XsvovJdZK1vKe77MXPh1fATyhUCzIkBowt+E/BAo0mOjYTj5zxW2htfWxPHg259gesetYcYCMONlKI2HEkSEbiEWsGAx27fwAskuAVJfMpcQcUJlCMBCv/VLcNq25Thx57bYRiQ553gM6FYYTJ4ei1lYtuwX/Prbz7Cc8roPU76Quz8ChXphFtx+DSZ3FzlOANuxRPit3n16o1vPHrCg45UPfsBtD72EuYvXIlLcDVo8LvB0amoQatMGdrwaYbsaVqwSx+3bH5ddeA4G9ilHyLEQMCirCU0kQPcN0/la1AXZTyMEiBsfzjS1BGmn66issBAu0fHO+z/i7rsex9IlK1FS1BFmPIBwqATxGEdYm0NEY+g3xpGzRJ4e5fB0BQmWL5SPQH4RUDVS5ivfhkqYHBexhj6c66Op0q4qMVG/r1x9LMu0S0PrkCF3CZH+8Y/DceaZ+2/mxt+YpmU6bhUN5q3Xa68d4knM8ObpDTe8KJpmqBOSHwyNI3sjOpVMNIyMG/e+uLmXTrn++hNwzDG7pU3EqPTJdzuGV2K+m3QISOrC2WcfmJKkSZ5/kh+33XaauJUsi7WreyQwacxmCIlcl4ZIsuQ+C0HPeIuaBtZs3A7l2Ggcy9RwmmpeaEyaMuVb3HXX62kZPB955P+wxx79Uk49Q71dd93zwluB+Z8uuugIKeOa22jyvpCqIxq6SKofddQfcrJOqX+ffz4HI0e+lNat6vqyn3bavuJGsoyh0WttUTZ6M5JoeuaZi0SYKJkii61MW9mqQ08YkrgdOrTKVpN17bjEH70+GcpPtWSyx6h4uzYmF7337rnnLbz44uebVKHu33DDyTj44EFpEyxug8SI3ohXXPFUWnuC6rtLtvc4GuUZBmrEiBdyJr/q3tTYfJKsIvGTLmElq78kz3gJRMa7R1bH3b5//nkJzjnnobSwdtvYaquOuP/+c6Q8wr3eA5IxyfZ7ZH286eFIMoYelekU1bVSyO/56Yzff8ZHIFcINCsCxBH3xiVMoEnGWMvW8T8HePj96ZhQGYKllSKqt0MoGhAECFOmx0mAkPwgCZJjAqRuosOl0B0H7dYtwz6l1bhgcF/sEzYR1g0EhGdFkTD48tJ75foV+GXOj1hfqYuPU96o5wHPvCL8e6oPVg7J0XRBgjCRNI3JnTt1RL/+AxAIBjB93hLceP+rePez72F32A5mRYWQCyRNTBNawEExqhHW4hh9zVk47IBd0LFEB6y4uLWbgNo3TOdqAW8x7TZKgOgi7FUoVAzbTOQwZ5i6H2ctxyOPvYxPPvkKoWARbDMExw4hEAiLpOgJUpN6WPsXjf5LiqHpthjwfEF9BHKLgIxBNFkChg7ija58xM6WMaAly1b/NnFDyLU0AiSdpPLp3KxOV0tlP6hdY1w2DYPJMjdmPPIa1wkn7IHLLjtKhJPKZyEJcvXVE5RvGMqsd5cA4a320aPPFDlMZMkPYuCuQ95o9iJbsolZKoNtoehZuvNWHyeG/xk+/HglYiodrPk9QeM5dU01rIjM/u0SIMzXQDKHBk+VQtJh2LBHUz7CNkeOPEVZj1XkEG+ljiPy9lx//QvK6zK5L4Y3PPfcg7N2IzlZNt5yZog0mVJoBAjJ1KFD95Um8mXG2FAdhr+kN4VqfrNC2GO495KEc3N2qHrvyWDGPYE5cIYPf16m+iZ1VIy6udrjci2/O+B01w8Jq6uu+rMIF5Yrb9L6E8e9nWEa6fWXqjD/yF13nY5u3eTyBaqEpm2sX5WLFF6eoG4fuXqPTBfXhsauslYK/T1feaPwH/ARyCECzYoASQTO2bRs6vyx+e/tWARrtQB+WmXhord/xLpQKywt6wwbxdAcDaEYw+uQGLARLTITBIiVxXBOjdhsdZpzNR2Wo6FXfDX+emRPXBgMoE3ARHE8CidUgpilwwwCgUg1Vi9ZjNm/LRWkBwkQfqiapinCYPG/+VK+OTgOAg5zLRjCd0YzdNhmFOVlRRg0cHsUlbXC8o1R/PvBVzHhtfdR3Xo76NEaBGwTwdIyVK9ahXDbMqBiGQ7ed3c8cO1Z6NjGQEmCORLF0nXh++GbpnO4ireEphtJgu44hgh/JbyahKcSsH5dNe5/cApef+srRGpiIjcIjTHhcAmqKqsRDieMTAk1+31NO+IfGnH32hIw8mX0EWgiBGRdy13xmCT71FPH5EXaK644WuTQkA0LwY+4W255OWVi3JZEgDBkVDpGRU5uuh/vqoqhYjRiwkkVTxZVWeobj2Sep/cHSRAVgkCmXa867k1cL+Nv/XZUCJCuXduK3Cyy8ejdvlyjNpNwb4kECPOIZNsA7WJDD7q33pqOa699zmuKG/09DYMjRpzgGQYv7Q7qPZiuwVCWALn11ldEbiJ6GamWL7+ci//7v0cafYzkx6hRp4qE8PlYo1yXX375Cy6//EllwoiDSMeQJYtZIjIAoOtyX2X5OgNk5L/00qNAo2Wq/EMy7cjWSecsUDnLcrnHkIQ777yxIvdOrvYJ5i+jsfzxxz+QhVTUkzXq8t2FBC/PoFwUerc9/fRHuO++RGg42SIjv9tWOuuH5Mfttw/FPvtsq3zuyo6hsXqymKh8M8iGpk0l+x13/BWHH76T1PAWLlyNCy98PGUuMO4jF1xwWN4uraR7uUZG1+htuyW850tNnl/JRyBPCDQzAmRzA2iSeXQz4ygDPzGE0waEEAsW47JPVuC7pRswJ1gOBMqgOTpCUVIDCQIkUpw/AiQoQkdpiAeK0aF6OfYZ0B1399bRtcRBcSwCp6gMMVtHJACUmHFYlRWYPmsuqqqqBNlB4oNkCP9kaZAAARCgpwhTmDsajP9/+8qOR8AQkzvvuANK27RFlR3E3c98gPufmozVTlcYVhyI1cDSDXEwGwGgY7GJ664chrMO7g3NtFBMI7SeCHllaTr4ni33qp0nrfe7yT8CjRAglqUnPJZMCD0x48ALz0/D+KemYsXqADS9NoeN7qA4FBb6HQgyrw/9ihhizdUsejElPJj84iPgI6CGgEyc2eQWX3vtG3HDNR+F8eCvvvrP0omkZUI3tRQC5NdfV4FGim237ZbWVKXz8Z5OR7JGI4Z72nbb7jk3gDGM2gUXjJM2XsoYedPBReYZ3na899638Oyzn8pUF3VkCZD//vdn7LXXtmnhvSUTIPQoGDSoZ06NIxs2VAuidurU76Xnza3IG900kKVDFih3lvSArHEsuQ+ZtUFdYaL4XXbpY9idlwAAIABJREFUnRZBkYoAoTExHQ+mTHDis+kSRk01t42NN19ngBfeDIt2+ukM4ciQyvkrqt5asmdZrvcYvgcxYfm++26X032C+QeuuOLplMbm+rMlY9RljjlGkVD1BlPVDHr6MN/TtGk/Sj8qI7/bWDrrh2RtOpcOpAfgUVHGWH/KKXvj0kuPlH4v57voxRePV9ITV0yGv7r33rOlvdbefvt/uOqqZxodZS4J5lTQpkOoyujalvKeny399NvxEcgGAs2LAKkLi+PUmUFJgCT+tqlhtDbrBQx7PSJOa9hGMV5abeLxL1fg05gOK9QaGnQEq20YjiUSeleV5JgASWIJ2sQrYNk2Klp3RlH1OrQvCeHt3dqgdxsLpbEIrJIyQVxUaECZZSMcN/HD3LlYs2aN8PwIBAKCAGFp1AMEQNBxELc1WA4QKA6BHjFBxLHTwAFoVV4Oq6QNnnr7R4y690n8Fu8ErWojAk4UpumgqE0bxKo34MTB++Ly84/ATm2ZmN1G0LEScOsG4k6CADH8FCDZWK9bbhvCA8llwhKrUqxMhx5KgBlL5OqZMWMprr/2FixdEYeldYFlR8XNb8uOQ3NshIJB8d8isBrJD8dVLJ8A2XKVw5e8KRFQIQMopwzBkM3xqMrHvr0+OlXazHS8Mh8w6Xwsy7RL2Q0jERZTtfBZhj9yE+eqPq9SX9ZopNJmJnVVb7bKGHkzkcfrWSaPPvvsB72q1f1ehgChl4JpWikTpafqcMGClRg69F4ce+xuW1wOEGkgM6z4ySezxE1V1dKUBrLly9cL8pv5OmSKzNqgnokccGl+KKQi5JvKcE5sGCry7rtfVwqjdNNNp4D7oayHhswcZFLH6yzNpG3ZZ2nET9eLUbaPxuqRyHrttW/x739PlGqqkM4yetdTj3Lp9aSacDrxfnaldA4aKdAzqMTLoR9/PEsY52WLivyq66cp96vk8dOL4pJLnmg0jJ8qKVFdHcWYMW/ihRc+k4W5rt6f/7ybuARVWlrk+axX+KumJJjT8diV0bUt5T3fc/L8Cj4CeUSgeREgdcD9Tnakvg/OvAEVsM0wNC2E+Y6GybM34ImfF2EuOsAOl0GrDiIcYOJzEzXOamihUjh28e83z2mAdW0LmmvYtWHYFjTHQciyEdMNmDLuxkkESMBkfgMHdiCCkhhQ7Bi4aL9OGNzFxm5WDE4gKqL/mE4bQS44jo21a9dh1qxZiMViwuDhnQSdWRNicJywMEQbIuxXXBAcfft1Q+euXRArLscHP67G1Tfdix+XFkNnvhDLQWkwgni0Ett1NTDyqmHYb/c+aF0b6kqQS8RC12A6NnQYImG7X1omAszNYyECxwwhoLu5dagfgO1sFLk7TKcYc+ZU4c67Hsf330bg2BHoWqRlAuaP2kcgjwiofrDLhJjKtvgyHwHJfXrFhG8pBEgm85Ap8aPSt6oOqrSdbl2VxJ1jx54H5rpIVfg+tm5dlUha/s0388FbezSAu4U6ucMOvXDwwTuIG7sqcb95i5XJ4T/66Cep4coQIFINpajkJkHff//tccMNJ+U8iStF8TJ+FJqeJSf/lsWbCaCZB4F5HGSKq3c08r333g91Osc47nvu2Q9HHLEzttmmszRJyvbotXLNNc/KdA8ZAkSqoRSVGjMy0nBO3evYkV8ncqWyMiISPL/77gyBFc87Gs323ru/WJtcoyprU4WcpLwjR56M9u2zn9xbbvSb11I14KbbT2PP0YNnzJizwP1RtvDsmjNnqchR9tlnc4QRl+3st98AHHDA9thnn+3QurV8vqY1ayowYsTEupwaqeQotD1GFrNM6qnoOPtRfZ/LRDaZZ1Vz2qnIr7J+qOMkQLt0aSMjdk7r8ALEG298m9LTm+HJTjhhT2my1sszo7EB3XjjySAJIkPkeXma3HLLXzB4MEN6ytmkSICyzalT/yfW/8yZi4SY3Ev2338ADjxwENq3L5OSjc+pEkEqupaOQuTzPT8d+fxnfARyhUAzJUBk4bJhoxq6FWSsJqwMhvB1JfDQ97/ivVVBRAMlQLQUhhODDhtmcD10owQWCRC7lvVwCRCR55sESOLHME2RLLzYtFATMBBXvYFpM3SVA0Nfh+JYAMVOEAfuWIxzty/BoSJe0EZajwGrE5wAYDkOYtEoZsyYgerq6rqQVzwwuIE3fHCQqIgADgmdIAyrGDriMJwoem/TCd16dEe0qDW+/S2Kf974H3z+sw3NCNJvBEXWSpQV6fj7iXvh/047HO3LAihJPk8MkktMIU8/FeZ3UL+BKjuLfr3CRoAeWJYThUYd04xaZyzm1nEQN6uhG0EsWb4RTzzxAZ5//g2Eg9shHq+CodHTwy8+Aj4CuURA1RiajtEuU/nHjRsm4rfLFq+Y8D4B4o0kP9Ruv/1VpdvL3q02XCMbRiPeRJ0+fQGmTPkO77//gzBcHnLIDiKJKA1eqqFTVD5UU+UAWb++SiSQnjz5K3zzzTwpiCgzk6rLGm5VvXVU17yU0PUqff31PJx77ljxr3feeToOOWSQtJE9nf5omGfosn/847FGQ5dlQ8/Ska2xZ1SNDzTiPvroMAwc2ENKDLZPQ/6oUZNShnMjqcL8G+3alUm1q2IQzjUBkkr3GTblT38aIGWc4nfSV1/NE3seDeaNlQMPHIjLLz8avXp1kMJKZR+57bbTBCElY+hzO6feL1iwSuSUIcFF2Xm+cQ+hsb9Nm1IpORurpGLAzaijRh4+55wDMWzYodJJzxcvXoMHH3xHnAONFYZVokcJSS0Z70gV0q/Q9phczEn9NlXfCTM16jak8yR0Bw/eWei97D6WvIZUSF0V+VXWj8p+lSw7L1bw0g/Jvq+//gUMteQSfiS5eTmDOq+yr7B9r33+sMN2xPDhJ6C8vERKzWRyc9RviON4/PHzsd123T378Fqn3FuvvXaItLx8dxs3bpoIJddYSSdZvQphqKJrngA1UCGf7/npyOc/4yOQKwRaOAHiwHZzbZhxRAPFWGUBHy/ciAd/3ICF6yqxorwLAEOQDWWWg7hjwTQYFuv3KbGZZLw230UizI8GzdJF3ouArcHUbdhJicFlJlNDGLDiCAQ3IhjREbKD2LZTBa49aCscS5JFr6wlQNqBXInFbi0TP/88B2vXrhVhsFhcAqThPkmAxAAnXEuAhHkXHwZi6L11Z3Tr0Q3x4tb4ZS1w5b/H4L3vNiTyeTC0VnQpjjhkfwwfNhjb9+kAwwLCmxAgidBjCQIk8T+/tFQE6ANiQgdj92pwLFusO3KCzH9uOzomv/IRxo17HStWVCAe74zisAHb8j1AWqrG+OPOHwL/+tcQ0AAmeyPKDW1DA3O+iswN+2RZ3NvnjcnnEyAQBlHecH7qqY/FrTZiwg9a/tmjR3swtvdVV01IK2azql5kYjRKGENW4s47X8dnn81usGsaLa+++jh07ap2s1I2RNFf/rLPJmGeKBONEJMmfYkJEz6RziWSLLzqTf8PP5wpQlbIlEwJEI5v/vyVeOmlL/Dqq18Lb4SDDhqEAw4YKHJn8Ib8Y499gIcffrdRcfK5Bl0hMtEztw0aRT788CdhYGUYKHoHkGjjrdI+fToqG5lUbsWqGINJCNL4duutL8uohFLibd4Onjjxc6m2MyVAOA4a9Z577r/iBi4NnYceuqMwXhP7Vas2ivBE9UNyqRi7SH5MmzYTI0a8ILVWVUMyyaxNJrW/446hSgmfveaYRk+SNfRcUfFaSVYYFQOulKIpVFIl/Lgn3XzzZCmiWTU3zNKl63DllU/X3QBvbBiZ7jHu2cF94ZVXvhaEFvVtyJA/CkM25c5G4flPoznnl+vK3cd4075793ZK+5iX5119eTMx6tJbgwbpRx55r0EYqPMjR56CPfbYRmkMy5atE+879ND0Kiryy64flf3KlY9zyPB/9933Vsp9izpz0UWDRThKFf3hPj9p0hcYNWpyo5CMH38Bdt21jxdk4vcMLfrQQ+9g/PgPpeqz0pFH7gJ+o8h4bHmRzSoEE8+V//xnSkoiNXkQKmEpmf+LlxLeeWeGJw4qutZQY4X0nu85WL+Cj0AeEWjhBAhDR1mwmYPAtuHoQdQ4wIoYMH5uHO99+yP+V9YBKCmHZQLF1TpMJwInlPDuSNj7azOMMEqWZsCBTr8NCLcMR4PuGLA1E47wDlEpYWhmHIFwJUKRAAw7iI6hRbjp2EE4RbehG1WJm/RWeYIAYcoN28bChYuwZMkSRKPRusO/sQToogFBgBQJeXUrBF0QIHH06dsFnbt2hV3aGsujwBXXP4DXPl0KzY4j6MSw3dZtcdlFf8dhf+yCYsdCcUCHXjdEJv2oFa+OAJFzN1RByK+75SCQyAASF8SHgxh0LQQNQdhmANOnL8XIUY9h/oLlCIdLEaFK2hYCql5TWw4cvqQ+AgWDAEOE8ONatniRC7LtqNTLtoz5NL6qfMDIfiwTO5V262PNm3ijR7+BDz6YqTINOaubrtGI7zZffvmLMFyScEhV0gmHI2v0olHh7rvPwB579APDUZEUeOyxaVLG1FQyqxgXZs1aglNPHSM1R5kQILxxT+P/HXe8mtH48rkGXVDS1TM+z3j6NGTTQ6AxXaOhhnupireRyryp6AMJgUsvfUJpjhJkOEOaeF9YorfNmWc+4KlvmRAgXEs0mJFsUS0q3hTz5q0Qxu1Unh/1+1cho2RuPv/tbwfh73+np4Nckm+VhPT0oDjjjP2VjJ/ueFXOJNU58qqvkmiZocvuuedNJV0h6UQ9ocHfq8ga+TPZYzinU6Z8i7vuer3BdUsin2s0k8TgPDNnz14qLgw05JHItmnMpcetrMeACiGaybvLsmXrcfvtr3i+t6QTNk3FOK/y7iW7flT2K2LIROX0dHr22U+9VLfu9+kk/+beePrp9zV6jjAc4xln/EkkrJcpspdK3LZULmilCn+lEl6Q7zhPPfUR7r33LZkhiToqZC3fJXgx5u673/BsX0XXCv0933OwfgUfgTwi4BMgNhDTbHIVwqvDthwRpuezGDDpv4swviqOiFGGuBNAUVUpYMRgGxtFQmYWTVAPiZIgQAzYCMFCiJQE4IQSJAMSHhnSxQlDY/L1YCVC8TB000A7YzGuPng7nNcKCAWraxmGMlh0UNGAgONg5crVmDdvHmpqakRXfNlp/CWGBEhc5AARBIgdgA4LhmOi37Y90alzZ1jFpdjgAJdd+yAmfbwAVrQSvbu0wbAz/4wTj90T7cJMpG4jRH5DQCJigSWGLkJgMQcI08n7BIj03DfDigmHqRhsOw5Dt+CQ/LCDWLfaxuWX34qffl6HmhomXC0GDAPxWAyG5v0R3gyh8ofkI5BXBO655yxxc1u2JIe2kX0m03o+AbI5gul+GNGzY+TISVI3HTOdN9nn0zEaueTH5Zc/KW3kvfLKY0BvDdmPdVmjl+w4VetdccXRGDp0P6nk0CrEZLoECA10NLiMGTNFdSib1d+SCBDeouS4779/que477zzr8JDQdZ4KEuyqRhwVGPau4NS8UKQDXuTLgFCkoneK+mQtCoJetNJ4ky8VEKzVFVFBHH26qvfNKo/quewKsGVLgkia8D1XBhpVFAxCqsaVl1xZPMY8Lzh/HklQ0/nLKMsJHDGjXvf83a8qmdgMuz0dGI4xquvnpDyzKQ3yF13nY6+fTtLz5qMl5PbWDrvLtwPRo58SSoPC/uhRyJDU6qEw5L1xlORX2b9qOy7HFs6BnoX+4svHizIUFmPMK+9S1V2FU8byvz885diwIDMw1+pEDUq+d+SF4gKie0VpjeTtcJnC/E9X3oz8Sv6COQBgRZPgJCXMA3A1GyE7BpojgHNCqAqGMCc5Tbum7UUH66oxEqjBFVhvgyQJYkBOgmNhAeFXpvwPChyoNPyH0BML0p4g+j0BGHd34kSqXklKcF4U/pGBM1i2DENXUrX4+xBPfDPXkBJIMIUCtDMooQHiA4GzcL69Rsxe/bsujwglmWluM2VoCgcEZqILhsMVGVDdyzsNGhbtO3UEZYWRBWAy677D17/ZA7alhg46ag/4Zwzj0XHNmGEnDiCmgOdhJDD/CAcvy6aY3EJEM0nQKSmvdlW4rLRIsIDxNBiMK0QNlQ4ePi+DzFp0hToWjdEYhEEgwHYRiUciylC5G6UNFvM/IH5COQBAVUDleyLezZF9wmQzdFU+Qh3n1Y1ImRzDlO1lY7RiInEr732WU/Pj+R+adihoVE2fr/qzdZs43Xccbvj6qv/jJIS77AnsgZpypgOAULj2ZQp0zF8+PNZGeaWQoDIGiZdUFSICj6zevVGDB/+gghHk6qokGEqMcbr93n//eeIBK9eRZYcVD1f2C9vN99zz1t48UV1zw8+Xz8kXaqxeCXNTfWsrPHc68YvCRviLrsvER+GZ2GIPZVy0UVH4PTT95f2MmHbMgZcFRlk66pg4hX6JlWfKiF2ZLye0jnLVPVdxRPMHbtqmDcVYy77UHkvVH134R7JMEyqZKgqGS3rjaciv8z6OfvsA0QOpnCYNhTvMnPmYpx33ljpix/JLaoQt3xO5h1I9sxgeyqE8/77bw+++8uQWF5EzZNP/gM779zbE1zTpPfHx8KbTLWokEEyXoGJ/fdKEZ5OpRTqe77KGPy6PgK5RqBlEyAJ+78gD2KOibAeFSGrELVRZRQhFtDx4qJKTPhhPeZWm1gWbCvCWoGJnHUSGkzkHBOEAUvQtKE5mjDcxvQwGCTLFgRIbV2l2SQBwhvw66GbxXCiGrqVV+H4nq0wcvtSlAaZVJo8TDjhAVJLgFRWVoo8IPyThblAUnqAgMnKA3Aot2ZAsy0EDeAPO++A0jblsBwDNRpwyb/uwAffLcJefxiEK88/Adv06gCLeVGMOOxaw7VGbxeXAKHomk+AKE15c67MXB+aCcuOQzc0RKIGJr74Dh594EPUVNuwrfa81wLoDmCsqyMSmzMk/th8BAoBAVUDlcqHbrbG5xMgmyOp+mFEgyVd+lVCJmRr/rzaUTUaZfKBp3KrmHLTMD1s2KNeQ8jJ71VwyTUBQuPfBReMS8vo0hA4WwIBohJmKHmMKgYhepfccsvLeOONb1PqkOw+7WVs91JUWaJFxjDGvmTlduWiAYr5PhgGKN1y440ng7kMZLxwZG99NySLCtGS6oa8ajJhGUN8Y9ipxKpnGzIG3HTnKdVznD+Sv6WlRZ7NyxoTG2pIhWiR8dZS2bMpD0MvPfnkR3jggbc9x+lWUCWw0/GWZK4deoF069ZWSi4VD0SVd5d092AKrRJCjfX5XnHNNRNAAjlVUZFfZv3cccdfcfjhO0nhrEIgNNagijcE2/Dy+lbFWfYbQvYsooypQnWpvGsw7OINN7yIjz76SWo+6leSJVpk84Co6BplKeT3/LQA9R/yEcgRAj4BQueMWmO9ozNslKAtgJpiOJqB6jgwaXkMk77/Fa8VBQGtHIi3g3CaILFh1Ia3Ys6CWFyE0QrYCa8SOoTEDa3WmKsazifERAiAUQXdKoGBYpQaq3BMlyLcuXM5yosYWgowzIAgP/gXwwYikRrMnfsL1qxZI1SGtz5YGvwQoAcJ6+g64hbDD4VgxqLo2LYNBmw3AEVFxeDjNZqGf153C2JF7XHGKcdg9+27IUgeSFAn1b+rpl38ewis2ohXzH2S8P7wQ2DlaA0XfrMORA4dzbCg6Q42Vlfixx9+w+j/PI75P2tw7BAcu60IxyZWTWAtQCKSeXT84iPgI5BTBFQNVLIfL9kU2idANkdT5cOIxsq33pqOa699LpvTkrW2VIxGkUhcJP185plP0upfxWjJDhhK4MQTR6fVV6YPqeCSSwKECUFpFGCy3GwVFaMEQ36MH/+BkpGwITlV8MwkzMiFFx6Bs846QCrMiAwBomKklWkv1RyqrA8Z8kD1fFEN7dTQWGSNUJnqlcoN5VSkhYpBO1OCizfAJ0y4GH36dJJayjIGXKmGFCupGD8zfSeR1RcZ42g+9hgVvSPsc+YsE2GvVHLc8Llx44aJXCAyJVcEyHvv/YArrnhKRoTN6qjsm3yY3n433zwZb745PWV/Ku9eMuvnpZcuR79+XaXGKEPCeTWkcvayrQULVmLo0HsbvfygEnKQ7a1ZU4ERIyZ6vk/Iejp5hadTOdNU9LghnGXJLFkPShVdK/T3fC+99H/vI5BPBFo2AUKk6ZyRSFAAJ2DCFv8jmRGAFrfh2GHMDwIf/1KJW1YvxarVDiynN6oDgB2PAaUBkbMA0Rg000bAsRG0bFgGE587iJENsUlmqIXz0TR6ZZAAqQbMMugoQom+Ckd3LsJdu7ZGuyIG2AKCVkDk/xAEiEMCJIJffpmHlStXivwfLKluQdHjxdId4dhiM1G7baN3j57o070XQsVFgoMhCfTG2++j27bbY2DfrmgVBAyR1J0kDAkgl+1gMvXa/xacR62LjZBUlQDK5zLw+8o1AlbcFiHdqIu/LlyNMWOew4cffgfN4UdYALbDpOjxBPmok1RjKDW1NZPrMfjt+wg0RwRUDVSZGhvSwdAnQDZHTeXDiDdkL7nkCWUDSDpzlc4zKkajTA28u+7aB7fdNlQ6kWw2DA7pYMJnVHDJFQGSjRv5DY1fxQiTqaHa7V8Fz0z0TCV0mUw/Kh4CKnrQ0LyoYCRzFqicLzQw33TTJEyb9mO6SwYqN9dlsE8liIoOpzKsqZxvskbaVHKrnB0yBty0JyvFgyo5UTKVUVZHZfRFZf3ItNcQRKqG/XTxuemmU3DssbtJTa+K4Tif+jd27HnYa6/+UmOQTYSeTfkp26hRp6BDh9ZSMmbLI1U2twaFkjlTZMMBsj2ZMFMqoSS9wl+pJFKXOdNSTZTsXi77TqOia4X+ni+l4H4lH4E8IeATIAk7viBBnCCpDxsmLIQjFkhCoCaEtcXA+oCD2yIxfP7VGixe3hoVIR225sAJ64mQWIEgUFGNgM1cIhYsIwZ6P8SCjLGVSDKuUnTdEASGY9QA8VLAKUKxthJHdgpj9G5t0L7YRgCaIEAE51CbdiNBgMzH8uXLxfO6rgujs0uG1JdBsw1YmgUtoCNqx1AcCmNAv/7o0qGzIDOsqAOENWyoMhFoZSCgaSgRHEciB4om/ky0r4EeILWEkuA7SIDw9zRk+wSIyvw3p7pCjy0HlqWjugZ45NE38dJLUxA3i0QukFqeDhos4VXEP/n/vs40Jy3wx1KoCMh+/LvyZ/qBkA4Osh8VbtteH+MqhivZD5XGxqXyAaNiqMhVu+nMT6bP5MNolCyjCnYyH/+Zjr+x51VwUZFT5ca5SrsqOORzDbpyqeCZrnGSfTGvwHXXHY+yMu/wPTL9qNxgzSQcEGVXwUjGO0rlfMnG2aJyO17mRn8qnVbR4VThdVSMtNkgZFX2P5UzSWX9e9WV9crI1COGcsjqaCxmYty4aXj44XcbFV9l/cis/Xy/VyT3p/Le5fXOle75m6n+qYxB9l0vm+tHRV9kww56rS3+XtZTgXVl9FQllw7b9MpTpfKO4pW0XGWsMl6NqfCV1TfaRZjDiYR/qpJNXZPRC7+Oj0BLQaCFEyAOHDCZOHNXMORO7bSLuFCRxCV0y0RcC8ExQlhh2fh0/ga8+uNafF9RDTNchEWlrRGP6kCwBIgFYTiOIEHMQDWg27BCMcAMA5YaAWIIYRxYgSgQLwPsIgS1VYIAuXu3NuhYYiFIvxC2SwJDJ4sTRE1NRITAWrFihSA+3J+GCRAm6TBgIg49qCOmRdCxfQf037ofyotaw4k50AO6wKEmakIvCQinjhBFqyU4HFJGgoHRwBTqLMLxQ5AkjLEVAVCLb0tZVf44N0GABIdjO7BNDa+++hlGj5mMioo4DKMV4rUuWAnvD9IeDjQnEZMuQYL4xUfARyCXCKjctKQcKh+62ZJb5SYi+/RKZqliuJL9KM63oaI5fRipGAFkPsa99E7W4CX78e/VH3/Pm+l77tkPgwb1RPfu7dChQysUFYVgGLpISiyTryBVPypEhYpxQaVdGRzcOvlcg26f+dIzlbHJ6LPKfKnMQaZ1Zc4ClbWWDQJEZY4zHb/K86nWkayxX+Zsk5FpSzg7VGSUGXM26si8C6jon8zaz/d7RXJ/ssZc1fdClbnNlABR3Ttl+sum/CryyXqoyOi6ileEbLgm2ZBVlM+LfJY9N0gKTZr0BUaNmtzosGXbksEtm3XyrWvZlN1vy0dgS0egxRMglshhkfDQMBK5zBPeIIE4TCuGmG4ioIcEHRGtNrA6EMDnqx1M+mkJ5i5bgV+KymEa5XDCrWDXBKELAsSBGawRxIQdjgHxoDIBottMXs7HYoDVCrBSESBMsECPlTAqKqowZ84crF27FoFAoC4HSMOKqkGzDMRpfA5o0Iod9O29Nbp26ooihBIEiJFwLYlbtuAxdEeDQcKD5FCCokEiGBeJj9psH5sQIMyrQgJEjQDa0heWL/+mCFRXV2LmjHW4YcSdWLasLRwthJipQwttADQT0CugO3pCh+xSdxn6MPoI+AjkGAGVj1zVD91sia76AeNlSFMxUMoYPVKNM5sfy8n95KrdbM2ZSjv5Mhq5MqmQfpkYqU44YQ8cdthO2H77HmjVqihjkiMVpipEhYrRRaVdlTnP5xp05cqXnqmMTUa/VPdolXnIpG4hEiAqup3J2FWfTbWOVPZyr7NNRi6V/mSMdDJ9qtRRWT8q7WZaV+ZdIF97TD7mUGXfkdkLXPzzIbvb19lnH4Dzzz8M4XBQavpl9D2b8qsQETJnhdQgAajskzJ6z35Vkqun8mbZccetcMcdQ9G1a1vP4WzcWINbb305Zd4Wlfny7DCLFfKta1kU3W/KR2CLR6BFEyAObMRRCQfFcBBEEdNZ0JGCUatK6BdhYo1WgdbQSJEgtLIYG8MBrCgJ49uqKD6avRJvropiVbwEUScM2y4X3g/MxWEGaoQHCMIRIBYQnhYqRbOiggCxA3HALgfsYoS0VRhKLPacAAAgAElEQVTcMVTrAWIjCK3WA8QEnBigl2D9+g2YPXs2KioqEknNTTMRnoqN1SukKww7iLgWg2M4CJeHsP2226NVSSuELAbYogC1Eaw0IIYoAloAzBvCS/q82S/yj9QWjt1Nd574Z/5DLcHkEyAq01/QdUl6JVyAtIS3D4tGfbCFzorfk8zQDJFDhmXhwlW4647n8Omn3wJOT1iODhHELVCVWHB6jfD8EDrkFNU5YxU0EL5wPgLNAIHrrz8BNNTK3kDPlUE0FZQq8YrZzmuvfYPrr3+h0SZVDCyyH3+Ndaby8SXzQeT2k6t2m0Kl82U0csemYthRNTowyfDQofvhlFP2Rvv2ZdLrKlPcVdalivFDpV2VMeRzDbpy5UvPVMYmo18q+qoyB5nWlTF6qpDX2TDuq+h2puNXeT5bBEimIVooc6GfHSrrR2UOMq0r8y6Qrz0mH3Oosu/I7AVN8e6iMh+JtfEVbrjhxZSqkk3sVTD28ppQ0e+///1QnHvuQQiFvC+nyug9+1YhLli/sdBVKqSVV/gr1f1OBcNM6+Zb1zKV13/eR6A5IdCiCRBOJEkQ12xfZ8zlL4Qhl79NykZga7DjNbBjlTBL2mNlhYnnfq3EO7+tw+z1Eaxq1xexmAUEi4GgDpgWEI/A0NbD0GvqMhwwdTj0cCJ3iM3QWzyA+N+1NxQcDcXGSsRrIihBJ1QHAjDDIZRVzcGQPh1x0x86obtRJRJGV2kkZ4pg8H8OsHz5SuEBYln0CNEEAcLCXCD8SQ6FlcjbQTHjKCsrQ+8+vdGlSxfYlg3DMBIf7nXeHAk8Ej4eKiWpAZXH/LoFi4AFevVQZ4OC4xNFqEUMtmNC1y3YdgC6VgTENWyoiOPRx7/A88+/KXQqGo0K7yQW23YbKNjh+oL5CDRrBFQNRhs2VGPUqEl4550ZecFFJaktBZKJCa5iYJH9+GsMjGx+LCf3kat28zKp9TpRMVLIGIy9xqBidFDp78ADB+Lyy49Gz57t80Z8uGNVISpU1rxKu164J/8+n2vQ7TdfeqYyNhn9UtFXlTnItK6M0dMnQBIoZ4sAkTGaec1roZ8dKuvHa6zZ/L3Mu0C+9ph8zKHKviOzF7hzkQ/Z09nz+YzM+sqm/CoYZ/MsVtFTGb138b7//nOw334DpJZdY94bsh66MuGvEnN6JbbeurOUTPmslG9dy+fY/L58BAodgRZPgChPkBmBU7UeVqgt7HAYP2nAeyuBd/63DF9VhRGzNZhaSBhhYDEEVhi6th66UwnHCAgKQeTMEKSHBmj0LUkkCdfsgEg8zhLWVyIejaHM6YrqkIF4UQjtqubg+G264LpBbdEzUCkIkIpaAkSzgwg4Fn79dSEWLVpUZ1imgTn5Zq/rDZIgQugZAmGM7tmzJ7p164aiIu+kjcqY+Q80KwQc0FWKOlsvbw5iiMSqURwqghk3oJEksTS8NfVH3DXmNaxatQrhcFiQcyTYqJsN56ZpVnD5g/ERKGgEVBLsciCy8YCzNejDDtsRw4efgPLyEqkmZeRTMbCofPw1JKDKx5fMB1FTGBGkgM+gksrHuIzB2EsUFaODbH+nnbYvhg07VFpPvWRU/b2KccQnQPjenbrIzntDrajsLzL9qOir17iy+fvPP5+DYcMeTdmkT4Ak4EmVMD5XZ0RjE5Pv/lR1TmX9qLadSf3KyghuvnlyynA7+TrL8jGHKvuOT4A0rFle73QqGKuc8V56rqKnKu/A9Hy99NIjUVLifcY2RGCoXHiSCX9FHFTWihdu2fp9LGZi3LhpePjhd1M2qSK7l65lS3a/HR+B5oCAT4AozqINGxYsmCQwNA0RG1hnASs3mpgydxl+XhnFrMo4FhUzN0gQ1VoAiJdAs8MJDwq6mTB6kLg678CxaqDDhAYLAScmUj8zj0iNERDxpQJOO5hBDY4BdI3MwamD+uDSbUrQ3UgQINWahhCKGSsLTjyGn36ahY0bN9aFvqLXBwsNzTQ48+8kRFwihL/u0KEDtt56a5SUlIjn6rw/FLHxq7cMBBzEa0NgbU6AMKgcQ6RZlg4DIUz/diVuv+NezJ4XqyM9iJKrZz4B0jJ0xh9l4SKw//7bgx9h7dqVSQmZKnavVAOKlVRc9dn06tUbMXz4C6BxrrGiYmBR+fhrqL9cfcDkql3F6clKdZWPcRmDsZdQKkYHmf5OOmkvXHLJYLRqVezVdc5+r2Ic8QkQb+OMzLxnY3+R6UdFX3OmYPUaZkLesWPfxeOPf5CyS58ASXg6T5z4hYhVn+kZ8eGHM3HJJU9kNM2FfnaonM8ZAaH48MyZi3HeeWPBNdtYyddZlo85VNl3fAKkYY3wMkqrYFzoIbCIwFZbdcS9956N3r07Sq2uefNW4PTT76tbUyoXsmbNWoJTTx3j2Y/KWvFsLEsVlixZi2uueRYzZvyWskUV2b10LUui+834CDQLBHwCRHEa43BQDQchkePAgWPGYPNPx8YqvQQ/rzLxwS9LMG1lDVZXR7E23Bqm0xFxqwy248ARSUKYIoGhqSzAYLJz/jcDY/FPB5rjwNT4IW1AN4thByzAjmFrcx7O3nMQ/tYtgM5aggCJ6gEYIkOJgY1r1mHWrFnCuMwXbt60p3eHS36Q+HDDYPH3wWAQ5eWthPdHu3btBBKux4hLnCjC41dvAQi4aT9+Hyr/xUqEvxLkWljkjpn/ywY8+tAbePudaXCC7YReUgfpBRKJRESOGj8EVgtQGH+IBY0AP1jott6rVwdpOWVu/ko35lHxjjv+isMP30m6uVQ3bd1GVAwsPgEiDX3aFfNlNHIFlA2xwPpeBmrGvb7tttPQvXviHaqpik+AeCOfLz1T2V+89IujUjGSeaOQWQ1+T/Dm7euvf4s773zNs7GWToBUV0fxwQczhedAY4ZzFSNXNvKkqPTXFEY1lfXjqYBZqMCIDj//vBSjR7+Bb76Zl7LFfO0x+ZhDlX2nUAkQlXwSnFgZfc8m9ioYy5wVsuqucglCxqs6ud/hw4/HCSfsCV33DpnO/XHMmDfxwgufiSZk3/dVLmKpzJcsfunWo81j0aI1ePjh9zBlyneezajILqO7nh36FXwEWggCPgGiONERABX/f5MusZnmw0HIqobI9GwynXoxYuFiLI6b+Dhu47t5cXy2aC0Wr2+FiN1GeHEEQoAWAuKwYVtxQI8BmgVoduJPJt0Q4alaAXoQiDJfSAyIV2NQYCEuOGgXnFQOtLMqodkmrCATRgdh2QZ+mzsXS5curRuRe8ue/5Ds/RGLJW7jl5eXY6uteqJ9+/bi78mhiXwCRFExWlD1TQkQ6mwi8bnjaLBsGwE9jJXLI5jw9NuYPPFjmDYQcwJ1+kUShDroEnItCDp/qD4CBYnAk0/+Azvv3FtatoULV+PCCx/Hb7+tkn4mnYqqt8nYh0ySWBUDi0+ApDNzas/ky2jkSjVu3DDsvntfKSG9iIWbbjoFlF/mY9/tkDpFg9EPPywUP3PnLsfMmYs2k0cFFy85kxtXMX6otCsFaG2lfK5BVy4VPDMxNqmMTaYfFSOZiiFSZb7SrVvIBEiudFsVKxUjl+yt51QyqPTXFEY1lfWT6fmsOlde9fO1x+RjDnO17+RDdneeLrzwCJx11gEIBhm2OXWR1aVsyv+vfw3BySfvJfX+QK+7hx56B+PHf+g1FM/fq/Qrc0Yld3jkkbuA7bdu7e0RS0J96tTvhTeEyvu+Si7CbM6XJ7BZrrAly55lKPzmfASyioBPgKjCychVbt50Eh/aOoDeHBrTpYcQQxA1KEUEBqp5C36ZiWdXL8eXVeuxen0NqiMxxJ0ATJTCtnXogXI4ThEcJwjYJSLJuMYQQsFYIpF6LIpiVMOKVeLgklW4YPAfsV8QaGVWQWf/gWJEbR3rN9r45aevxS37eDwuPD9IaJD4cPMtuOGv+G9t27ZF9+7d0bFj+zqvEB5ErOOSJarQ+PVbBgKbEiAMh8UlwUURBONawjbwzts/4oH7JmDZoghC4SJB+NHjgzpJ7w96gVAvqa9+8RHwEWhaBK6//gSccMIe0ombVW+EpTu6v/3tIDAEVjjMnFneRfYDUcXrReWmWUMS5uoDJlfteqOc/Rr5MhpRcpW5Z/2lS9fhyiufbpCgoPfHHXcMRdeubaVA4U3ijz76CffdN1UQIF5FBRcVY65PgGxZIbBUjHip9NVL33Lx+3wTIMcdtzuuvvrPUjHoVYxoucDGbVOFkM3G5YNCPztKS8OYMOFi9OnTyRP2TM9nzw4UK6js2aqG5WRR8jGHzYEAkfUoILay74/ZxF7lLOb7w4QJn+Duu99Q1MrNq6t4waq8W7g9qVyq+vXXVbj44vHYeeetxN5dWuqdi1aFCFbZX7MRYjDjyUlqIJu6lk25/LZ8BLZ0BHwCRHUGaeflpXd69olwVtWwYcJx4rCY7wNhxBBCvDZBdNQB5gL4xQEWrIxgwZLlWLJuI5bXaKiOW1hnFSGiF8HSw7CNViIJuuboCNomHF2D7sRQbFfDjlZgSOc4zjlkRzAYSJlZnSBA9GJsjAKLl63B0gU/irBWyQQIDc78N9fQTMNzq1at0LVrV3Tpkni5dMMQueGxXCJEFRq/fstAwDJtxE0L4SIDNdGN0PUAAkHmuDEQi+qYO3slbrrxMSxZtB4VGx0UFYVhOvSd8ouPgI9AISKgEnfXlf+TT2YJL5BclvHjL8Cuu/aR7mLZsnW46qoJnnF12WC+Pixy1U+u2pUGO4sV82U0osiHHbYjhg8/QTpZeaqQairhNXi79NlnPxVhVGSLCi4qRgoVo4tKu7LjYr2muOWtgmcmxkmVscn0o6JnMjmQVOYp07r5JkBU1jfDr9x++6t45ZWvMx1mRs+PHXse9tqrv1Qb2SBttoSz4/nnL8WAAd2lMHnttW9w/fUvSNXNdaV87TH5mMPmQICo6JFMkvtsvzuqELbsO1sGehVcFixYiaFD702Z+6b+urrkkiNxxhl/QiDg7XnjXqjabrvu+POfd/O8iKVKBKmQPV9/PQ/nnjs219uEdPv5WOfSwvgVfQSaEQI+AaI6mSRAeGm9dk93DEF/MACQaIkeHAZ/mCMkkRoh4THiAJbuYE0sjnkVVfiuOorllVFMj2iYV2NjaXUEG41iQGdy9QA6rHNgRqIwihyUxSpQZEfxfzt2xuCdeqIHgFJBgDAHSRGWrN2IOYuWANWrRb4PN8E5QwyxuDlASIR07NgR3bp1Q3l5a3HI1FZRRcGv35IRYJQ22LAcE4YuVBtxpqmxDVRXW/j39U/hy8//h8oKG63KOqOqqhKB0OaZQ1oyhP7YfQQKCYGBA3virrtOR7ducjfZKTsNMbfc8rJwX89FOe20fXHxxYNRXBySbl7l41DlwyLduOu77dYXo0adiq5d20iNQSXciIr8Ku1KCZrlSipGo0yNliof5hxmqnw3DH917LG7SaHx/fe/4oILxikZEVRwUSEqfAJky/IAYUiR6647HmVl3jdjM10fUsqsUCnfBAgJ89tuG4rOncs9pSQp+cQTH+L++6d61s1lBRUPTNkwPY3Ju/XWnUWS4p4920sNqanODhVSqJCMlip7tgz52dgk5eP8LwQCJBNya999t8PIkSejfftWUrq+YsUGXHPNBHz33YKU9bOJPYnPUaNOQYcOraVkrJ80XOqhepX23397kVeqXbsyqcfTyfmn6h1Lz9gePdqjb9/OnjKpJoNX2V/TIXs8Bc6gQjZ1LQMx/Ed9BJodAj4BojilNixh+NURFHSHTlcQkbMjQXKIQmJBZ2ggWorjcCwdmq3DMYKwdQ1RaKgCELOBlVEHFREbFTUW1lfaWLduPdat34gFVggbIhGsN2pQGqtBh+IQTtq2B3bu1wWlmo0yy4TuANF1McxcvAiL1q9HuRYXIYZY3HBXbhis0tJS4fXRqVMnFBcXiXiTNh1IdEUA/OotHgGbKWs0Br2KCz2Lmwz/FkZFhY1nnnkTzzz5HkxTg2kaKC1pjcrKCgS4XPziI+AjULAIqNyScgfx1Ve/4NJLn1Ay6soAQCMNCRmZjyG3vfrJFL36UfmwSCfsCMdw++1D0b9/Vy9R6n6vYmxSkV+lXWlhs1hRxWjEbufMWYarr54gFUaqvpgqXkVe4VVkjbuqNxZdmVVw8QkQb4VUwTMT42S2PUBUCGovnfVGKbs1ZNcIe02XaK4vscrtZhXSPLvI/N4awzyee+5BCIXkQj2m633J0FKjR5+JPfbYxvOWtStdU50dKjkKCinsW772mHyc/4VAgFRU1OCee97Ciy9+rrz8VC87yIZVyib2KuHeCIDqe25DoKkkKU/33YX93n//OdhvvwFS87Z+fbXI00I8vAovk5x55gNe1ep+r+JBmQ0PO2nBJCpmU9ckuvOr+Ai0GAR8AkRxqkmAmIhBB2+lJnl6kPzgjwiNRQYiVvsPMcBhXbqMBGA5DixNQzzhnJFwEBE36nmnHjBtDbE4sCgEVOvAGgBFNlCmAzuyWZHyHCgj0RGLY/X8Zfhp9SpscEiKRGq9OjTh9cFCL4927doJzw8mOw+HfUu04pT71eshYJnUVguBAFATiSIUKkJNlHk/ZmHUTaMBuyMcTRPLIRqrQMAIQHddpnw0fQR8BAoSgVNO2RuXXnqkVOx0dwDRqImnn/5I5DTIVknHSMO+VW/Yq8Qo5jgffvhdPPbYNKlhkvy47bbTBPnhemLKPKhibGpOH0YqRiPiyPebL7/8BZdf/qQS+aaSnJP9eN2mlzW0pntrWwWX5kyAZMuor4JnIREg1EWV/ernn5fgnHMeUlobMvtTOnWaggBRifuvEjYxnfHLPKMStovtrVlTgREjJuLTT3+Wab6uDr0RjzpqF3FxSbaonEmybcrUUwnLqXo+y/Sfbp187TH5OP8LgQDhPNAzY+TIl5T0ne+Rjz9+PhhWSbbIeptkG3vVy0fpEqDEge+m7K9Xrw5SsGRCCKisYSlhaDNLIw+KiscL3zUmTfoCo0ZNlhUpp/WyrWs5FdZv3EdgC0LAJ0AUJ8uEjSiNvzDAV8igo9eFuBJN1RIglggNRDOxBcPWxQ8fqOU9Er2KEFk2wETQ/GFbjJfoOIiFg7B0DcsMoJgkCIC2FhB1HJgBoMi0sGLhIqybtwxLDRPVYR2lNTFhbHFzepSVlQnSg+QH834EArpwVuEGTw8QP/yV4uT71esQcBwblhVDdSSK0pJW+Pa7XzBq5JNYu7YGGzeEYVomQkVhROMbEA6F4ZibaL6PpI+Aj0CBIZDOByOHwLjJ48a9j/HjP8x4RJRh5MhTcNBBA5WMNIwhfO+9b4kcC7JFJcQG22ToASbD9kpezbBXDFez9dbeCVzry6pibGpOH0YqRiMXM77nTJs2EyNGvCBl6KVujRlzlsg9IVu8bhbLzkG6BMhf/7ofLrpoMIqKvC+ubGkEiIpXA+crGzf1VfSs0AgQlRvx6eyHsmtCtV5TECAqN35N08Jzz/0Xd931uurQslZ/q606itvSskZJEsDvvjsD//znM9IyXHrpUWBYyXBYzsvEbVjlTJIWRqKi6v6gegFCQoS0quRrj5E9eziIdOewUAgQjmH+/JW4+ebJ+OabeVLzwvCpZ5yxv/AqkCmyCdATeF4piASZIoO9SkhK9537nnvexMSJ6l4xqiRoJmQ69zWG2+vdu6MMVFJ10iV/ZS+rUAh6fF9yyROe7/pSAmdYKdu6lqE4/uM+As0GAZ8AUZxKmx4cDgkEl+uwEt4WzL1BekNjUCweuG7+DVsQHeJvbk4Oen3whjwJEMahqr0tL+o5DjTbhsHQWRqwMUxfEx2Go6EoriOuM3yWiejqtViy4DfYqyqwtlRHZVhDeZRy6QiFQmDIK5IfHTq0RygU3oTwcCN2+QSI4uT71QUCCe8iG6YVg64XY9my1bj33omY+uZ0lJd3xepVFowAYIQA29gAzdGgmd6xq314fQR8BJoWgb/97SAwHIeqkYQfj5Mnf4Xbbnsl7QEwZjA9UBjDXcVrgh2mEzpFJS6wu+9Nn/4rbrppUqMfRueccyDOPHN/tGlTmhYOMh/LbsPN6cNIxWiUDKwKCXLRRUfg9NP3V9JtL6P7uHHDsPvufT3nOp1bhUcdtSsuu+wodOwoFxt8SyNAVA1Jv/66ChdfPB6//bbKE+/GKqjoWaERIKreS7KEbdpgSj7YFASIavz5Vas24oYbXlS6YS45fOlqqrfAVUIDkTwbMuSPSnvf7+fMVwKbpigqIXRIMj/11EfiIkRTlnztMfk4/wuJAOGcypIgzP0xYsSJUnmAXF3xuuyQrFPZxl41VwllSccrRvUdiOTwU099DJIt6RaVcFsyfTA/y9lnPyhTdZM6KnLwfe2tt6bj2mufU+4n2w9kW9eyLZ/fno/AloqAT4CozlzC9gsYiczmDmJgNoRECCs3BXpIJEFn0VhNt+AwZ4KjCVKDOdRtGHVp010RkiNoFVetB2wLZiu2xRBCOhALIqY7WLJxDZbNno9YVQ3amgZWFtuoCDoojwAlJSUiz0fXrl0QDoegaa6rc8IzxDB03/NDdc6bcf1a2q6OsNtkqEIh3cQ2VGQWRyQ7F15E9HCyDYwd+zJeeH4aampCiMVI9RVBCzhwNBOOXg3H0RCwveN6NmOY/aH5CGwRCPCW/KOPDsPAgT2U5SUxytwML7zwGSZN+lL6eSarPeecg3D00btKJfmt33C6xiuVW8LJfTIB4/vv/4B33pkB5kDhTcBDDtkBgwfvgj59OiqTN5t+WMsbm5rTh5GK0aj+/FPvfvppMW677VXMmPFbg3qXjgFQ5kaoiheRyq3Ck0/eC+eff5h0klIOekskQFRuZWbjpr6KnhUaAcI5VsGL62LmzMW4/voXMr7JSq82hjOh9xQTsZMYvOyyJ6X2+KYgQCiYKqHA9Xn77a9mTILwPDjjjD+J2PdMMjxr1mKcd97Dnl5q6ZxHPIseeuidRm+C82ylIZiJlvntl05RIeXTaT/VM6qYcM2SBBk79t2MROF7EEOCcr/g7fWNG2vE5Y6pU7/3bDdfe0w+zv9CI0AIvpfOq14ccCfU67LDpu9p2fUAYdsqZJ8rixcWbj3uA5dffjQOPngHaY8YPrtkyVpcc82zjb5XeS4GAKrEfao2MyFkVMMMklB9/fVvcOONL8kMM2WdE07YA/zZZpuuwg7HcLqyHvP5WOcZD9BvwEdgC0TAJ0AKYNL4oVL/xiuTlxsGDc22uHHP/+a/rV69GgsXLkRVVZX4O3/4bHFxMbp37y7yfTDcFT1B+Ds3GXoBDNMXoQARSGSeoYdSAx9HggBJEH2/x3lz4DhhmDEHhq5h6tSf8J/Rj2LtGkZzCwNaQJB8jmbB1k1AiwsPEN1Wc7svQKh8kXwEWgQCxx23O6644hi0bs3gi+qF5xXjBv/881JBEPDG9uefz6kzAPFjbJdd+mDHHXthhx16oX//blIhfhqSJJMcJCpxgdVRSO8JFWNTc/owUjEaNYYsjV/UM97ce++9H8TtT3580yCyzTZdlImpuXOX4Yornk7pcaDiRcR18fXX8zB8+PPi9mZDxTVUHHjgIOXb2lsiAaJqpKZRgvHPSbAy/wHxOuigQcKww72Et+JT3eRX0bNCJEDS8dCjrjF3EYlplUJD/jHH/AEHHLC9MAIn540gWXDhhY9LeeM0FQGSjuGNhu4JEz7B009/7ElYJGPp7jWHHrqTyPuUHHaHRkrq5Ecf/ZQS/nTDxfAMnD59AaZM+U4Q89RbEvL82Wef7dI+x11hVc4kFf2SqZtOWE7mCCDWzEvmFa6yvgzUmcMP3wkk/Ej0uUUl70C+9ph8nP+FSIBwTjgfDM30+uvfYtq0H8V5yrnjzx//2E/57OS58Z//TJG+uJML7NPJwUcs+F6xYMEq8a7NM5HnIwv3b3pT77ffdpvps8zao+1p4sQvcOutL8tUT1lHJX9VqobSDX/ltqlKMhFben0/8MDb0qHX3L7o1UN9JPnctm3pJu+fb7/9P1x1lVz4wlzoWsYT6jfgI9AMEPAJkCaeRJfAIInBHzd5eXIS88SBb2HJkiVYtmwZKisrxd/D4TCY56N169YoLy8XxAf/jWQJCw8wlWR3TQyF332TIOB6djR2O2xzAsSKhxCL2uK291X/HIM1qzfAsVvDRggOPZtqCZCEB4hPgDTJtPqd+ghkgMCNN56MY4/9Q0GfHzzfpkyZLgzK6Zbx4y8QH4mFUlSMTc3pw0jFaJSPuZK9aZiO0aK+BxGNfLwt/qc/DcA++2ybdvi0LZEAueKKozF06H5p306vrwuxmIlx46aJG5YNFRU9K0QCJF0PPX5PrFtXJYw4X301T3hMzZy5qA4iGsu2264b+vbtjEGDeqFfvy7CaNPY94OKrjUVAcLBMf4815VqSEXmtWKoFRoVZ89OEPlucQn87t3bYeede2PbbbuhQ4dWjeqwih4l8rzsWVDnrsqZlIu9mWElhw1jWE7vPEjJ/ZMs5TfK55/PxqxZSza5hMF63HO7dGmDXXbpjQEDuqNbt3YpL2LI4pCvPSYf53+hEiDZ1jPVsEq5wl5lr8w2BvXb477HHEOZhJx027zkkiOFV1yAOW4zKKrzVL+rI47YGddeOwTl5SVKUvBbgyE4eXaSbOZP8iUWekZ269ZWXMLYfvse2GqrDigpCTd67qiE7M2VrikB4Ff2EWiGCPgESBNParL3B/+bP/zo4IbrEiIkPOj5sXz5clRXVyMYDIocH23bthXEB/+7qKiobrNtyKOkiYfpd1+wCLghrtwk5Ym/i/8Xnknu7/ln4iceDWHlygo8cP8zmPLGFygubo1YlN4fYdiOLsK9JX58AqRgp90XzEcgBQI0tI0efSb22GMbZeNRPoDlGffll7/g8sufVLqpW1+2dG5U53J8skYWytCcPoxUjEa5xN9tW/bjP91b27kYg4pRWiXpqkq7quNK55Z+qi1zpiMAACAASURBVD64L9A7hHl6GioqeqZiuK7fFw0iN998Kjp1KveERLUfhkejQSn5hrpnJ1muoKITKkY9FcOQzJB4C5dGXNk8OjJtqtZRmV/mLrntttNAcqVQisqZlAuZ+S4yZsxZIvxaUxZZHPK1x+Tj/G8JBAi9vu6++3W88srX0uqVK+wLYb8iCCr5hWRAUzkPG2uPhOb48R8Ib4xMyi23/EWEq9V11+aRSWvpPatyzuVK19KT3H/KR6D5IOATIE08ly7pkUx+uLeuSIKsXbsWS5cuFX/Ss4NeHiQ+6PVB7w/+G+u7pIdLnKjeeGpiGPzuCwIBl+QQmT4E2cGsNomS0DH+VFbYmPDMO3h2wquwzDJs2FCJ4uLOMK3aeiQ+BAFi+R4gBTGvvhA+AuoI8KbrqFGniiTPhXSeuOTHiBEvNBpKSHa0NGDffffp6Nevq+wjyvX44cbb1gMH9vSMvyxrZKEQzenDSMVopDwBig+ofvxfeeUxIj9CprcbFcXcrLqKUbpQCJB0Qtx44ZRqDanomYrhur5MKgafdPrhvnzUUTTipJfXwQtDr9+r6FpTEiAch2riX6+xq/5edX6Z++fssw9UDuOjKteyZevQtm2ZZ/hJlTNJVQbZ+ukktZZtW7aeLA752mPycf43dwIkXS/iXGLf1PtVJmFlU60l1fBT9dtSOXNSyUFvx9tvHypCFTZV8QmQpkLe79dH4HcEfAKkALShIdKCnh4rVqwQnh/8PckO5vcg8cF8H8mkB4fQmNeHT4gUwAQXsgibOICQwWBa9ORSG04NGmyLSc+BD95ZgIceegJLF6+EppfBNPnvQQQCIVg2iZNa8kNjDhC26ecAKWQV8GXzEWgMATeJ6t57928yY1uybIz9/P77P+KGGyZm5PmR3OZpp+2Liy8ejOLiUNYVwU2kuHp1hTBqJceGb6gzWSMLn83lR3jWgfBoUMVolCDikZMbfHxfeu21b/Hvf0+UhoAk2p13/lWEwslF4XjXrKkUIYlSJTJWMRAUCgFCvFRkkcG3JRAgJI7uvvsM7LlnvyYhp5cuXYcrr3x6kzBajc1NUxMglOumm04RuYDSTQQuo3eN1WE+rFGjJuGdd2ZINzN27Hk5nVvmN6Kn1EUXDQZ1KVVROZOkB5hGxZNO2kuQWarha9LoarNHbNsRieZl8iGonGWq5FiyYPk4/wuBACH2ubqtL+vpWV8hco19U+1X2Uz8XR8zXhKh52K679kqpIHXmiehOnz48ejata1X1Zz8/sMPZ+KSS56QajvXuiYlhF/JR6AZIuATIAUwqS55wT9jsRg2btwo8nxEo1GEQiER5ooECP/bLbyR6+YPcUNmJd8Gc3OIsH4h3d4tALh9EZIRaJAASf7HQF0KdMsEeDvktJNuwLKlK2GZGsJFbRGJxGE7ARhGsJY88QkQX8l8BJoLAjSQXHzxkRgyZHflONzZxGD9+io8+eRHePzxD7LZrGgrFzeqo9E4Jk/+Crfd9oq0kVfF2NScPoxUjUZvv/09Dj98Z0/jnYqikPx4663vcfPNk5XJtVzdUHaTcH7//a84/fQ/pSTQtlQCJN28Fg3NbUsIgeWOm7iNHHkKDjpoYN7JaeZUOPXUMVLLqxAIEArK/BpDhvwx554V9UFRIYvcZ3lLmUbQgQN7ZPX7jetj5szFuP76F0SsesbD31IIEGJDEuuyy47Ke0gznuUPPfQOxo//0FPnVc+yW255GW+88a1nu/Ur5OP8LwQChMQh8xP16tVBGaNUD5AEHDlyEmbM+E253Xxgn+/9imTcs89+ivvvn6qMh8wDmYQLzVb4q2Q5d9utL6677nhsvXUnGfGzVkeFTGWn+dC1rA3Ob8hHYAtCwCdACmCy+FJKMoPkRyQSET9MZk7Cg94egUBASFmf1Ej2+nA9PdzhuL/zyY8CmOBCFqERAsSGJgJgMam5aQKGBqxesx633voIPpm2THh1iB8nQcqxbl3R6EWSyAMCeoEID5DMkp8VMoS+bD4CLQGBvffeVnhK8GM0n+cKSVcmoX3kkffS+liVmRsagegWzyTU2Qgrw0TXNJjw1iiL7C13nwBJfRuZWLq3ZktKQmC4mHbtymSmOGUdehZNnZoe+eE2fNxxu4sbjtmQh20mezudddYBnh5EWyoBwrFmi0Bq7knQG1LiCy88QoRgy1dOEBqDH3vsg0YTzdeXsVAIEMrF/Cl///uhIml5PgrX8GuvfYMbbnhRuTuSINdff4JI0p2N85ZGxHffnSG8UbiHyhrqVc4k5UGm8QDzpFx11bEYNKhnVnDxEoHf0vQUuOqqCVIJoWVxTT7LfAKk8Vmg/vEiyTXX/FmQdpmuBc7nnDnLMGrU5LTfJ/NllM7HfkU8Fi9eK95Xp/w/9s4Dzqri7MPPqbdvZXdZeu9d7FFssbeoiUmMJrHXRI31iyUak1hiT2JMoqIoKvbYElARFVBBVBBBmvRle7v9lPkyZ4EgGllBBdcZf+vq3nPPmXlmzpx75z/v+39+zpZuh216/ZprfsBRR439wn34RT7bfJEKbohw3333AV9bdKAUxGWEsfxO057ydY219tRFHaMIdCQCSgDZQXrTdd1AAJGLL9LkXHp7qKIIfOUENs13FaSr8tdbnetkHRfTDAXe542NOR568F88/vgzpFpK1wsgsnafHqciME5vE0Hk+WTRxfbJVf2V81MXUAS+ZQSOP36PYCFJ7pz6MsSC/4VPRpbNnr002HUpf3/VRYog0s/hsMN22updwnLBa9aspYFR46Y7C3/+832CxfpQyPqfzZALVOPHv9ruHXiPP35hu7xLvuiOs6+a82edf2sXjeQuPtln2yLKSbFKRhVNmPDaNjf9y6iPrMTmdWqPgFZd3cxllz3EnDkfb7EdchH41FP3w7bbNtd8XtmaHexbOudnvb7vvkO58MLDt2mnb319K1ddNYk33lj4mVWQputy12d7xIKtSV204aJjxvTm+utPQC6wbKkkk9kg6uiFF97d0qH/83W5KCzHyE479dlimr2tvYgUoufNW8k997zCjBkftfs0Mp2TXGBqT/kiqUHac77POkb2iRxn++wzdIv+F1t7DfkckDvMJ0x4fat292+4rnwmyfF6wAEjtvqZJM8l5wa5wCkXkzeU9twLX/SZtLW8tuZ9J5+8LyecsBelpfEvvKDanuvJhWGZulIKWHLMS9GoPaU9XDecZ1vmmEceOZ/Bg7tusUrb8vyX4qoU37eUulNWQo734467ZYv1kQdszaLul3EvyDnspZfmblWU56YN+zo/e22Yr/bdd9g2zQGf1THSAF6KHnfe+WK7x3e7Ovh/HHTwwaOCqLMvmsbu9dcXcO65927LpT/3vTIyUM4n3buXfmVziWQ9dep8/vKXf38h78Kvc6x9ZYDViRWBHZCAEkC2c6dsiOrY1l0N27kZ6vLfVAKfEEBktEabB4hAJ+fJXagGhg5TJr/H3X+dxMoVa9D5/Fznvoz8WH+WDVj0TxqLfFNpqXorAorAegJysfeYY3ZhzJg+VFQUfCliiFw4WrWqHrkQJsPx5cLN111kpMvZZx8Y7DZsb854GYG5bFkNDz74+icWmTbUXX55lykN9tprEIlE5BPnlW2Wxtvvv7+C2257gWXLqtvV5AMPHBEsAPXtWxGkMdlcjJI7teXi6owZi4IvuNuDZbsaAu3ejSzP91l507dmMUx+IX3llQ++8BfS9rTppJPGBSJht24lX+gLtayTXAi/995XPtFfcje4zFktF7xkDu1NPy/K8dPYmOT559/llluea0/1gvEiF4FlxJOMWNlcmJPjOZPJB/fiI4/M+Mwx3a4LfcGD5GKPjKKRi9NbSs2z+anlWJci1l//OuVzryqFggMPHEnnzkXBgtKmLOXncSm8ynvlmWdmbVO6PZmy7LjjdgtEkHDY+tR15GKc7DeZ4qW9/bYlnHJOPv743ZG/pWfMtn6vSKdzLF9ey8yZi3j00RlbNYfIupxyyr7BfLr53CfbI6N25HXmzl3J3//+8lbvyt4Sm81fl/fUSSftzW67DfhSnl+yP9esqQ8EcHnPtHceb0+9t+aZJMdyY2MqWOCU4sfmC/jy/pL32gEHDKeo6JP+QvK98vh33/2YW255/kttS3va295jZBvkhgy5sNqrV/k2LxDLea+2tjXwtnn22XeC58PWlK9jjpFj4vTT96dv387BXLn5Z5UNz385Hu+++6Wt6kM5d0mfGOkBJ0Xjz3pOyHGydGk1Dz30ert9brZGANnQDxsikQcOrGz3Z04p5MnPV19UvP1ffb89PnttmK/22mvwNol+coyvW9fM5Mnvb5fP2Gee+V3k56P2Pt/lvHr33VOCvvuqy7HH7sqRR44NDNKj0S1HI39efTbMvzJ6TEbeSc+lrSnbY6xtTT3VexSBbxoBJYDsAD22uYG5fEB9lTtrd4AmqyrsKAQ2psCSokWbAOKh4/k6aAapFKxZ08jvfvsAc99bQjxWREoqIzIGRDrRBmKHLBt+t/2fJv8Rm6TF2uz1HaX5qh6KgCKw7QTkF+X99huG3Incu3d5sKgqvzDLnYOftctcLnrJL6Vy0VKGt8svCfKLutzp1d6dltte688/w9Ch3QPfk5EjewWLpZsuMshntvxiJusud0XLFA1fR5TKV93m7XX+rY0A2bS+sn+OOWbXYEGvV6+yTyy2bugvueNWLkzKhS25MPhVjzW5+Hv44WOQY0mOIbkQvun9sGGRSqbk+LrqtL36+ItcV84ncif1uHFDgoiQzRffNggVcuF85co6pk37MBCOdmSR74u0/8s4Vo456Q8ybFiPQIgrLo5/5ny84d6Qc3JdXUuQDmXRorW88sr8dpmcfxl13d7nkIuL++wzhNGje9OzZydKSxMBq8+K2JP3rHx2yWijqqomli5dx6uvftjulCbb0tbPeybJ88q6NTW1zXHbsui2LXXcXu+V8//++w8PzOPlpoA2gdP6lPgo6ydFYyl0bvj8ITcvyOf3yy/P+8qfCduLz4503W0RQDa0Q37ePOKInYJna1FR9BP36gZRdc2aBt56a0kgZn2ZguT2ZinbfNhhowNRuUuXkuD5KD9bbC6CbficLYV2Oa9LI3E5V21PFvI+vffesxg0aMvRS5JzVVVjkH5ua7xatqWf5OdIGbk4cGAXunQpDjaeSMabr83J9To5l8gNIzU1LXz8cU1QV/l5Tn0e2ZYeUO9VBL5aAkoA+Wr5tuvsmwsg0g9ETrLbunurXRdXB327CXyOAOL7Oqm0z003PchL/36HXNbE0MOBTBK4fgQCSFu8yKcFEH29ACJFkE+//u2GrlqvCCgCioAisIHAlyGAKJqKgCKgCCgCioAisGMT+DIEkB27hap2/4uAjNg6//xD2x1h8VWnv1I9pQgoAt9OAkoA2QH6fXMBZAeokqrCt4XAhsANfdMIEOnroZNM+Uyc+Drjx08km4rh+zKlgo2vyVy460WN9REgmpCG5+vFEKFL23O0wPdD/si/t0WNqKIIKAKKgCKgCGxKQAkgajwoAoqAIqAIKAIdn4ASQDp+H/+vFl5//Y+DlHXt2eD7daa/+vb2iGq5IvDtJKAEkB2g36UAsuFHPhQ2/OwAVdshqyCX0zcmV/qEh8UOWd3tUKlPpqNqq8BnmXAI8E1cFwzLQ+Cia5DJ20EKq5emzOO2W5+irr4RX3qBWAae74FMj7XZOdv6Y2M4ySZt3tBTygRkOwwEdUlFQBFQBHZ4AkoA2eG7SFVQEVAEFAFFQBHYZgJKANlmhN/IE8gUuTfeeAKVlcXtqv/2Sn/VrsqpgxQBReAbTaBDCSBpuTDu+ViAqeu4nk9dMsOa5iwfV+VpykIu7dK13KQ8qtOlIkpFzMawbAxDI5P1aGpuIu955IWOYerk/La961KUkKl/5HKuKY378LA0DYTc6y6Ihy1KE5BqyZNNQ97TEZqGY+cx0TEEWIG/gkZe7q7XDHwBYc+nc9SkNB6l2fNY1ZykFp1yeawnCJkurqdhGzqeB6FwjpCdI24XYFo2mh/H1FvRyJB1ylnd1EKTXNcWEDV0BiUihI0cppOESCfc4EgjaENVTT1JdKKOIOxDxE0TLy0klW2mPheREGmWS+G6rLVAd3VChsCQBpmGESx3y3/H3CyFYZtEIkFjXrA2mcXRfNlqQo5O786CqOGSoxTPgbAOpkQnDU0NQW3OZV0yRdj1iXpQ6hnESm0i0Qgyv6Ism+ZdVALIluaczxJAPlsUyaUtQmGB5zvousDHw3GjfPjhWv5052PMeGMJ4YjsB9BMn2wuTdiMbakC6nVFQBFQBBQBRaBdBJQA0i5M6iBFQBFQBBQBReAbTUAJIN/o7tvqyv/yl4dy0kl7Y5oyy8SWi0p/tWVG6ghFQBHYOgIdSgBxhAgWzE3DoCHp8/7cj3jhtfd5c94yVqyrx7cSgVhh4FFk+wwc3J89h3dm1KiR9O7dmbr6Zm697R6qa+rBiKIZJjlPl1IHQjPxNClEaGhunqzbjB2yEa5NxHYYM2owJxy/B09MepnZM1eRdUsRmk8u+hEGCRAhQn4OTzNxCZHRE4GoUEQzew/rwik/OpRFVY3cdu8jrMhFKUyHsE0NT6sCEUHXQwhhUlJqUVGp0atzd3YbtSu9OpdTlMigGTmWrtL5/e33sqxJIP/pVBTlprMOZWCfMgw3A3YhDho5TUdmPHphyqv87dl50JzHcAS7DQ1z3PFH8dRzzzJtTgZPs0lZ8kHVhGk5mOk4uiHdHnLk7CKE52MbWQrcOkYP6Mb5553KzPeWcPekydQ0JInHYgwsT/DT477D8EEV6HYpugDDA9PPBwJR2jR4+YNV/OPRf1K3JkXUcxnaqZQLfnEkPXt2CSJjNhdAPjHUVQTIJjg2+HH8r8ng06/7romm+/jCQ9MNNE2ntibN3/72HE8++QrpZJh4PIHrO2imSy6fwdKiWzfbqHcpAoqAIqAIKAKbEVACiBoSioAioAgoAopAxyegBJCO38ef1cL77jubMWN6t6vxKv1VuzCpgxQBRWArCXQoAUQIj5zjkHY0nnx5HvdPnMTCqhytjomr22hmFJHL4ZsmmuGjaT6V8Rw9unXn8MMOoH/frlxyyfU0NjahmxGyeQf0EL5m4XoCoZtYhg75HEJPEwqHcLI6hpbmkIP25dSTD+Evf3qEaa8swqMiEECykYUISvH9CKafAk1HxkYILYSGR4Ffx7HfGco1F/2cme8t44ob7mBlLkKoqSvRcIykuxLLLiGX1xF6FDuUxzAbIJlmxOAhHPmdPTj6sP50qTB5Z0kD51zyuzYBRBeUFcV44sazGNy3E6ZwwIzj+D6ubIOA+x56kqsnLSBd3UpYs9ln52LOOudk/nrveKbMbCDvGfhRC+FUy1gNEl4xOXSyZgTfiEHewTAzFObXcci4sVx+wWnMmvchV988gebWLJ6Tp8JyOe6QEZxzynEUl3VGuBCX4SepBkQ4TEaP8MKclfz29ntZVZXFb21meNcK/nLdTxg8oDeG0bZToC1f5GelWNrKkd8h39YeAWTzhms4joNpWsgYkXxe59GJ03jggSdpbPRAFAYilOvnMUM+rpfHEJEOSU81ShFQBBQBReDrJ6AEkK+fubqiIqAIKAKKgCLwdRNQAsjXTXz7X+/QQ0dz+eXfo6CgfesHKv3V9u8zVQNFoCMT6FACiMzTkwVenDGf3947jQVLVuJoMYSTQXgOUT1HNBolnc+R8aXvgQnS08BzOep7R3Pod3fm6qtuoq6mVub7IZvLY8WK8bUQntDRwwm0fI6Qk8PzmvB9FxwTy/Y48ohDOPXsA/jTnyYzZfIi0k4JQjiI0AI04uDbhEWTzJgVRJK4ugnCI5yt44SD9uDqi05k+ruNXHPrPSxusom5oeD1jL8KTS/EyWsIsxOansGKZrEcD8Pz6Z8o5bSfjONHxw7n3WUtnH3xLSxtaluo7lxawLO3ncvA7gkilgy9sHBlSi9DpuOCex56il88sJBcXYZYvIRRQ8Kcee7PGP/wE7z66togXZXMjaULKYC0UObGyQiNnBUhRxQcB91ySORqOHy/3bngl6cwa/4CLvnDY+S8EE4uR8RJ0iOR4eyfH8tR39+H4pAgKr0msnUI08YXpTz9Ti2XXX8Py1pAZFoY2L8rEy8/mOEDemKaUi0hiOzRN1hPBMbaqnyawJYEkE+/Q6a+CgzLdQsZbPPa6+9x3TX30NSYR4g4iDiOmw8EQ8w8eSeDrSUUfEVAEVAEFAFF4EshoASQLwWjOokioAgoAoqAIrBDE1ACyA7dPV9J5b6I+bmsgEp/9ZV0gzqpIqAIrCfQ4QSQxhzc+dAL3P74LJpasvh2gtKYyd67j2X34T0DD49lyz9m/tLlLJg/n1ZPY8SwwZx+yon06a4z/r6XaKyrA11GffhkfJsFi1ZQW12HiBajp1oZ1rcnXbolsC0T3bNAyzFs6ED2OXggf7z5aaZNW4mnVeLrHkXd6+gcL8cWBmHRjB8IIJAxbHRNUKpn2HNwL0754cG8/l49V93wVz5OJTCzWaIRiz327kM4UkY261PdpNHYXEXtugVkmtNEQmEKM4KdhhRx7VWnk9U1fnbuzXzcLGMlPDoVRnnxz+cwpFchljRaN8yNAoiN4L6JT3Peg4twW2SSrxBjR8a44OJT+fM/JjF1Zm0ggBgiRc/uJp1KLRKtOnkBedMiZSTwfUHc9onmatl1aD/OPud7TJnxERf+/jFaUhq6bhAnh51eRY9OYX51+ZkctNcQYuQJiRY0uV6vl/PUrEYu+cM/WNLso3sZ+ver5NHLDmRY/x4bI0A+IYAIfRMX9LaR/AlfkG/t7f1ZAsjni0V5kcOQ6d08g4Uf1nP7bX9l+hvLKCosJ5830LACoc+wPTw/ExilCy/8rSWsGq4IKAKKgCLw5RJQAsiXy1OdTRFQBBQBRUAR2BEJKAFkR+yVr65OPXuWcccdP6dXr7J2XUSlv2oXJnWQIqAIbAOBDiWACB9WNPpcc/dTPDRtOU5zCs0Q/ODAUVxw8sHsWmnjZFI4TpqkAzNnzeH5NxczcugAjj16P2KmSWtLCl2qJFYkEAs+WtvMn+97lpdffxvXKqHQyHH56cdw4H4jSMTCGI6G4+UJR2ySfoorrruXl6auJu0UE4rYnHjWGE7dbxc6G9IwPIOraziGTrMRRkiDcSdPgWlSVhhl0rQarrrpHpa2FhPW59OjWzG3XX8q3cu6ENFNmlKC2pZ6nn11Cs889ybr1tQS10uJ2U1ccfm59KkcxHmX3sGSRhc0n4rSQh6/6aeM6deJiOcgbBtXtAkwhudw/yNPcPmD75NtdLGEze47d+bMc3/OXfdM4JXX1+BjUJDwOfen3+V7B46hs7CwNAc930Q6VIiv6ZiGiZ5NUloQI2mEefrVj7jszieorgNhhcF3CbupwPNjp127cf4Z32fv4WUkMquw7DC45Twzu5krbnyAD5od0LJ06VnCC78+hGF9u200P5cpsHzhogfG85sKINJJpU0AUXEhMonV5lJQGxWZxkpGeOhycAv5/zKtGOSFG7xWV5vm73c/zWOTniER60cq5WDbCeQ95XoumuEE3i+mqeG79jZMOeqtioAioAgoAorAfwkoAUSNBkVAEVAEFAFFoOMTUAJIx+/jTVt4yin7ccYZ3yUUasvosaWi0l9tiZB6XRFQBLaVQMcSQLw2AeTXdz7K42+tJZ/JQTbDyceN47yf7sOoEjn5+qC5+LpFOp2lsTWPZUFJURhyWcyQHqTEkh4XvmbwUVULv73tSSa/PouUUUpFOM+15xzBD47cnZCpoXvSoMIPVt+rWlNcfu1dTJ1eF5igy7+ffdGenHfkfpQFVhaZwPhbGJAkFAggFgJbSKlB8NCU5Vx983g+Tpdi+yvp26uc+285mb5lZYRyOYQVIa/DkppaLrvhUWa8+R4+XdG0Js4+5+fsO7QXv7rqNpY0eGimTnlhlIk3nszY/mXEhEfekFcBFzCFz/iJj/ObCXNI12cJ6WH23LUbp5xxEvdMmMgrr6/GFxqFCZ9fn3csxx48mnIp2Pg5ND+NFyoM6i9kCjE3gyWtUfQ4j02Zy6V3PMba1jBCGOiajyUstGwerSDJIfuN4bLT9mdE3CMUiYCT4Nk367nmtgd5vz6D67TSZ3BXnrz0UEYM6Lne+6MtBZbAwXc9LCmsSJEqWO6Xtvb/FUDW/3lb74tv6PvlYNxcCmoTQDzPD14yDB3PE4H4ISFmEeSzeR6b9BITJ/ybpkaZLq4kyAyn6zK6qU1UEZoU1dafX7TvQ8w3FKKqtiKgCCgCisDXSEAJIF8jbHUpRUARUAQUAUVgOxFQAsh2Ar+dLvtFzM9lFVX6q+3UUeqyisC3iECHEkDwYG0KLrn5QR59aRFetABDgx52Cz8+7DucfehwOleWo2kuWU/Hts0gAkP+P1Kg8DKB+BGEEhhF+JrJwnUtXHvb47w0/V0aRDFdYzmuPfMQTjh6T2xpJh4IIB7yQlWtaX79+78yeVo1zck4uuFz0ZX7c87h+1Mit9zTQhBeomu0GPFg8T6IA8llsCyDZ2fWctHv7mJxQwzDq2VAn848fufJ9Cstxc7nQI/iaIKkCT/61d28NuN9XHsgvtbCUd87hBPH9ePCq/7I8kaBsEzKiuNMuukUdupbSlSDVtlMc70AAtw/8XF+e/8sMo25QKTYa/cenHrmT7nngYeYMbuOZGs6EECuvuB4jjtkNKWehu9l0Y0kOT+GEFrAED+N7udwtGKeeOVdLrp1EuvcErxkBlO+7oRwfQtC9VSW2/zs6J25/Li9SdgWZEO8+G4D//f7v/F+Ux5dz9O9VylP/t+RjB7cd+Ot6HkStBsIIromI0DkCv6G6A8NHy3oQiWAbGoUL2noQbSH7wkMQwv+O5/3CYWkEAKuAVNf+YA/3/kQyxbXEQ4XkM9Ye72ApgAAIABJREFUgVASwNSkEcwmEpPQEEHuMlUUAUVAEVAEFIFtJ6AEkG1nqM6gCCgCioAioAjs6ASUALKj99CXV79x44bwm998n5KSeLtOqtJftQuTOkgRUAS2kUDHEkByKfKWzf1Pvsq1979BdWMKR0SwdUEkFqHAzjNw0CD22GtPBo0qpWeRyeCIRdjQ8R2fmJULUjZJVcPXC4IUT+9XtXDlHf9i8oz38UQZpfEM/3fm/vzssF0IGxDFl64IwdL74tYUl/3+Xqa+2YxHRRCxcNjRFey35ziioTBxGcWgyd30Pq6uowmP7uEMo3tVEDU1/jl1PhdfdydVojPCjVDZqYDn7/oJveI2luuAVYhnaqQQ/Pjyibz02ju4+gB8rYljf3gUP9+nM+dfdSNLal2EEaZTl3Ju+dUxjOxdQIElaHQ0LFsjLcDyBP966T2uuOcN/FYPE5t9di/ntDOP5x/3P84rr63BcwXxkhBHHzSKvXYbQqUWDSIG0qbACxvoBti5PN0jLkN7lKEZOs+9+h6X3vgPmkUB2ZZWenetIBTuxLLla8mGo5BrpmfXOLf88gfss1t/YkJjyuy1XHrtnSxpdLAtnW5dO/Hwlccwaki/TwgguiHwXRdDqjhKAPmMW39DBIh8qU0g2pAYTKayCv6qgSs1Pr3tZ8U6wWWXXsHCD9ci3ASeqxMNl5LJpNCleqjl/3sdGbokRacgKkQVRUARUAQUAUVg2wkoAWTbGaozKAKKgCKgCCgCOzoBJYDs6D305dXviiuO4dhjd2tLv92OotJftQOSOkQRUAS2mUDHEkC8DK4H7yxaxx8ffoOpr71JKwl8GdIhIGL6aKaJXLmPlpTRt1c3fvKd3uwxZgA9OkeIkUM6c1t4eETxNI15VS1cdceLTJ4xF9fvREkix+VnHcDPDx0bCCCxNlvoIB3U4mSKK26cyItTq3HcEnw/S6LTYmyzDN8NEfMag5RCAh9P19Dx2G94T649/xR6lCWY/NYyLrzmFpak4mgk6FpRzLN/OZF+BWFCuoZHiAzwztLlXHjTs8ybvxQr1B8nt5rzfnkq+w4q5MKrb2ZZSrYghJ1LM6i7TcxvJWa4tGpRjFCEVN4norlU1TawwukiM3NhaDb77FrKmWf9iL+Pf5RXptfgeRqamSMRbiUadklkTFzTIG/pOHoI33Ox/SRH7TGIC079IeVlBTz98nv86vd30yISeNk839l5JPvvNY6nn3iSubVZ3GQTkajJuH4xLv7lWew8pBP/fmsl19z0D5bU5fGdHP379uahXx/OyMF9Ng7wIAJEc/FcF9sKbfy70NpSYMkleQNdRYAENGT5tAAixQ9fZmuTNiAC6upa+OPtL/DSS9PIyagPLY7jCEIhKzA813QHLRBAdPBDIMLI/G1Cl6NQFUVAEVAEFAFFYNsJKAFk2xmqMygCioAioAgoAjs6ASWA7Og99OXULxYLMWHCefTtW9HuE6r0V+1GpQ5UBBSBbSDQsQQQN4UQepDeavr8av75r6lMnr2M1Q050nkQZjQQQEQ2hzT+sMMWnSJpDt57LD//4YGM6BpCFz4xzcfBCNIqza9qDgSQKdPfxxFlFCVcLjnru5xy6GgiBiQEOG2+0ixIprjqxsd58bV6nGwC09YwrFnkvVKEXojtNG10rfBlJizhcuCoXtx2xRl0K7Z5YeYiLr/hT3zUYoNVRNfKUm6+cBz9i2JEPI/WnMHKphYemfYaL85YRaolR5hCEmYN1197IQO6lvCzc//AkkYtiBaRLSjU6iHdSNQQpOy2tF5ZYRKT0RRoNOnFkNPQhMl+Oxdy1jk/5p77HmbKtCpcuePfkp4pTehGllguhqsbZHQTLRRFeC6m08Cxew/hyl+eQGVZhGdemsflfxxPQ87Cy+XZb7dRXHnu91n07ttcff901tU0otkFFHirOfzg/Tjv5INZXJPmtzf9hcWrMpi6SZ9uvXj4ygM/JYAI8tKFBEP/rweFEkA2vftlBIiUgjaIH/9NgSUjQGTERz4PlglNTa0899xkbrp9CvFYEY0NeSwjhmmEyOVaCYXBE2k0ZAosKYBEwI/KmwhhJLdhylFvVQQUAUVAEVAE/kvgwANHcMUVx1JYGN0ilvr6Vq66ahJvvLFwi8eqAxQBRUARUAQUAUVgxyHwyCPnM3hw1y1WyHU9HnjgNW6//YUtHqsO2PEIjBnTm+uvP4GKisJ2Va6pKc2ttz7H00/Patfx6iBFQBFQBLaWQIcSQJx8Fl0TGLpG3jFoak4x66NqJs+Yz2uz5rL0P34e8vWwoREhS1MyRUthbxJakqMPO4BrTvsupTGfKHLnu46vaSxZ28pvbn2Ml6a/T5NfQqcCg0vPPppTjtiJsC6w3HzbnntdY1k6x8XX3s+Uma3kMgk8L0skOgfNi6OJCBEvs9602yCvRQIHi71G9OL6K05hQI8oz82q5aLf3MyydBiN0iAd1JA+SQoNCy3nktE7U5dqZnXtanJmJ4TjEWqo5/DdyvnDFaezrtXjlAtuYlW+gBxxcB0iTg2mkyKs+7QYpThyB38ojpZLgXDxYxDOgenCfjvFOfe8U/nH+H8wdWYjrmbTKlx0vRVfpDDTUawgQsYnH4qTzWaJ+C0c/92xXH3RyRSWRHliynyu/NMjrG3Wg2iDXcYM5W+XHkLfRJIrHljMEy+8xupmi4ioJR41OPHHe1PcvQ9/nzCRFcvlInyYHhV9eOzqvRk9pPfGcS0jQBw3TcgOIWNnNhQlgGx668v0bW3p2DaPAJGm5rI/DEPa3Hi8+eZ7/PGPt7BsdSfyeYGpJ7CtGPmci/CTmJbMk5VFkx4gUgiTA0X+CAthtGztfKPepwgoAoqAIqAIfIrAj360J9/73i5061ZCJGKjS8V+ffF9n1Qqx8qVdTz22Js89dTbiqAioAgoAoqAIqAIfMMIjB3bl1NO2ZchQ7oRjYbavETXFyEE0geipqaZadM+5K67JgfPflW+mQROPHFvjjtuNzp3LiIUMgMf100/12WzDnV1rcydu4JHH50Z/FZFEVAEFIGvmkCHEkB84aAFZuN+20KtppETOk2eYF0jLK1xmP7627z+6qs0V68gmcpSG+mNriepKArz0B/OZNSACqLkMQ0j8ABZGgggj/Ly9PeplwJIwuSSc47l9MPHEDYEhpNFBBvtdVYk81zwm/uYMc+lpdnGsgTHHlXOTiN2I2zFCHtSLNHxsXB0KYBA7zKXEX0TxC2NZ2fXcclvb2V5NgpaBZouMDJvE9ct/GwOJ9SdrMhDIoRwQpiazqDCKL8+Y3+OGDeAD9e28JNzbmZxq41wQ4TLyzh4VA+6lcaxcWmimLzQMeMlpBqqqapaw5tzZxLOg5732X90lHN/cQb33v83/j29ntaMi1EQ47BD9mDPPUYR9YsQ+Swh4ZA2oti2he210CPhMWpgOXbEZNK/5/PrP0+iSvqQRGLsudMQ7rpwH4ZWuMxLxrj0mqeZ9n4VbnJ1wKdbVxiy8+7MnvcBVVXgtWTp22cYj1+9N6MG99o4/qUAYsjVe1X+JwGXNgHElIbzsshbIVhDchFaK45vYeghVlelufiiB/jwg1oMsusPVGAVAUVAEVAEFAFFQBFQBBQBRUARUAQUAUVAEVAEFAFFQBHoWAQ6lABSwxrAxiBOS10yEAgqCxOYehbfzYAeIuUarKp3efj5+UyY9AwrtAQhM4PrtHLX5T/hsH13oUT3MNavHi+oauI3tz/BS9Pfo9UvI1IU4pxfHMVv9hgUpJHCzpDUIzi6Rb4hy0XXP8sjb36EG4uQwOHGI8fykx+PJh5NktEL5PJ04M8R9rNBui3Dk+EXhQjHZNLcVi666jZWZxKQLsC2bQx3FRE7iZtvRNg+wrAxooUUxkIM6NOTEw8exXd3G0pBSGPW0hRnXHQbixtdhKlRFrN58IZTGdmrmJjukdXsIO2VtDyPaIJ/3P8Y1z25nNZUHl+3OGxEmLPPPJEJ993Lk7MbcMIx4lorN552KCcdtItMPkXYEmjZFCkrjmmbGLqL7mbQcckbJTwyZSnn3/YsTVkfzc0zbmQlf7zsGAZ0lQm5wrwx5yNuuushpn/UiB6KkzNK0MJRRDaLKZrwMy3071XBo7/+ISMHf9IEXQkgnz/5eIEbDZjCbBM/ZNHaBEGhpfGxaW7J8pe7XuXpp6eRTkWwNjU571hzm2qNIqAIKAKKgCKgCCgCioAioAgoAoqAIqAIKAKKgCKgCHzLCXQoASTlJ8l50Jq0+Me9L5DL5TnmyIPp1yeK7meIxSNkHblUb7C8Gk4799e835jAzNWieSnuufYUDhw3luJQYJseGJt/tK6Jq29/OhBAmkQ5iUKd839xGJfv3Z+IIXMK5cgacTw9REtjmot//xhPvbOcjGURd7LcfNLenPijvQjb7noBQlqfG4Rw0YXAdPJghMnnBI/NqeOKP/yJVckQRs6mqDDBXmO6ErdTmKQIR0xCkQQFJRX0792dfr0rGVAeImbmcLJJ3lmpc8avbmBxoweWTllBhMdvPoORfTsR1XxcTSavkgKIho3gvglPcfkDC2hO5fANiyNGxDnrzJ/ywH3jefzdBvIYJMwsfzz7GH52+M4YQUoKgSZcUtIHJDByF9h+DhOfHFEef3kRF9z8BA2pPHgO+4/uxh2//il9O9v4nkFL3uHpyW9zy/0vs7a2iaRWimaHcbMyfVkaC5cBvSqZcMWRn/IAUQLI589W/nrVY6MVfJANy0eGFMsfxzN4/Il/8Ze7/kVzs4euF6FJAU4VRUARUAQUAUVAEVAEFAFFQBFQBBQBRUARUAQUAUVAEVAEOiCBDiWAeC7UN7s8/cI73DtxCmvWVjNqpxEccdjO7LHbMHp2NfGlabkH06Yv4brr/8QH9RXEaMV0k/zj2p9z4H6jicoMQgKkUfnidY1cdfs/AxP0RiooKvT41XkH86t9+7YJIHoexyhA6BEaWlL86toHeertZWSNEHFb5/c/2IOffH9/CuMGKeklHSQkgvD67ERhHzz5RwSPz6rhkmtuYlXKREvn6dO7B7dfdzK9yk0SpkDm2rIsA8MwsU0DUwfb9TBEEl13mLnM4LQLrgsiQDQpgBTHefrWsxjWs5iQ5gURAFLacTEJaT73PjCJXz/wEQ1SANFNjhxZyFlnnsz9993HY+/U4mgG5QUWV//sUH56+Bhsuy0Flcwy1rw+Pbf8FfUdwjq05Cz+OW0hl9z6KHUtGfBdvjumO7dcdDIDukkfFA1Xg7X1OW6fMINHn3qeWr8IPRQl78poGCn0uPTrUcGE3xzKyCF9Nt5yKgXWlmefjUEfwQiTg8pDCLttLPs6U19dzI03/oWGJp18XsolFvqGN2359OoIRUARUAQUAUVAEVAEFAFFQBFQBBQBRUARUAQUAUVAEVAEvlEEOpQAIu0x3pqzhkt++zc+aIgiZFRG3keL+owYMZBB3cOUFibw0q289vJU1q6pAWsAVr6Ogb0685erT2DY0ApwZWSHjq/Dwuomrrz9OSbPmEtS60RpPM//nXUQ5xw+hJBMgeWBq4VAt/ioNc2VN0zkhTeX4PgFGL7HqB4+XUu6Y/gWaT2Gp+m4uoEtkmi+g52tobKyEz/96fdZUJ3n0qt/R20GCiNZulaU8OCtl9Gr2CCqaYS8HL6r4WU1LDsKUqjRPJA+DprLGx8LTrvgej6qd9AMjbKiGP+89SxG9C4JTNA9IrhC4MpzAfdOeJIr719AczKF0HUOGtWVM848iXvHP8qzc2twfA3NcxjZvZDeZXGkCOFpJo4RImvpQQSI4bcQ85MU2IJLf3UBr739Ib+/4xEaW1oRvsteY/py+8WnMahrLMjGJM24NQPmrYQ77hrPU6/PJ00YLRTHcT0QPr16dOOxq8cxajMTdBUB8vlzy38FECcQPwLvDxEJBKuli2v43e8nsGjxSuobXGLxBHlHxiIpX5Vv1IytKqsIKAKKgCKgCCgCioAioAgoAoqAIqAIKAKKgCKgCCgC7SbQoQQQ33GYt7iRPz/wHE9NX0Fz1sexE5i2wHMy2KKRWDiE7uTx8y66ZpHJJyiyspz0w6O5/OQ9iEUFuu8FBupC11iwrpkrb3+GKTPnkhSllMY9rjjzUE47YlgggJg+uMJG6AZLk2kuu+Ehnn9tAa5XhK4JYqwg5EexhB0IINJY3dMNLJFGJsMq0pN0qezEdb+9iGUNPpdd+TsaswJTb6J7lzIeuPVyBlbEiCAICxc8A3y7zXhd7vM3PAQOUt546+M8p11wI4vqHZAeIIUxnr75TEb17URE93Gw1y+LS6cUuO/Bf3Ll+Hm0JJNous4Bo7tz+pkncd/4x3j+zWU4gROKICGS2GQD03ahWziaRc7U0A0NzW8hoWUoDBuM/9vfmfX+Am7808PUN7cEUQh7jBnAnZefTJ+SMLYV6BtStSFjarw1p4Fr//Io7yxYTg5pWm+iadCrZw8eu2JfRg3uvXEgqwiQdtzTUgGRgUJ6ZqMA4olCmpsc/n7XFJ57dhaNjRnscAhXZNFNF1wlgLSDrDpEEVAEFAFFQBFQBBQBRUARUAQUAUVAEVAEFAFFQBFQBL6BBDqUAOLRQLOjsWBNkiemr+Tl195kwfJmvIwDhhl4Umhy17tmYmg2nutQXmZz+L678JPj9mJ0jwT4DlE9FwgVMl3U/HWtXH3HY0yZ/h5pUUpZVOeq04/h+KN2ImxAXEAQuKDBwnSKy66fwNSZS/CdMlzXQYTWYTlhTM8io8dAigpyoV8KCsIj6jXTvbKUm274BWsbfH7z25to+E8kiefXMmhAH+6+/iIGVRSgew6FUoHwNPBMfKmDyHRedttef0fAu0ubOOPCm1nS4KGbBp0KYzz1x9MZ3aeEiA5Z+Vb5Hq0teOS+h6bwm/GzSbU2B2LNXjv144wzT+Se8U/z0uwlOK6Pb4TATWMI6ZyyPl2XZuLJ6BeZP0m0EtYcCqI2k+67lXffX8itdzxMdWOj1DnYZddR3Hzp8QysCAXG677wMTWDVt8g7/k8+tJs7hz/LMvXNeDqUTQ0uvbsyTOXHsrowSoF1heaU9aHgLgi3ebVInkT5/FJr3Lv36eyZlWGSKQYx0uDlgv8azRfSmGqKAKKgCKgCCgCioAioAgoAoqAIqAIKAKKgCKgCCgCioAi0PEIdCgBRFCDJ3TyWpSqtMnyVWt5850FvD19FkuXrSSZ9EhnHcxIEaF4J0aPHsF39+3LzsP707M8SoxUkPIpIsM6gugHnY/Xpfnz+GeY9ub7pPwCyqImv/jxURx66Eg0wyPshIOFfqlCrHGT3HzHfbz17nLSmU5opkHKrMcWPpamk/MtXFfGVJiBAGHoGiE3R7fKTlxy8Rk0NGX5811/Y11NDZpI079/b666+HR6dS6WnubYUmWRqoe0aF8vgGQMkAmPpOvD0vnV/O62e1hQk8f1Pfp278LNZx/C8EFd0X0X34y0OUNo4OYEz/9rGjdMnIbhpHEyrey71+4cedSRPPH0C8ye8wGZbJ6sHkKzQuimhZdpJWyYmI6Hq+eDVFZ5Pxu0Ix6L8ecbfsfCDxdw/z0PUN2axo5G6TV8NFecfRj9ykOEyeELJzBOd2UMimbwcV2GCc9MZfKrM2hO+0EkSpcu3fjbr46nR2UZliVJSd8RuaC/Puyl492HX06LBKTTLlbIwfFcbDvEjDeXcsvN97B8sUB4RSA9QWSEiJ4FPQ2+TIamiiKgCCgCioAioAgoAoqAIqAIKAKKgCKgCCgCioAioAgoAh2PQIcSQBBVCN/AM6JkiQYCRlpGMQior8vQ0CRI5TxCBYVB5p/KSohbbemgbA2KyQQW4b6TxDCswJw8rxWzsiZH1rVwbQsrn6dnAsKFDoZmYHnhNvXBg3TYY21tkqyXwPV18h5kwmAIKXlo0iYEXW/TS+R7fBe0LMTCUFkBnger167XNzQP04BelQZmIMfITfvyDfLdBnmZDUtGfkTWB4VIM3JP8HGNRzpiBucSDoxKCCJWDpycrHQQASIFECmoNCc9Ps4bkAHNyREJm5SVGayr8fBcHSukkTUh57dFmGgOFIQglG+LIpECiCcrJ6usQ9dCcDLQVOPgRUwcNJqAQeUuUc0hSh4tyNGUI+9q+ELHsztRl4Pq5ixaKEw+T2DuPjiSJWqbmOb6C3S8e+/Lb9GGCBA5MKTZfFWKiy66gw8+WIxlVCBECCEMdBn9ITtTy4NQfL/8jlBnVAQUAUVAEVAEFAFFQBFQBBQBRUARUAQUAUVAEVAEFIEdgUDHEkCSbQu/Ui0QvoxQ0MFcn6PK98EK4XoewjJJaRqGBolAhZAChhcc60sDdF+gWxHcvINphaWVRVDkKaT+oOlAfh3YNkIUBHmlNMMCd4mUUkCP4hrFuNKvI0hR5eHLlET4GGiBGGJKh3WpBQgtiGzIZhx0U8O2zSCdli5VB01HaB6+LhCmQT6bJhIKocmKBPKHbGvbb9dzMTwdxwzRElicQ0gTJPJJ8JLgpCDSKTCG9whh6ALfFzTrJhGRJUIetEhQpyDCxKkDXVYkTt4I4WoGURmJIdsqLymSCM/FC4VxdZu8r5OQjHIpKc+AFcP3fJrDkUBgku+JCAdNps1yZQSCjAPRcB0DKxTGk4brbVcOePuGjAZpY6NK+wgEUTJyaDoaTU157vrrRKa89AEtzTIlViFCyGgaDV3GDAWdKJW7gLgqioAioAgoAoqAIqAIKAKKgCKgCCgCioAioAgoAoqAIqAIdDgCHUoA8VNtG9pzMsWTFEFkxig8dCECU3ML6eshTcsFhiEtLAQxx0GT/iBShJBG4b7Ak3EKmonjeRiGSWB3IdflXbluL3B1iMld9AiShDGEFsgRpd7K9bEaNk16CY4wsE1oRZBDBAKCFAMstEAIkdeXPhvoBp4MUzG1IJ2VENDJlyKOIGfKKBSkpBB4ioRNA8v3g3NJjwfDz4ImwzM0MnmdfChCswzNQOo5ghIni0UOQzikpAm7aZPTzECQkW1qERpFfp6w7+LqFoZuBNYeYb8OTfgIP0KrHSPtm5TIlFeuNF3XMXQ30EqyulxObxMzYr7AdjOERRbPjOJ7gio7sjGCxQ4W6H0s3wmEDRcdSzODjpLHhiQXTaBJFjJERWkfX2jCkZ42hmmQTno8+dQc7r//OdZWZQhHouRcV8pNwZiV/SvhakKO8/Xq3he6kjpYEVAEFAFFQBFQBBQBRUARUAQUAUVAEVAEFAFFQBFQBBSBHZ9AhxJAZGCBFD8WVTWzrLEeR/h4hkXMDhGPxujfJYGBw4pVqylMaHQr60yRVBwMq83wvKqejC8o6lJGqwMrVtXSUF+PJQRFiTjlhQk6dS7k4+pGupuCcDjC3Po0RYVRunaK0i/1MYQjgaDxdr1OQ3OSHsWdWJrKUpvLE5VihO9iOVlilkVxURGVXTuzrjnF0uWrqGlpQbdMikqLOKhLFxLRMLXAvLU1fPDx8uC1mKEzpHs3hpQmiFsWlptar8xAvZZg3qq1zK9Ok826xMMhdq4I07OsgOJoiDpCVLXmWVzdQHVNdRChYRYUMaJzAf3Ki6lLOtRWr6N7ZTm9ws1BhIzQ4yxr8Vm4uoGd+1ZghiOkhEZtzVpWr1lLbTaHHyogkihm567lVMYECacFz0zgYPJuxmT1ygZamlrRnVYK41EG9KykojgSCCgtrRnqquooLy2lV0k0kKg01wXp/aGiP77QDCKEg+PkmPduCzfd9ADLliXJOFJyEwhDen5kgsghQ0gDGRNNWAhNiiKqKAKKgCKgCCgCioAioAgoAoqAIqAIKAKKgCKgCCgCioAi0PEIdCgB5GNgXTbPU7Pm8PKKOvRIgqTemZCIYBHiyBEVDKoQTJ82n26FDgd8ZxSDHZe8LWMk4O7XPqI2m6Hv7qOY+t5y1lTV4HlpooZPLGzSv7KEHv2G8eo7VewWL6CoOMzDc1dTUVnIUbsWcbQlo0cgC9z2QRWLV6zh4IFjmLw0xYLaHEWiFdvPYmebKIma9OnVlWEju/LqvFqWrVlLs+5iWCaeLjg85rHPHjsxp66Vl+ctZ00yTUFJJ5z6OrpaGt8f2o8xA0roLiM9POkzAg9k80yevpCqXBzHs8gmW+ljNjBul4Hs0qeM+Y5g+nspltQmaWyuJ+94CCNK/2iOI77Tn5SvMWfWcvYZ25VxZTYFpkEGjanLUjw/cz7H7TeceGWEmevgg3fm0djcSN6OBH4rmFGGR1wO3rk/u5W0RdF8WJtn4nv1rKmtJ+f5hPwUEUunrDjMmOFDGN3NoqaulVlzPmRo/z7s17sMKYuEEcTQ26JufB9dGoyo0g4CeRwnzy/P+TMzpi9G0zrjarHAch4jDXoKNBfDl1E3NppvI6QXiCqKgCKgCCgCioAioAgoAoqAIqAIKAKKgCKgCCgCioAioAh0QAKacGTCpY5R1piwIp3l0dnzqDWLGDOmPyEbmpsFr7+xlJBnMG6XHix5ZxF9i30O+84QBvgeSWHg/ydF1u/eXkFNUyuVvfvx+pKP6N+vFwcMSASL8VXrkoh0K5HOlTz1bj17aTpFRRH+Om8NoVCeYcMquaxXEWEDwv+xHrlufjUfLl7OEYNH8UZVnnQ0xkE9dMoLBJbMZyU8YnGdD9c18tJbSxg2ehQ79QmR8WBZTZaRfo6+FXHumvkRDXmd3fceQFdDp7HVwUrCkGKdyphGhfQTcaQViMaZH6yiqqaJ0WMHMLTMJJODXHWGskKDoniYR+fUs2LlGgYM6s/wfiaFYZ2Pm01Wz1nE0G6dqDXjLJy7nIN36cGBFTa2rpFC48VlaR57bS4/++4oWtB5Zn4jXUQju4wZQFmZoCGns7paMH32uwytKOEHo3uQCRlMem46jaFKxgwuoXePKDFhU12f4q035tJgF7LvuCHEWuuZ8uq77DJmOD/sX4ahaYF3SUSm1fL9IAuWpusbjeM7xkjdcitym0jUAAAgAElEQVSE7uDrcqDE2g6WljDrLW58XHw/h2kKHEfH1G0816S5xef2O97gxRf/hePIaBCHcDgciEjSH0QVRUARUAQUAUVAEVAEFAFFQBFQBBQBRUARUAQUAUVAEVAEvk0ENOF1nJVRuTD8YV7n9jmriDgRjh5Xzq6+oEo4TJzyDK/kB7DfHiNZPq+BXn4jR+3VmxF2M1ouBp7NLis9jIYWxhaGeG7lbEYP6sN15RaVdglR3yLnwNs+XD43y3npxZSVlXJxlUah3YzI1XFCv++wV28YYcLPPkry4fJVnNCvJ1NXrSHSoyd3dbEJmx5hw6dGa0HoER5evoIXZrzF3nvtz+kl3YmG24zGU6ZGq+twzfTZFGUjHDh2OEdI5xD5uglV4SSGZlCAgZU2MB2D0R/7RJpq+dHgMCcVOMRtk2pDepBEeWtxM3+dt4iDhvbnmF6dGKjVYdgWa0QxWq6eopDO9asjrJizkmPGDOCgzlnChkazsBm/Gu6ftZhzx/RkzqoalooQ1/YuYmgPi7yWJu6F0NI+P2tNsXp+E4f26c7isM7s2R/yw8Fl/KinTi87R0OuGyHDZ8WiVZyxtgK70OKHPVv497R1jBrTjyu6CoRt4cncW4FDfJsPu7RHF9K7wv/2mIIEkRlBdEa0zZh+vX4hs4L5OHhePjCUN/QonitwcjDp8UU8+OBzrFmzBsuyAgEkFAoFAogqioAioAgoAoqAIqAIKAKKgCKgCCgCioAioAgoAoqAIqAIfNsIdKgUWMKrZUE+zG2z65ldl6B3nxI6GS4ZXBYsXczw3r3ZqVuC2dOq6Np1HQePHsVo4RKWxt++zjELPyJel+S4HkO4Y2WKlnyOQeFWehYX07uyjF3CSVboBdz4bo7D49WEwhYP10Q5oEeEpkULWNtUylF7d2P3znDFQodFy1Zz5uDuTFmepVpEGdHVxTQymFYrY1MmIweUsbI1w33zqliYzjEyWkLXogQjusfYM6QTsgUPzFvF5NWLyRZH6N+5hAGJYnaPd6J/TMOSJuhoxB1ByBXcWeXz5jtzcU1B/+JKyjuXo3fXGRQzmDqlkQXVizj58J0ZW2QQwcH1fWKZEIaWRP9PpMwFdTZz3lrHwB49GNM5jXAdMm6YqS0ms2uynD/I5v1319K9SyEXDCkiYXpE7HUYtTq6F2dCUZjHXlxBj4rOrBbNJOtquG23/vTv5BDyW1mr98A2IJdz+MmHPqvqGzh1JEx9cw077TKCq0s8DN1E9w08U4ofbWmwZAkEkG+VK7r05nBARDYA2GgKL8jjCy8wks/ljEDseOfthdx08/N88MEKbNveKICYpokrDdCVn8q3bW5X7VUEFAFFQBFQBBQBRUARUAQUAUVAEVAEFAFFQBFQBL71BDRHhht0kGJ6VSx0o9zyVhP/XFNIYXkRrteKJzxS6RQH9ejO2L7w0avVFHRbytFj92CkB9Im2vyPf8iZS+dirajn5AG78HxpjPkrPdasXYfbXEfEgO8V1VE4cg/+/p7HuIpm4ok4jyzwOG2nEnrgc9fLa+lakueoXUp5Ml3IzDeXc+6Q7ry4FBY26FBZi+s3oRl1HJ8s4qDdh1BWCv/yBc8s8siua0a0tFKYyfCzogIO+E5XlhuCicl6Xq5aQo2bpqwuy75eEccPG8Xg7tEgMCDheUR8n8VYvLkyz4yV61jToJN2BY1FhXxvUAEr324gn1vOqd8bw6BoWy4l3ROUNAqwUhDROLc1xMuvVIPelQJ3BrrIoRmFLNPLqNYLuHBojAWzP2a3AeWcPbKIkOeSCK+EhjhkIzxfHOaBF1ZSUlHB8tRKrFyGB/YYSkFhFt3IUKNXykxOcvme4+e0sraxkVNHmkx9eyVjdtmJ60p9LOzApNvVRRD5IWM/ZJH/5QXv/nYUXQo+MjhLhvtsKJoHmsD3HTxfwzTD+B7UVLfyh99N4PXpH+H5ViB+yCIjP6TwoQSQb8eYUa1UBBQBRUARUAQUAUVAEVAEFAFFQBFQBBQBRUARUAQUgU8S0NwOJICsQmeZB39692MS9S5H7NWXXVJJVptZ3lu7lD+vhuH9BpGv8ehRU8fJR/ZjRHYdGCU4jsWPF9ZT1NjAL8f2pbAohO95FFRXMS1tMHlpNU+EDHbrP5TmuTX066tT0qmEyTNbuHJMCftXwMSVeV6eNwejX5RViSGsXNDKDeUxpqxbh9u5gt+WhohbPiHXxXIcouUx5Bq3p0Peg/o6WJxPMWnZO7zqmxx7yB6c4EOlDAaohxm+z/tr6nlt5Vp2KynnqH0rGR6kiUqh6VnWUISUDVpzGulajZXVHvevrCeWiOJ5grXZ+Zy020i+XxamIFeLvHhLtAREGk1zuL42yvyZC9m1xzDGds0SMjTy/0kN9kJ1lteX13DmiO5Mn7+YXKdy/m9EOSUhQVKk6UKEiKNxVz7PlJc/YM/efVmSbmT1ihWcv99Ydi1KUJh2WFFoYQpBKpPnyilSaNH5/mibx2YuY+Buo/lFZYiogLB0kZfWF7rAddpMuuWivowC+bYUTfZrkJ3uvzEw6N7GXFgy9keKIOmkxiMPT2H8fU+SyUXQtBCe520UPyQvFf3xbRk1qp2KgCKgCCgCioAioAgoAoqAIqAIKAKKgCKgCCgCioAisCkBze9AAshqdJY48NfZy4jmbL6/TzeGAU3Ah031/OnVpfTt3hMja5FatZgjDxzGroUephahrtrh4vfWMbQkxpF9SkhloVPCYnTYY2VI54XFaW5euY7hXbr8P3tvGiNLlp2Hndgys6re2tt0Nzk9HLI54oxnKIs0N9Gk6BENUoYAGjRpGYQXwH9swYZkA/YfCQZsyH9sQD9kiJZM0IYsCJJMAhIk2aBgLiY5BElxRhCXGTY5M5zunqXZ29uXqszYjO8sN05ERmbeepWv3uvXEY3qqpcZcePec8/dvu8slL5+jT76Uk6HFy7Sp75wTP/Nv/4UffeVhN4kop/7gzfo57/6e/S7B99Jxaqlv/HcIf39t79G5Te9RP/DCzO6XBDNAWtXRHlK9M6tJb1195guP3+JrmQpvZ0T/cyXXqVfeuV1+uFPfh/9qRsn9A2U0TddXdBXjoi+cJ/oZ/7VV+jlW0v60T/7Mn1HRlSm9+g4uUu/fv2ACZCnrlykpzKi66uW/tZnrhEdE33Di0/Tr/3RZ+ibD+f0E9/6Mr1wqaU8bemLdEi3rr9Nz16d0z+5NqO3fuc1+vc/8RH6zudTytua6mxGP/PlJf2D3/gs/Zff/wn6w7ffpt9842368a//Rvr2b7lCbdHS5Taha2+v6G+9+SW6/9q79BP/xp+kL89n9Klf/x166eln6Ec+8WF6+TChN3Kiu/eW9OofvEo/94cZffzj30Df/vQd+nuf/gp9+Hs+Sj/xgRktGqKDmuhKu6KD2YySFrRHy+GwOBP4++VqEkqQ8yRFm1uipCKCBwjBA6Sgqm4pzeb0j372d+mnfurv0PVrNVVNRllWMAGSpkKcwPsD5NGUB+T9ojhTOycJTBKYJHA2CfzwX/5uJs6TBDsKGFkklGF3kSTE3omE/FMpLWYFrzV50lKepfxZkab8mXhvYu0mKtr+2m2kfPiN6iYJtREp6bCWmXdjm6KOqKH84PMav9uWmhZekLDzaKm23/x3y5/ZD2UZUZppeyXPmGUbwz0oE7+rqqS2bXgvklsbU65271qmBVXwWK1r/sEaTK34s+LmJMlYPstVyfWEIUidSt1XqH/TUoNdT5qIHLOGPT+zlgh/4srhDKpvbbX5bZGLDF0Dcru/sWch4wWX2/K9bagnt5OrKDI1+XBd0JOt9L/94F1ZUtOMTvi7JoHcZZdW6/NVAk0hln8ZnM2xN7FK9+WdUEUpQc7oP60D8p5pPzfaT5AZoWz2ks2kbtgmWT1b2f9Y3/E/TFc4sVzXDrQnGI2w4YkIFr9Nxigb1zHV3C95ktJM3w9jJigafHUXJH2WNRUdLOZ0cLig2SznepyUJ1RWFXukV23NsrqRLqjS9+AdXi/DWIDO1hLy1C4/fqxuaFOamcGM3GllbBtXY+Xq07zn9mMAEoHe4BnrE4gGOsLy1jqyvgzGRUEJzdSgJ7e5BF7KPBYbSuua3wX/ZcgySxKaJy3LE3MKUgOy7pkdVJ4QZTw0pK/QfoyzNuH5ivVB5waWK3Rdx30F/cR3rIbSnqrs5iire439NuTPPyLPBvOFnkbqROcRyIXfIe2GWjZpvtafpo/oe57qUAXdq3uBdekOZZzw/yPtv2LmUJlupYNSzPGQgc7z+BvjWhSooUQ9yVMNu4tZg3/4eZFZ1uTsuc+f6TizeshcrHNoU1Ot5ZncJdFjQokbl4sWJl6dDnOddM3B/AvdYL3INDAyzwMyV6c86cuzPI8R0e2EqMTcqnMyrxNhTUKdpe44V3GzU+iH6lSi7VJ9aVsYBurc4+rYW1Pc52HQOpn3jdJYM2Wut3lJe13mNTkDoqUWBjrVccltVL00BWH9C2up6CXrvepo1YpkEQK74rITqlOJNKA9K3/zmRvjsDPD45qgLH4H8diwsdKru8kfY9DmNxUE+t+r8nAvYPLqzd0bZCfzkJfw2f8ejp9Nc6i/b9Mcym2PGLdhTd1RfZZ3hCFobHlhD3R2sYlOYT50ZY31LfdZdF7S/XUu9wUm3h0Xjxddb21MhrnE7RvbLKF2sN6OFR07H8fe1587NjcGbY3RvV3yeFjfx+hAtB5jLopMERwjP8BuaYSuDMvyfej/xriIrV+MvPM9JwSI1b1h3cbmRl4bsJaPXK/95K/FNO/c7klanLaekOtraUJ/tCT6Pz79Gr37zgl97Jufo2dW1+gkqeiNmzfpza8W9Mnv+1aaJzn989//Xaqpom968Sm63OZ044079Ot35/RjP/CNdOH2HfqNT79NL1y9RN+d3KM3Lj5Fv/1uQ794WNOf+djTdPK51+njzyxocXBI//y12/SfffwqffLFQ97cv3Jc0k//3u/RP7r3IhV3TuinX3qa/ubdr9FnLxX04zg4NUs6SEu6tKrouStP052qoN/4oy9RfvUSvXh0RNfzhn7r7lv09B2if/tPfxe9++kvUPbWXfrm556hL1+e0xtVRZ+5cYN+7NLz9O9+1/P0sZLoVnafbmZ36G//+pK+/NYb9MwHn6Pn0hmdNC395jvX6aNPP0s/+LEX6JffvU5f+O3P0wfygq6+cInSYkafXl2l9Oab9Mnv+jC9uWzp3d94hf7iJ16m736poLRcEc0v0v/1+l366V/6LfrLP/JJOj5Y0s/9wRdo9QfH9NLXPUfLq5dptjymW9fu0JeqL9IP/omP0o++9EH6QpHT73z1Nv3fv3ONXj5a0kefPaTXm4yaO3eo+dpX6amr304/9L1XKb9xm/7nX/siNR/6evoTR3coOWnosF3Qjz1d08svPkdHB4e8eeaN2PBE9YTo7WgzeHeJzeaKEjBlSUlVXVGeF7SqZlRVDb3y+39Mf/Wv/DS99ea7lCaXaFWuwgHYJmY+EADsiACWnmRxTm2bJDBJYJLAJIE4CfzQX/ouARQBfiigBdCSwV3gjoxzJTTLBczHEpWnSSBABFADSCbgCYwp/LUJ9IipnQGyuNcTIAw6egKkAfCuwCx/B2JBPuuBVWlGTIIMvSX9YZcPxRUDtag7APAsAzDGOHy4UO4qAwGS9ggQsTMC0CrAPWRWVgDB90SAAIqcabhMHECUYgiESSBAsBeYB6CSwWsFBh+UACnaY24/iCcBw8cIkJaqcAJEHVjaASUPRMMIAYLH+EAFUM8IEJAPBrYrAsaHfd3nJG235+G9jwO6hTBS4kV/G9hmYDpqN0aAnCSNEiAJFaABAdiXJYP4eSvGTdAL6PtiPqODgzkVRoBUSybDQH6ABAEoeZ3mLDeruwekeofpAWDUA9wUIGeJ7pEAga63Om7DeFGQlIFlJqEU8NcRsJMAEVSZAgECgFdYSkqbPgGC+WWhBEjOoLwC0grkUgQBImNa+skIEPR1hT2xfCkkBJNgQJKNm1Pg2AiQpqXK5gPMFQDxWM/XCRCBdxOqE5lT/FzzpBAgMhw7AiRvQYAIAWvy7HRGSCT8u4R3us6hRoAYEWUECGS24POePGPzMnc3iOcRAoTvU2IcwFUPfkmSQIDYXMeEp0K1fHci5AMIENZtnXNkHZPvbA7Bq5ZVN+kPx+wmEMyvL0MChBJZV3YRIJkuNkaK8HynCI6sbkJ+YOGWeshvLINCguC3ENCBAIHuJ5sJEDF4kOtRESCbCAaefzaAbTF7ibF7TkuADEHQXl0nAmR9X+WI+d199GgIEDOw8WPSz+W292ywKO24YrGX2PtiAHyeayYCZLRnYuS3DwLE9AW/n3QCxLf1PUaAPDnIaFPfoC/fqekff+5r9Okv3qVsdsD5Eo7phC49fZl+4EMv03d8ywW62hB95iuv0L/6/Ov0K7e/lRbtV+nrPzCnH/jml+njLx7R5ZOS/p/XiP7wtdv0+tvIq5DTM88+T//RCwd09Pwl+uXf/zy9eJTRwcWL9Itfu05/4du+nj7x3AE9tUropG7oi/cS+h9/621qmpr+gw8l9MqrS/raOyV95dJduj1b0fVLJX3P20QvHlygv/CnvpM+c/0e/cuvvEZfffNtquc5zZ6/Sv/dN79AL1y6SK/dauifvfUW/Yu3/phez5f04WRGP/T0C/RjH/4gfeDpGaUcFkk22Z++V9OvffZL9C/fukP3rrVUFBl9+OMX6cdffo6+9WJBX26O6bNfuUa/9cpt+vn7T1O9SujfqS7RJz5xmf61j+X0S2/doBufe4X+vY9+hD7yEugcbFhz+oUvX6NffeVV+uEPfYT+5MdfpJu379Ovvr6k3/vi6/T5exm9fFLSh2Zz+v7ve4o+9OJzdHne0Fcpp3tVQq++WtNvvvoFev3GV+idluili0f0pz/4PH3bBz9Ez1/J6NpXb9Pf+Z3P0yt379G8OKb2pKXD9oj+849dpo9/44foqStXOsvD95EDCBlelDXUViBBarZSwsa1bOb0+qvX6X/5G3+PPvWpz1PTpNRUC/36ieEzd+0rpu8nCUwSmCQwSeAhSODP/aXvYDAL2EKmnghCcGRCdCgBUvB38m/zimC+HiC/EiA4ImZIVqXXRjAjsh1iURxMfGX/A68PNlgWS20mO9TzA6gP+06aVwgwI7NCBSgEIJeB9a4CfBg1i28Fn2u0gcE77wEC0IqPmyE85TLN2QME+7+qEg8QNeJVLxAB1AyQAmBVs9V4GzxAmEhAtVA3ZTHMAwRvYs8OBWt5W4TnC9hI699aozEPkAYWwAaSsVzEowayM3KAQUAFINkDxAGRTOSAFEPfM/AvYUpZxkq+cG+3JHJgEFm8QOTqCBCzUBTvGFjL4kl4gKh1MXuWKKg3IECCtwsTH9LwYPGonzHUh37UevEzHdsSMsxZW9UvRWoJxxvTWf1dMkMCfU/YIwcVLcqKCZACHguE3GwAg2uazwpaLOaUFynLd1mtmEQLBEjT0jWaUW0uA2bJrUClkTljw6JPgJiPwDoYOGahNyxv43iETtTwXhLxCnzaec8EUipofuf1wfeH8SR/gPQAzArVy5gMhAxhpSqlgwBheaoHCBOs8HxiDzORucDRSioAEVd8LFOPH/YAMU+GzjRdvAMY/BUvAYw3GTfaHgaKRTJ+DLHnB3sLgMBTyNwTIDo2jHsz+2wGms2q3nmRhTH1iD1AOr8SiEA9+3ROZ+KbaTnxAOE5T0atkuLi1SfkgPYnPEDYZ0PAd37UEciNeiwIAaIEhQHX2gehMCKagxCTQsK8zDqgnne8JiXiGSQvw/wl81ggLpWzwNd3MKtgTeB74JmHGtkcKjqA91c6R4luy7jibJRGgCjJu6o7csu31f62MTYENceJf7RRPDH6BIjUT1c2rosRIKl5rwT4JkyCQhR7Tywj/nV+qdW3Bt4f5hnSsCsVxoS0ly9bEK2/HgEBsmvuY3lHgNBj5Wz67CwEyBoZwkD07rdbv++681F6gMQAx6WP0qHzg+mSLQc8v0bDjmkg+HbJJub7WA+QTQRIb14DyRhFvmH/tLt2vL5G3BfTDzx8HTm6++3nf8c+CZ/+fmNLW3RO39Va3uZF+AaM9cXY/MH7+91c2a5qhe/hCbjH4qINpO1csGl9C8ZGti4PWvSln/xUdBvP48akxQr4pFzVDbqdzenV+pDeWbWUz9QFHhEOipaeo4QuE9FlSuluS3SLVvTb7Zw35hdSopfbhA6poctJTZ+njG7URPeTkvI0Ixznv/+EaFkk9LUqoaNZy4f+V+qEXk4qei4hOqqWVLYpnRQH9Isl8lYQfYyIw2nVK6JXLxLdSYiuJUTfVrV0KSH6CBG9lRK91RDdOU6oxu5/TvRnqpoWCdGdNKPfbYm+lBLdaIieL4nDen0kg8t9S3VSUwYX3ZrozYLoXUIorpRwJl2VREeHRB9rT+jZtqR305qOaUZvNQf029jcNETfc7OiixeIZkVLr6UZFVVCH0Fe9OIWH4xzOqKvJDm9sUrpm5qWLsxl4/tVSuh6SfQWEX3DkujFlGiet3Q4gzpV9A5lvJmq+J6E7mQJ3UqIriREL1FLVzHBwKW5Tuh3K6Jrs4QONMrVoiX6lnu36ekLR1SkONRrQvSIjcSTosq2R4ALPhv9JBU1bU7HxysqVyn9w3/wKfqp/+1nqUiv0nJZUgZlT2BB17e0fZLkMbVlksAkgUkCkwQevgT+/H/1nfwSAZrUqj0TzwWATgCjQHwUCp4xIKxhSRBSBfeJnanAKYkSINusJWNbJSFp9G4D6hUmYnCzMQJEfjPxYd4JCjx6q12EUzLAyG/sA1ipBAj2Q7gAzHL7XMgS/9wqzQiUgLc25mXZQHq1NraPcDDCOi8EiFpLOwvkVpF48CCe0DD7aztYNYXE4wqHQezjFMS3Z8UCmGMDBdDPA5VjBAh/r4BmAOjUIwN9nNZivcxEhTbTLIV9OLLuqCGghtpWD7odgCs8bVQOIE8YTNeQVsEDROvvrEkR+sgoCwM6ALRzSCsDvB1J0/vM2udqw0CqC4PFezLgnhgTTJBIn82qmt9RJCktMDbynMF8ECCzeUFZjtBgDa2YAIHnB8K01VTVDV1vZhwCK+ijIekDqey0Msb90KNBPLazECDwzEgrDYEVmCCFzpmMMqBUyCqWj9Y7EE4yYmQuSQCzSigveFAZAWJAN0gj1FcIEAljNUtlLmHwexAKqslA+IgeGQHShdvpwgVZvYBnmBdHxacKI3SkfkHGRpbhJMPEXcPkB/qN5ZmLpwP00shBCWml40RLBgFi46ZHBnBIvS5U3aMIgeUJEAuBxTqtXgipC4El7C1HG5N5D/M7/wghJf0I+kM90AYEiA83VSkBwn0ScPYOyjGdKkCAKPBuBA2PZXggcqhF+Zv1iPkPECCiP0yamCOPdCyf9438snm56wMNv6X9HebPQCJYmEVRbvR12Up4M27Hht/+OxvOGwkQrFAqexkxHcAlmiYzm4SCRl8Yg9a9X32aOKRiIEACiY32y/islYCWsG4yBhr1VuJ1cmQOsTaepwdIb41WAY4Cjo+QANlmzMHfRYZdetwJkFjQ3ebVsfv9Z7HgN0/we7xOS4D4EFhWjaCXkQRIdFvdXLKtybF9oYvPHqW336Ji5RLVXrdm70N2seHSbNxuIk1tDRAjnv3Jz0Ih7qvE0/TFtrbaXou9OUeuP3rcCJDqCSJAsuVdOikKupvP6WpVUVbXSDpBdLAkJJe4nh5Q2ma0oAOal4XkWMBuZl4SZTXRvQOi7B7R4hqtOKF4TXP6Ci3pGVrSIV06xmoG59wDemt+DH9zKmhGh8crWuQFUfYuNdWc0uYSzz1VQvT6vKFnG6LLmMjvE62Klu4vYH0iFjZHsIqqU0n1cLegakZ0ctjSId3gDdGKrpoRDh0gObidMA/uEDUltdmCknpOVGVEh+8ye9LWR5TcgfkgEV3EjucOUX1MtxZLmrWHdNBeorbJqa0bSk/eIj5xtBXdPLpC87qgg/tgczI+1KRNQsssIXj8Hp2cUJUmtJrlVPARJeG6ZWp1QwUOrXAtriSuLMSFU34DmRX6HjngskUW4v7mLS2TGVWU0wEO0lVCSZlQfSjnJp8DJDps5L5mhUdZTkK0XBElOSzgWiqrFZMc2AD/03/8Ofqpv/0P6Z237xO1CyrLkvICG/LKHUEfZeWnd08SmCQwSWCSwHtVAj/63/5prjqHwFKyA6BTluUErw8hQNJAgBh4JvcjooiAxAJEaZibPQmDgUc9TTCMqXknxOMDFr7wvtC/FZFlYMfySnQnWf6L46U7i1kU2CMFHMAlvAHID83PEaxkzUKe6ARemuzB0FADS2NsXNRNQw5MgPIkX4IREhxKp2n0OfVYYD4DMc7F3WOMAMHzFlmqKcSKdxcBwiAwGm7m287y0IBrO3QGEkjvCUCNeoCwpRzMpr2XhrMU5u0f9494gYjABdTwMe071QA47AgQ9QARG3Q8qt4rluvE6ZQRIHynvgy7VJF2Jydro7caDB5FrjwjQExU/BVebwQIW/a3VFQ1e4PM0pQOspwJkKSpaFbkHP4qzcQbaFUh54sQIOwF0jR0rSqUAPEkiAiKZW2/e6CkeR1JZc3rhXVpcO48CwECgidTphE6FnRCgW/pRhtXFn5Hu7i3E9X+hrGWEiBMlsKTCvMFNxf6LcY7gNG535A7CEA7Qoqp5wfLw8a0ESDI+aHzgSes7DMmBdUDhMkmEBojBIiBXTY28IwRIEyCjBEgGlqrI0BkPuLzX9blAOEWGhj9niBA1MWM6wpwnnjOhw7gbIdIa+LlJ3qB8FfiAaKLhrbXQn4ZecTzs82nIxiJzWVGgEhx5nkiOaZ4HdL5Fx4RlkOGSZDgUaSEgQwkuoeQZOaJo2tDMJAO3h0Sxs/mijBdDWxtOQeI5h1y08UaEeHRCzAAACAASURBVGJ97u8ZI0AkVGQ35m2+MZDLCBBeh40A8Tm1zDvP6Ef2aATJ3K1jTERrn2AUQk4yN2tuECVALIyhrzPn7NB39AgQHrVdbPtAjrsxajkwOmpaCEWTrc1z/re9OxaUe1QeIGP9ap8F0PZ9RoDwPsYL5qx/75EA8WvHtmrx2IjIAcJh5iI8QGL1+KyiGj7/OOf/4Dk2AtCLJQZ5rt0jweBDoW7rl22knu/3fY8LrAN7bG5UX/g5eisJEs4V65J77AiQ+08QAXLQ1LRMiO5nGc3M1bmqKElrSrKW5iVSx2CbltEbajXwIuLk5bBKaohuzqicHdPJ0W06oSusYM/U9+g4XVAJsqMqKWsLmlVzura4yTusC3SR8iVIgIyagzuUtDj85ERlzpaINw9LmsM6piU6uJ9Rk7dUFRJ2gA+NWcO5OrDRfuZkxofZKm2pmN3jv99ODmjeIiF5QpdWCA7Q0IqDapcEN9iDdEarJqWyTeioPqE2y9iaIz0RAuTugmheVzRraro+q2neZHRUFwSrQhzQq+Yu1Uic3SZMHB1UKV05JlrNkVAxYV7odtZSmRE9U0K+Dd3LW7qkFjpt2XACT4SRWGU5IVHeAhu1ZkltXVKTLSlp4Xez4MR6HG6BalqlYtm3AjWC+lJLC+T5xnG1TqhEbHEkuOPDhCRBP3kfeYCw8Qg2T+LvL3lQkpQ+97kv0//0136W/vCVLxM1h2xJhkN2WR5Tnk+5Pva9iZjKmyQwSWCSwPtNAv/hX/0+brIlMmfrU+T5ABjJIJQkooU3CH/n4oR3gJULzRPhTh4rY4A0lsjVLH4BqSC3B1vYq2V+hX2VvhcpdQOwGV7k4rg7gFI2913YAtvsW6grtm5S7w8P1lhdjlshQOzf+M2heRjAgrWxWL8D1GeiBvsw7IpAljCwL2GaDAxsEeYUXjjOA4Tzops9jJ6E6tx6q0tlUKhDKIfPUmC2HInJ0YHbXS/gs44Ikn1YjwDB5gSiKjVpuhJfUn8hB9AuLsN7kDSiM/gxckJTxJOEypFnxCsGu0UXWkk9QAS4kysA3cH/AyC59C3OAcjNEQ7I5qmiRBHLGCHIzHrcKWEXnqsD3fO8C/kGC3Uc4vOqYSAY3soHeUZFUVCDfG0YK0XO4DETIE0pHknoa/ZUauh6PeNzgpBzEoZMBp6QHGZhz6HQdlzcFQP46SwECHLuzTRhsoUDsroFvVcgo4GxmSOZxqqaJiWlaSmEKvI46BxioZVgSIW9riRA1xxDOOjjPp1fWP9UPxp4h4ecCCo2DYHl3489MhRVPEAsT1CfBJSx2UHORohaP3EILOgcnxctXJDs0Zl4heYy4CyKhfkIZxgv/z6p+ug9QMxjgIlI1bfgAaKee/AoB7HAJEdqRISGIwMBYuRECzJEc2U44Ytei26LJ0gXTo/H5CAAhUSDa4VskVHLBIfNnSDDQH4YGQMdEqCf3f46D5BAHoq32wqkuHmV6XgzrzuJdSXjK3jTORLX6ikkOteIVurVtNMadtC+TQSIrk7d2A/8tOg7z3PqOSV/d3lOOqDTzR2a4ya02bwgWVdFshwq0gwJNE8O1h8mm11yc6yhBhNFESAgxa0q9tvNzbEESH8Mb4bVHzUBMrRQ7/17IkB2LVvbv39EBMi2EFgG3G/LdRCru2cTzvanJwLkwaX7IATI6Hqm8/+TRoCE/Z9b38Ja+F4iQG49KnrywXVz45OXKgHU7+dicGcAu0YmpeduKYKepvTZC3LA/BhSK7Qlxzylmws6WZzQrQu3aUVPU95m9ELV0kmWUJnCOuQezeqcDu/N6daF69QmDR2VB5TVc0qXOdVXjtXar6W8hG9HS/cPjglO3dhUXL5fiFeGhnri7xcV3aGWVpTQS8tCKg1D/uIWVXlKr+XwV0lpRgk9uwLJ0NJxhiOUHLou1SmdpAmVSUKX7hM1BVGdE+USupeuFUSLY6LDhujGEcgQoouIz1AsqU1bup9UbB3TUEEnNKOjFdGzJ0QrOG2kEkLhTka0zIg9We4lJd1ITuiFGu7sCQKr0rLIqMpSuk8zmiGcGGiMGpUpqSlOqCF4xCyogHcIH2gbupMu+WC7pBldoJafO0TsLzGJpFVSUJYhzWR3IY7r++mCYSWwFswxiG7x2qt36a//9f+V/sWvvEFHi6t0705N83lOaYpN7R22kcMBe7omCUwSmCQwSWCSwINK4D/97z8pjzLYqCFQNCcFEyAajx1W7wzIcNgRIQ7EolVCZwUrJQNaRiKunnYLip1PpVasdugw7w/k25AQWBa2RsBkiSjfgY4Sb11BLwPGnKeHr5MHrfhvn0diYOmM506UAEHdrP0CMgpAaJbmRoBUDI7XEp+e5SluNOw2jzop27GNAOFtEyzinZMw3j1GgMDAZijz4Mqv4Xu47p4A8QSG5g9hkL5JONwqywXEDoxhFEjkPlBg2Oth2kqAFyNAhAwxScne1ggQlolZGbPctc/UehnlwnzGrq4sAaIXhGTlSjDoK5BbRR1yQqq1EN7IV9TCX3G4VrmAfXMIHg7JJHLMAgGS0gKkR55TA2MpgLU5+pyYmCuxH3aAMEJg3WoXmrNGiSI3PnyItW2WhlZllA2v814TBuF5xuYDX7b/G+ZiRoCMWWKaJb/kVZA5IuS5H3lRmqxISBDID6GMMiY6JLcHUa7gOOQqkcbQdxr2SB0LuHk6H9UAbZWEY4qDrf+dJoW2G1HRhcBiusZYOEs+bXqoJCS3R/sLpKqFzxL3Bxlr7N0EPbdk6MLhMJBeZkIxjJIglnOEsXfVLmfC2snRaXTk1j5mPjXSmufuEQLEAHme+wMAr0QIEx9GmkilmP7AuFZPpUCoDvIIeQ+QUT1V/bUzuwizCw/FusOhr9TzxGSnIbBkzTKilv8hkRQQciyEP5Q+AQGid3QztfWrhQpUgk9IXJAofQJkrA3bPhsjQND7meqPn8dYRTkfi9RT2m3ecxYWaxgL3oU31DYYAS11Fy8XJqa4PUozGQESMo50Ho2bCBAeH2MeIA+BANkm00dFgAyJD+sv/1smiN0DN9bS/VHlAImtnwG9m+agzpgk0n59zwRIjN28rWfW5mHbA5GtYUrH1tRd88KmZ8Z0anhvzPwuy9t+80TsaudpvjcZxjwTa/wR4xIRKzsQuDG64sf6NmMTJtsjVT5KJuqFG3Pvrnt4LYjwxuF1XtdbL8dRmW7wjPri3/zVXdU51++Tn/ynv7B7dj7XKk0vmyQwSSBLCmqbhI4W8O4o6dq16/TqF96mn/9//z9KV89RSnPKkgVbB50s79PiAK7Fkitlup4MCcRshs7a0vfk5D8CorIcWPX3pf9xCenOKv9NdRag58yluwI2FWYo0Gne9SAVe5BnNtRpW1NO04zH/d597pg3tHXTaPkv/toPKmAkiB4DvZrbw4AYeGiCAGFoSGLAKAEiCV2FAOkoAKtCb8PsLPljuwMxzJkA4TGiFsYAIWt4USC3giYu1oTofBvCTrGqS54MmSoETGLrZLUq57qZftkhw6zxQ4x2DZkVwGwcIJTAQB4PMafRKUnGl4GMvbwhsLZtWirrila1WFo3GloKFugWtksyR4sHhyU/9x4gBsaWanYrOTNkJjQCBM+ZB0idmWeHhCLpDvggLzRsih52wr9tzjWwGPUEUNwgv5146AIYFoJIQ3hp4mj2Xg2pdUUWAsBqrHvOZS2fMaisdWCrek7gK97CltwX7zCrcvUZDtN/sOFXARwmYjwkfhfi1QOwmp/nILfiCcD9r30Wut8ppFk0zzKinEPwCAmCK0Po1jbhz2dMgGRUlQL0y4FR9LLUHBcMvsIQqGnpXruQEFgaGigARJrkWbyFurUg1HFoOa/tgCGUv7Ydyu2+TQQIiKUZ6KNAZHYklXjpWFgnluzO4ZsnK8qTkgF/JlGZSDIwXXJMoBh4toNQFYt3OXSH/B865vGLcxkYNcU5NbQO/V/iWcVjVYgv0zEhQTtvLuQ8EUWS8Y3WhrBBagXPwA1HD5D3mbcZeylpSDSxnpfQwcP+CuCZsi88dz4CAoTHnuoQjz0mZru5IHgkKAHOw5qxdfFMsiTo6CNcCJUc/nOkjrVXA6RJ+KMN+zevQSGfhXqB8Xs1B4blpbJcTFwB9s6RWVfqqTm8dQ2qNUGRjHXzSJPuNp2QJUHWM8GtzXtF80jxOiiJwlcgDHZpvEYv8LcFAqQbVKzBki1G2+HbwOuo97yROVb9NFSLpA+60alF+aTlpvvOE8QSntuqLb9t/lWSWJPHc/4QC6+o3iF8v4YoFNmZBnQec8ETRNuE+ziUnBPKGCk0nJu2AW6PCwEy2o49EyCxwLH1xS4VZRJ703nK95H27a7y+pbu/eTfIcl3ZCJqGQ+7PR931anTJb8f3fwUr88jIbDsCU+AyOK8/YpNbh72pXsq7zzwg11t3/Z9DOgeS7zF1sPODLvul/3p7r4dynjTfituh7SrVt33vC+Mv33nndD3mMuTUdvm5E2694Wf/JWY1/iZ55T3n+725C/+3V/euY6frsjp7kkCkwTOKgGEUqM6pVmW82H7rTf+mF7/4pfo9s1bVCDmsW4oAYTg4sNaZCKos9bttM/HbtpOW+7wfm+JeNayHmThfpANR6xFwsNqzz7fv8+ytrX3Ub9nn+/fVBYDFHsM+bexzhzi5JRbqQQuiqe79imzmI3z6Wo3fvc+67ypPpvfwfEx99EMLmPTewx0HL7ov/4rf5Y/shjuHKNfwcg8QRgSi8cuTwLANaIkDUlbjWiAfvXbEgPMbmo8EyCJxNeXsDM4sEoIKSTZLfG3JUMPaLYSH0yAKIikh9ea8zFoAt3g6SCeGD0rQA1dJXiBkAgCZGt4F5AYbUtlmnIoK/5PSSwDGQVoVCte3Ie8HxUIEMl7gZjS4kUBDxB5h5g7C4Fh630uUbFE9rrulxp/2xIurhEgwktRo6EyrW8NBDZ58+eAljMJ4RP6CrCVESD6G9xGtVKADgSIoKgcAovlY94BbJWt9ymQynOcNsIAbg79ZcCahs7hUC22ydH3sscPLMPdQZXLcEnL0a4LWc4hWdEeWPCztT7n4JCk1pwLwoV7YVBvMB0y3K16dACvaE7CjB/R6bSWcDQcEg7fZRkbrUhfow8bgmcS3s/yt3bVDZ0khz0PEJa9jjMjUJjwUXB+jADp+odoNQiVFTPONhEgsOrPEdK3B/IITGq6I6FCFGxWUmvTuC2Skgp4gYAAQXhdDmcEAkTGo6bQpgTgE+uL5AMxj5HQLWpRzbkMzI2DLfw7K0sbo6gLCEYLu2O5ZHgoaMUTDatGdeXGlBJ86jXmwzdhjBpYbIA+A8Q+dxC82zHOBnNvuOcxIECyAQHC4lBic50A0bGlTIiIDrlXpLfhCdYRJN0cx/OTIzV7c86W1c1yYrC8dD0JJLJ5F7q5VNYeR4B0XLcQtbWE65N+s9wYolESLULnNh0/5lEoc3y3DvKaQwmd6NjftUAP190xkJzD53kCJCRx1wTzLgdKF6Js3QPEoGLTTW6bjgvJwWTktnrDWLgrlYHc34UrtLGy0tBxYa1R0sN02yezD+1TveA8Siokm0NjCZBYcPFxIEA2zaH79gCJPUvHAsf7Lq8Z5ADZtP5En5X3SIDwPBVDWIwQIPZcfz8Ul3ci9hwRU7dte/nhXBRb3q457GF9H3OOi9Xj09Qxpj/OSoAM+2nfBEiMV8xpZPIgBIhv46Z1bliHP/rJX4yv1h7Pv5teOhEg8d0x3TlJ4PwkkORUAWesGw6pUK1WVC1LKpBYsaz44IENJUARuwwIOb9Kxr5JAKqHfZ3Xgh+zcJ+1rXLA3J/1y+b67M/TwQ5YZ237zue3WRBGWDPtLN8MbjeUtc/+32R9EBuDNKYtfLDdYOEh8dFPe51+LO/TymIzmRNjhxzbVon3/rCv7Zvx/Y3/TToLoHHMlPUHv/+Ss/AWSIUJEM0BAhKEE4Gb3bUmy+XwI5yvqrMGFRPyh0OAdCC75pyoKio1yS2WHFho86WeH0J+iFxtvZDE1CAvxALX7sd9dgDjA4e4kCiElkoyZSZaas09ghwODTU5cqzpOwbJmbk8Rv0FJAQ4XlYgbZQAySyfBpL2KnGlBAjWfPYAgcWw5gAx83zUesXgg8CFwQMk3J/IswC91ggQxDaT/rJY/ZBrVnRJnAOQocCnyYUJkLIREDtTjwcmMQYECOdxk7pLyCPxEGKaicNJiXVmACODZ47Enw8zjoLW4rUjfcV7IZTB4WK83hFdzHM6SDOuD4A3JKWHJ0YJT6EGXhlqke7itVn+Bz/2DehdZJLs3MB7fr/2Bd4PL5A0zaisSs3fId4l7JmkoYRQaybO6oZW2RE1nJ9AdUcBSIwtkElGDrAXjYGTDlT35AfKBflml59bts0zm8A7kHdIP85jpStVPR0sZJcQIKgvy0Lv69ukSwGzpOSfMQIEwG6YIYwAgZ4b0M65P1w9WniAWGYQebMRIAKad0wWyEUJpSbW++FiMk0SRrMMQIDgQQ1xx8A5PnfeAAzma2g6Lg8eSqyLngAR/V/ladBRrk4vHJnm+lHLea7TOYbA4rBLWh+ejUJ+IvUGCYB8571lspGwUkIY2LiAcGUcisdSN3caASJza0eo6zRrgOTAKrwb8TKn8brCnnRWV51LMtUa9TKDjJW6lnowoYMBNyRARKuF0HCiZ7JUQ5tx3hL5nvXHEQgPRICEvCZ9IBbrqoXpEz3QeY3XTcxrnccNPKak5qLJFuYmkAxGOOkyxgEpzZNF5+Re2CsNsWw7HSFKVJe1LIQP47XIyPZtBIiOL6vPk0SAiMaZpLp5ZHju7P0bfQnh7bhigV6eQyLOOEbu7npvLAHCnl4R5MGQAOmc8nbLYLSueyRAYvEBHi+a98j6hdeC3vzdjYcYGe+6h8d0hHz9OrKrzNjydpXzsL6POUfHjovT1DGGADGP5JhyvZyHZdu/ZRUdHwNsJqbTSUzdeLcTkRMupu52z4MQIJvauk2XP/u//0J0tdho4SFfEwHykAU8FT9J4IEkAAIEJ62mpSLPZbPbEM2KgqoTJJaXA8dZCZB9T6QP1NY9PfS4L/inaSZbHEa6JZ6m3OG9sQtuzDvOS/77rPO2dm16zz7buamsvRMgG2J8yvg/LQly+sPMPvtsk8z2/Y7zmBu31/m0/bJZmze9Z9NG/6Nf926vMAbIFLTPAXQriG3EWgfnddbyXQFxBIgdxv2h0/ravuPDaZJRnRY9DxBOLq3ADYcUAuZVI7yU5pPQ7wSwlJp1eoRASBJnHiEXDDywQz/yDMgBWC2/FQASj8OW6kpJEPV2SOcLJIpgMoQJkQYhfTTWPgPbcoCxQ7XFxce/EQJLQus0YrkOr5ICSZcT9v7ItPKzxiVUl3g0dKw51sJhq22pwH0pcjmkNGPwLKWyUc8Otp8XQsbC8DBQD8sLANaLRc/S35MOnfwEDAUhAAKE5e5IIe4J5ozEApnzOoQQUhJGimWhfcLPIgSSgs9iiS3hxViHlWSR9VFII94HZRkbhxTwKkBd1Gr7IEloYblJ0pQ9hFZVSctyxb+RewVlILF1CEXU0w0FUFWZD3NNwGy5E4yk4ATQXQgh6VPAiToyNOeAxXC3GbSiA+RuHpAK8q0ZtLA+KsFg4L6NBwH21Wob4WX2aDQB8N9yrvhQNnaOF7qK0WHxALPkzCF0nBFT4vmzoJoWac19iz7i3ynygKinlZXnSNlMSaMe+aF90SZzoiTvERZm6c7jMswH0hfiWWRAlnqn6djh+Q2gV/ASkJd4+wCfGN0s5S0EVgDHGMwQWvg4ZJnQshyAFjxX/Dv2RIBE7dUwxrTPwnyrem/zIn9u41eJRm4nD1bV0UBCdsEOe/O3TBRhvg1z/I5dhyVLN8pZJegAaPkEHkQ87vg9lvvD9KkL25UDSHXbFtTD3tG1piNuQS/Y98HbSdM5SHizOHBmEzjuP0dC92IAapunB48prThbJWsbzMtSm20jQnSWSQ9HWbqQVTxcQ94PJxL2VMMaKuEFDQTmEI1Yb7UWyJ9kcxCP+J7XVSfg4A2kuXz8frbEjOXAXq9vXnc3AWxre5k8ri9ixsW+72E5RGyXT0NEWNi5fdR1SEhuKjNGj1m3oEcR29a4sy32OPvzgo6VV2xfGCG4q9zYc8k+z5W76jR9v10CY/uNs8hs6AHi+9rPf7G6d5a6jD0bQ0ad5p2bdLn5zJvRxbRYbE6NTUQXL3uSKQTW6QQ23T1J4DwkUCcJwQGEN71ZJgAADmhIMG+WRBEbq5i6xi7QMWW9H+45D3nxgXzPLP9Y3+x703VesondqD+oPp5HO+T8uKdB/KANdQmE44s4vQfIvvUsvq6P952b+78P/Zy1FZvkv4kA+fbL7/ReiedhfYrfHQECzyILxWFJ0E9HgPgxMCRAhvFmA+ibZBwCC1cH1owQIEhcXKsnQghj0uUkDTKBZQFb1JrMNTcA75B94m0NHeJCunAODOQYYG8QBdNncyZAJC69APdGgDCWrV4engCxUDoI5yEWyBLiiYF+mAAzQNsGzw8Jg+nIi4ToRMM6GQiMgmbMGWQ0o5QKBulBgORi0ax1Y8BS83eEz+HxUwjJZGAY/90zoDdgsxESA22GIX2DPCxCWnSR5GWuY/1h4FvzaFiYMZ0G2VsChBG8YzT0E3vYGFibC8ERCBDciz1RmrKhCEgQI1TwPk+AIKQYnoNHAAgQDj2mYXM4AYJL3Dh2QIU6IAQWd4ftw4KnU6czeNZ0ISROVgJEwFazBUyoBgGiumn9EcB0C2k6zKmg60YAZh8WAaJh2HgvYqShWp3z0GBPAAl/12rMdPvMQHBJli0PL5KaFlRJSCsjQDQHiIDtuq4oASKAr84v3vtDZ6ZAgKhXBs8HGuoHxIRZsnOYM/3cyCYf3o69n5hgFOtqD4gHfVfPALwjAOOWV8QZFxjhxYQkB1jrrtCvmlDbDvfhHY8BASJTntflzvCb8zzxDarFbu+SuuTzvowhuO3Xu22w9WkJEAtu1SdfxGME1xgBYiSW/Tb9kd/nR4AA4jUCpE8+aV9oOLgzESDOe8Py5gRQTlyAWE5G8vu5aNUi55bQMJ4AsXFis5nv220ESKU5ovwGY2x/MhEg67s+mU8jGIaBR8GmfWbs+WN43ybSaiJA1vssVsbTGemsp5z9Pc9T4h6P5jEEiD8L7a8lcSWdFwHyQvZUXIV4f/nwie2JAInujunGSQLnJwE4f1hiRczDBohj88OTlRlWnrFKspeK21A9+Ku6OOIPXsbuJ3kDEbk53F3a5jvM2nF4x4Osl1slfw5t2eemyxK5nkW2Mc9uqvM+27J1M7JP0uIc+phH+Ib3RHrUD7rldASId/GN6d9d92w6UOy7/3fVY1/fj7dnvwSIhahZq7OYca59/L1P3QqfCTipxDuD15aItSNAZBWRcoZzGj+diNeBXdvADQ9i+fs7AgSAjBAg4TMFIxmsNw8QkBMazqCGZSt7iXQAp9kspwm8P9SiWTfd/C+LDmbJ0kPcfiFRGFRtNAyOei4w2VHM2FOB12h+nxAgHMKFk1sbyCj1B1mAUFqcWFq73cdsrzgxbxKSoOMWECCydHfeAUvLu2HhodqWZghjBAIkwY8QIE2T8TthhQmZiJGF5O8wefKeAx4dPq+BESBqgCHjDc/XDGijzQySwXulqZgcQy6Qbk0GYK5eH+ZR5MK4CPgscpCyZa8DMoHDXSEPSi5JxtnCv65YxhwICR4gqXiBcFtU1+ZIgq7hz2AEzhbNTUUr5ORAvhhY6csGywWrd9bsrLvdEJlr2DfRS3mmO6iJ9StuL0PIHMD6IkfvqWEjoWlBMqkuuRBBAVy0arExhOm2T8os+mX3IyxUzBUFymCvqeuGEaW8D9Wmc9gyJUAQPoolkao+KVDHobyUMJpTTfhhHdAE8QzoWQgIv64Gz4LxOUWG54w9QNhjSmYDphzMowqeYBBu7UJWIayhSMty/HRhm8zbpDcjWkf1CBCbdzSfi5VpYZz03pPH3AOEQxUaoRXqrnOTfaNzFWtomL6NAOk0zWw1/XFC5n1HpvTIs+7ZsT2w5GwRXeouT03Jp+IpoaMx/FadM88TSqhAziSXA4TDmmmb/PgJIc9CGCwJcSbzoOXISGh1Rg8Q3yrOAaLrj808nezEA0Rmw25eCnm2eku3rWHeA6Trt66dIigmOXQsc8jKQIKoR5q2e9XmVLaaz0ZJWQ/osaeayxXFRbo8T1ZvI1HrSC+B9xsBEjNv81odcWawcbdpz2Wfx+6ZhwDpRgJkhNwaa5dhGFvbzDqJzF77uWLP50Nd3vb2uDL7yeA3lRfbF7HSiPHEiS3rvXDfPgmLfemcyU3yTtmWsSt9iL9JuMfd0t533+6TALG1aqwVz8yv7m5cuKNb707x0KlunQiQU4lrunmSwPlIgLf6HHZcXZLtEKfWkWFi3fdMfT7Ne0+/ZTOYHLFyDVq+rawokOKMktz3puuM1Yl6/DzqvE325/L+KEnE37S5Pc7aPbq4/el59CvdjZs2a/seL+fSz1vJtIc/uXtQxffF91+5HQCRIQESCAoA1IMwfWO0jTwvILC/tv3bA2d4xgPxAJQrBXo9YB+8QfR0gBA4Zklcc54FBbNCJcTCKEMIJ0sgrjHTBTtVr5JAimhOAJ9cVsOiWHgoJkAQslJj00sy5863RHIdSL8C08b9HO5KvUcaBk0lXJS1pwJ5hOfajvgAAcJnJQYchHqqUnmGPUeU2UToK4DN8zSnWYq8LRknBLZQVxbr2hJuo16WWwPJnvnf6ikSwLKelTjAuWqNAAFpwQSLIDYSBUuf42TljJx3IV2MsLAsIDb2hACRME/4DOQHflhu8Drg/pNQODkTIGgjIHXRNXi9cABRBvNF3pA11w/5VxQE9oYTftybPtvhuuBcFF2uFdHNLim2aTjy0EgfCgHCctQ6qMeYdwAAIABJREFUdVkVZJNnEZ8MaA2hedzwR5gyJpd6SYotmXMHfO6TADHd4jHiwGwj8Jh4Qj+yB0ileSTEKwReypy7wPJrELyRGpq1IEAkBJbNKwbohfnA5gkOG7f5ajh1tIZd0/wG6E/OrwK90UdB4gTZBaBWetZC+XGdJEhW/4Uhw3P3DSeW1vwfHSiuRE1A44mWocelSGufkLDdTPkoPEAIJKMRIINwRD397wHjnWyGczckYg5UARz1hIe+w/L/eCGPrXLjoXnWCRBv8xTq7eyg7LNZidxU5ici7TAzDu8BIuHLNHm49hn0qbfODHLtbNvDjO0hhp9BdpZ0nslAN7+KXnba0hEkms2m5xkl/5D5SMrxOmf1DO22sIKWbzCQXbouqX4sm5yqFrXoMrP4XE1bCRCMYVv/VH2Qg6rzONmsU+8nAsT31TZ9Mlluu8frzyYd8LKN2eeeigDZVTndU+y+TfJp7fOKObmchgCJrVvM2SSmH2Lfx/1uHqSneeg9ei+vpjGd+wjbBx3YtR7E6AmvXXs+Gu5T5y1X15ioLx1efoQ9sP7qiQB5rLpjqswkAZGAxA4dAEY66dnCtm8WeJL9JIFJAo+HBPgQvudNznjLTufNIWU8fNfUx6MXHmUt1sGeh1GbMcIC7/k3r97vEyCaZNosUyWEDFGrIbB83da1o6NZYkiQQLAEi9QO6GXgG6AySAE+5allrpIGspFXa1UNZRKeUat88Sbotul5Kgne2ZLccoVY6CcmOIxsEGRNwhpJ9lgGgjQvabDFB7jLIHyXtNcsNxmwlxVe8rKLz0Mgaip4TihAL2GkWqpBWiQC5LPnB2LGa+JtA6KEAFGLdM53IGgfPEDyLGMCZM7hoTKCSbx4f2jILoQh0rwuHI5JgS94VUB2khgdclUPFau/Ao3woEG57DHCIbAa8TCBvAODIDqAeobEyegGtp7XGYUPiC1l7EUguVDgRcKEDgBWkBwFCJA8JFRGVZAoGwQIQrTlnJNDPG341ZqcmedTtf3nZOhapoHknAdlYGtq068/XEvONfXAsETvmleCCQ8dCCuEXmOdhK22Ekn6HYdJ0qSqiSZ5FdDV8tWovgcAow35SXySYrFgxzNaJw4iJZ5Ru66ogzY33JJiqweTypbDWDH9AHFwHDghNpwHCCcw1/6ACPKmobxFDhB4G1mehk7q4RCu7bF98Ka2tElBDWiLtqFKw80FAgSeVWbhD6aR0+nBY8u8kSUBeueBAqBZCLXepayfJ/+YAHEeZ0yCeO83GdhUJvaplPi4EiAyF5rrngLw/G/zruiD6SafPogqBIgfQzL0zUtKysAYHVqwj21zLHTgemcMUK4Rp29LgyNtktI7AsQCNnUEiJFjfKMCroEEMdLcxjb6mvs2bnMWA2ry2qAzhyV5l+c0NJuSSzxDafMtXBzXwkQSEMDOAySskU6QRnBzuEP1tuP1ysa7zb16/lw2GeeNwgV6HheTyWYkYOdS9YQK86WGzhsSIG2e9XMaudw4vr8nAmR95uNdRYTqiRGArKFh7lHy3M9Fm+bWtWlwgEV0JKfznHR6savcOIvzJ4cA2SWPh/H9RIA8DKk+HmXuGxuI2g9GNl3Ws/FJ6vLBUWQp53PbRICcj5ynt0wSOJUExggQm1Ns8vOHMtnlnOoV082TBCYJPKYSwOZ135uc8aZOBMhjqgK9/AkPq46bCJDve/qEXxkOui4nkRytFdR18e+tjkNLrLENsd9wr1kTO6tjK9PnrPAAcgBhlOyQsB4abktDPqF8hMMRwIex817bQIDAKNXn3RAiQD0qOBmfeFp0BIiFh+onRucbAaJZCCD1XLAQQgAJU/MKYQt5BRDUGwSJz5GEfKVJupmoyGbsLpK3CefyYE8IyejMS75ZKFe5eosqGQS5F63kxjAPEOTeyBtJHm4gBIgOECC42ONCvXrm87nk2ggkiOQN8RfqYjkdQIDggscGA9HsASLWvj4ZeEhEzUYeAiYHD4u0pVkqIbAA7sv7xaMFoHlR5JQXoIIkv4p41AhBAC8FTqqueUZQRlkjxJgQC8EDI1GiQr1rUefOI8FFwlIyzCfwFeJCtloAAyXcl3neAHSXcbGqRc8474gisiDuVPNCEuBe2CUl3YLXkvcg0HxgTdKRZUKA+PCiQCX3R4CgNxFgivtYvSVEvuLZkYH4Uo8YS6id62f8rJEcPcSun6jadEnacbqcWDXlTIAw4aa6YgQI/l1aaB5NdG7hHmW+EQIE8xjahCsHGLxxE915fwVvANRXE9hDFzrQWsZolUhgLt9GnkceBw8QyZYS6rbmlWDkswa5G2uHbxdzTMp8h3wx3rNE51wLfcbT5Mh5JawdI8445r/Rq0uPTZUCx0iHeeU9QLQPDLiXbDYyD1nYPwt3qLl7ZF2R1RJzEfJYxFwxBIi48gmBKBxEFzqMSUV4Fep3Rh6Z9w63t9Mw+YvnVF2fB/rs11oJFSdzLfffYN01PV82BVWNGByYF51NZZ48svttT8HlaSgs3gNofzcTATKqOjEgJM/DEYpnnneedN04Fz1ASF+/L/Tl1hL5c+c1ESA7RXTmGyYC5MwifGwL2Dc2EDP3xApjGwFyZSJAYsU43TdJ4P0rAU6aumFj4iGIXlLSmJ3H+1ekU8snCbxnJCDhR86juhMBch5SfrB3PEjfnO5Nm1Tse59bckFDMEYAl84SdWzjvI0A2UZ8WM09aCRAuADNPhSTWdULmCiHboYvGawXiIABTnhPRBAgEgJLciwg6bYRIAISGaGilvtsrS+JuHvhj0yYigYyrGa5DBRARs04pruCThx6CjkrNDE6CJDVahUIEJAhdVZwOxDOyQiQgsHXfsirUgPxs0QUMJtRFkJgFZx7ASSKEALWv1wHgFIA9ZGPRAmQxWIhsgMJAZn4Phg8zwSCWtobAYK6ewIEialxhUTU0mlSD927zDKihWL4AqhJOCMLgZUVKXuAMFCtwCA8DXAZOIR/ItG6ECANlZUQKObZYmG58Ix5YpyWADGvHZaXkmVVAwJErhIEiCYRN78CC9dkhBDu8wQI1wd9oKFpBKIW/bb8LKi7ER9DAoQdm6g43QSw5W7JTSA3gFxiPQH5weHbhADB1xzuSvUBlISlpZEcIcMQix0BYq824BTeGWNzwKYqIixP3abrBAg8qKhlAoRlqnrZJ0Asj1EkAaIkHpdn3mGweFcCBP0ibbXcIgnVaX/+9mDkIw+BNSBAbC4YylqIy/VrCKwaARKs/90jvdwV6hE0fl9nxIWk6uvZpGym7wpHjiGZ79a/C+tI29K8lwNE9WJAgMh8oN/xWiJ/c1DCEA5R5FFGwbzjZMz6mgk9shBy6nGlhCePMxAzmvvhNAQI19kt8MO118I27iJAViBAWlChnQdIL2+Kdoetz7sIkFo9Bb1Wje0jhp9tAvPZeuExvcSQcX+VYzI+orjhHmrTI3FEhBhG+GszAdL3CNn0Xqybu68nxwMkhgjdJwhtc9keVW93dz3CO8bWk0dYnbVX+/7fNtfF6AkK3zcBsk9ZbSNArs4P9/mqM5c1eYCcWYRTAZMEHpIEBqvXGFg1BEn3udl6SK2aip0kMElghwTOh/zgbfIDuI7FHMGmLj6bBB6kX07/xk3rxfd+QDxAzJJQrFMdKBXCVmx+Zxeuw8I+yb3bSJCxg/sYAWLglADEkgzDrHgNcE5TJMTOFcSX8DcS771bSfE+CYGlXgLqKQKw3rwfALLy++DhwEnENbcDfosjho4iKZc9ISzEEcJMqfUrh9vR3AioAgPHWcaJvTONi17VFZXVisqypLIuBdxN4FGSUpFkhKTeAFlzJkCEHLCfkjOti5cKvCUQamhOKb8DxEnOBAjRQVoKoKGhwMyDw8IEgexAnYMHiBIfLA+LGx+6HWQYSByEwBIrYclpAg+Qhmr1AAG2DW8MIagkGXkwKXYqtMiIDnM0F7I0DxzJ14Erz6U9DMR7efKpUPMatPBcEMB+hfdywvSO2OGcJAgRYsl4OU69hC3ynrcdeNV5qCD0moQ901wr7O2CNsPLqKVSgvBTqfoIiiDkANGwNvIiGU1Za+m7dWxYng/OZYHk3kL0sGW6hvES4/guR0xIsMngWBwBEnPQztuWDrRvevJWQsZyE4CA4nBXTJQoWAs/LJ4AOqt2WM1Xzrrd5oKOUEBTxSJdiITh1d8Br9qEEIEPfVGSeBwBmOYcII4AgXm7EV1MWFiIWZ3TGFRGWLkdHiAGyIPgC4C4JUDHgq31lvoTNQMXh8eJABFqbZ1gX9939P0L+EjCQ9c+l3GMKYoxe3dm8fO//e09QPz3Qz6Bc86s9b8/EMnf3A6+0SWPVTLE13FRu1BrWi6XwKGcupwZ8NgSvezyhRix7lLT8FiPuYbjbBzEx7woBIj9cJg48yLUscX/VlqIc0sNhKY1lxCQbAQAAsTk0oX+Ms9BCZ8nOXsCURk8fzrvsrKZUa2eZbLeCbFi5KxJYowA4SWpv3OgakqCHqM6o/eIPOOvMaIiZu4fvgHGDH7ftokAQd4w9pTdesl6vJNDZP3fXw6QWI8IW4/ipbz7zhiZTwTIbjluuuO9RIDYvsfaMjaudknivUuAnCYEVtwau0tW276fCJCzSG96dpLAQ5LAGPw1ZhP1kF4/FTtJYJLA+0ICD7LJ2HXAeV8I7hwa+SB9c7pqbSZAjjswxhIZD9AxOShu1gUGkBWwsSSvw03/8NA3drAeEiD+ACE5EQRo5YwaDBprrokspywrNNF4FwLLw35DAoTDFgEwZ9BfSJNKkx5zaKtUCBAGXtkzoQuBpRkROgJEk0OjTuzRaYCWhhtBiCCA+QjpxF4gCQDdikCC4KduJUfHksHVlJOYzxOA/2IVzPkxXL6NMpEwUQbwc+4PECDsPZJQjr+Tlg7zFef/MMDKCBD8FnBfgkWBmPGy94nZg5ZBNrWQEuQIkFWt4as4V0vCYP6qUpJJQWvmNNRbx8o7yIguFEK8WXJdEDLIjYIryzTkFiyjQfJAhkaqgbhRYMUIkDJJhaAAOF6pfwaecx4rDAKyUqkWqSdCaiSNahfLImMfh40ECEB53FfBz8fyxVgS9ADqG8DfMgEiVE+HB5lnhyV/5/pZiDIN3yVEkpB0RoxwOKd2fwTIjIiOGvPYkDA8gFU5kbVLzgw9nmkGbJAm4pkT/F2CBXSZpYQfXDbOO/IDY0pAV584vZvN1ne/qwbh1gTKX7Wiz0KAyGfsEcUqJrOP9wBhS+pBqKGdBIjOdfAqsnrz/GVIuksUj/a1kjCmGyou18Gj9gCBhPDf8BqfzmWOt7ulGY4YQZ/x1Ci6b5fN/3y3fsy5esCUeCB3BNQdJ0DC6hFGC5M4Guqse7HUNIyplmjRrIcO6kCkjgBhwlYJRtEZvEHCHdq6wyTvHgkQ1ladBzh0oq637NHGHjPy7pCvhgl184H0I8TqaAQIBN95+5lQurwQQqXaWAxzbvBykmcrJkBkXgkyUQ9lkY9cmwiQkNhd78M6hWeGoPAmsij0uuuDnt6+jzxATkuA8NhTQsITbCa/8bl2bVqg5XLZ8wLZRIDAwiJm14r1eDfgv18PENbdiKPLRICs9//j/slEgDw+PbTdA2QiQB6fnppqMkngMZUArGRKPVTy5nfElTbWHfYxbeJUrUkCkwQeuQQeJMzS5AFyPt32IH1zupptIkD+rQ+crMUjD6AXY34C/Mlhd/xU2Vn4ep8LgVE8fhQOwmaJ2ivPcgNoIm5LbKwFmEWqlKqJyRMBrJCYWzxAhNRg7w9nKGzgACfxRigVPbmLpwPCksgzIEC4pZrbQ0gBkBUKPqtZtJFBrYIAnMjXEo0DSDYQS3MjcD4OeICoFwiDpoAlkUBcE3XjoSXYFliopxnNkEQYoBgs2dUjg5Olg/gRVFcSTwNoVM8PECAICZW1Euv9MFMCRIFcTgaNJOggHTRxKlNKCmhKe817wyyvhXRCm+tavCnY0p69IcQDhAkata4GYFhWAnpIHhbIV0Bts81G+xH+Ch4gqIt50YAIsoTtAFm5berhwv82wA6gSiOWpRZ+qU4yzssx9ABh4KcXGklcA+QgbYogf0v3iuIgHBmHtoK81TOmVPmAXmGyjHMEiK0236v6bISIjFAZMyCkLFVtsKTW9ljydx4fLgeIESSWK0SAXumP1OUAGR2VwUlIiYgtIxiQ5yGTb5Kz2CzQJVFz5+1RpCnNFITMOFSKhH4LiZpVnmWaUQmijK9Orh2ZowSIJknvzyxKgLhE2yeNePeAsAPxAR2BZT6TeCBCdP9scjfClgkl62sL0QVPsNBTI3OoQ84sp4wQKtprKqceyOiWSZsvQ8vVQ0g8EFwZ+moPzgcvmhhkMXL614B/vbsHvIb7znwLrL3qe+Dqo45evfICZWX3tS2THwE81c/H9JRDrm0EKwO1of5/A8G4Rc0A+3mb9kMRWRLvMBalTbLiyoi0cSWehaa2lncppjP6CaulDCMpOlHxnM8EiNzP8zHPazqX6zOS70iEwnmkrAj9w+Ytqa99a5mP1t+L+G3sD2nendphJjPxEMGcVgQPkE4mAiazzIyY8EnQVY4G2HtyA3l6rHpcSwPo3d8y5fZl3I21vmpivd10xfSSf7bT9JiBNFBQlUevPEzdo9u4oXLH1dSI+kCXu4hT3XddDaRvOw+fjvSVe7A36Ppf7g0rvE1LbUsny5O+14YnVdijUcoT79e+c0dvr8d3SV4u8UDVe+1dPeGJF+vpfF4291u0BwjnF4vojwgyJQzRnV4xqu8Rr43RTNzzuHsJxLYj5r4x3Y95btM90V07MubHypTy+qXavrLf5WHVHCmme75NuiRZ4dOx9dS9ck21fN33qHeo+KYZ+cr8Uny3DHKoxT8Yf+fkARIvq+nOSQLnJgEsXrXfGDorqt4e4dxqNL1oksAkgSdPAg+y84neHj554jrXFj1I35yugpsIkB9+bnW6grbcjVaYNbbd5i1q/SHRAyWbAJCaQZnNOmht8pZ8djcfLwZiRdgGA2G8ZXfPyntgsTq0EvT/XjJpYoCT/JaoLJqBXd+fcUgqISqQqJxDO1keExd2qqUVJQDKnXWwF7e9uxdCRUkQJkv0R0KqEBV1qY+vH7a8ZToTMo406slGD09Vm9IqmQeLeE58rnX3f+OFY5aVVmezRC3yhIqs37djh1sAIxYPf6hLXm+qSrx1vI4F8M2BEgaODPVPSDMlf9Cu5IBzzPTaGLyQlISzfDTOYprLUGLOj4G2QHizfnsNuGCVUTmX6g1k/2bSwJJ8a4ECRnbERtB51TcBTbWH9Z34LITVMaCMdRdeHNBPSchi3kv8vOmiJqEv8pTmhebJaTVUCpMMan2udS/TGVUp/Eo6XQDIKoRoly/H67blyxlaMeOeu21CyFQk5FxngS7Pi9cUrs7aWPR9fe5ReEJJpl0TX2zcfCbxIq648rYBIxEveY/dwvllIuL5xoSWQdMbpkR3X3G5CaC/+9sDYbRJ0EElGZXkYwLEJRKX/FHyXpDZphFDQgm0cxOyEW1u83B93XTnihImkf28Nfb3bunKHXH6HltaQnWGOWq9frHt82/C/AaDCH/ZPNz7UFiFtUquhaRuEsqQGVwvr69ra80gz8aYBBoYaoRxoQnsHZkLzyBc5i2EGlrOJuiOee91c7iQwbJHyFnfzKuW17havAxXlYTNFOOFrmayJwGJoiHb2Outy8tmBg8SelSIadaB4GklQD3fp55WXoax4ztKWzb02fBZrktEX7CBxmaWNqpKPd2DkUwM8RJZcr3nPJJZE7eeRVYvGEhsu9/2h7vKHNtb7npm2/c2VtbmAf0g5IpyU4Dftw3L7nlu6R5NDDNwOQ9ENqDxpxXbU4bZnp/I6FhMazhXsLwtkM1KkMuN5tHYEWKNMrI8HvVVMeoeL0+ZA8auZ2aX44thi6SHewaeCJBTdMd06ySBSQKTBCYJTBKYJDBJ4EmWwA89ZgSIBzNgUW+W9mN94AkQ+96DwfjblxdLgGzq7yHQAurIUnzadz4dAIdlZ+A5CQSIeYIYwGUAOx/EExAg/YT0vYOZIhIeJO6RHo4AAXpR1EZuRRIggbtxZICCHDVltERadUvczbk/hASx35uIJE/o2EE3z0CADCQ9EiIH8J8nQDyo7Q/DdZNw0vWgBzh0qjJ4cIWBmQGgxeVYGBxtX93OGUz1/cOeGMFuVkBLkHR2DAztdwSI1bdB8vkBjhYO0s5KHQQILsv/gb8NNLUjIpMAanvXHam7M+SQAGH5I2+KwoddguXdBAifrdUKXfqMRxXckvQ3KqNhTpQAAflRZXNuR9dfIEnEGliILvVlMeOfkBOky49gfXmPQIAIoSEpbUQ/5ZoIkPfy+pQmFshweyuiSabHmABhbyXOxeGs9ZXs6BMgXRgvT4CwtitRwkMoAQGyO8l0LEGwjQDxYzlW36LA5djC4N0XSYDEgelYl/uy2xcBMnz/gxAgID+6qJFKdrj1kUOjWahNJdDMG5JDqgVvEJknoUdCioAAyZgIGRIg0JOyrnSNB8nedY4YLtgPyqlDSDrzULQcOiFnDJP3fWDWCBDWp84nbi1MWrRajG4Mx0mr4a0TATIu5YkA6WD9iQDZNhI3EyDPzk7hAXKmwR738ESAxMlpumuSwCSBSQKTBCYJTBKYJPDES+BxIkCGQI0RINYJ9r3ke+1iXDGgGizduy5bI0CYXZDvPVgf/pYv+n0+AMs9hl1xKKnB7SEfSniRRNVSrw4QIMhLATCCX6ehfQAWJQkS5Fouhi5klIEF9jKEoWIIzZEllky3s6RrKa28d08fffceICI7yfMilpxmAWrEAED4hE7aIpoAMdIjxLnXkDgGBiGS0lhI96GtrU+RLOEqujBd5lEgDjds0ysyZX3QrjY5mwWcgudWD77XrFa17fiorgvxANGwV5IHxixeJQEsihZSxELEiC4YeWGOQKhLHUJCdfoSCA1HgFQuWbp8j1w3g8slp/YESBeD3wL8CPDFoa3MI0SDkYmIFFjT/DH4zJykVDtDDhD7jvkPLrIjMsBKCFEkXiFNNuMfGa9GVljoOTEt9uPGrJc7nbZ3SN3vtwlBk0U3+/knOGyUgmwIESfvlEp6skwkKK3ikGgRVyyAGw3OR5lfrpOVEVV9z94iIPTuEJCxMm5pmIVqXDSxfbtPDxAjQGQsqS56sFrHJr7pQmCJ3toYwaQTiH/k/UhjCJA49SjZ4KB/73BNDmtwRKgfI8vj3r7rrngCJE5XkK9LckX5Jvs52aYMm1/cFNJf9zFNIfdMJeStv4b/jgXd26yhxqwpzPAhECCouxD52EewrnDeJlvVzWjAPAETCY3J3pQICSmeHByWKuSYkr+Rk6wzCHAtCSEEQYJgXRHJ+XxhEqZU1kQL3wjvvGAgoLKWbFhyhZUgQp92aUj4nqfQ4U5i/ek+kb65dAbBI8qLrR+8P/Zp8L5vD5C06e89Y9s1fp/oYMwVR1yuh8yLKXvTPd7brtPJdQIkfOfCSY05BzIxGfYgpuN+TZe9B+9jegrLvrgud42tDxpc1jlJdJ4gnWw5NK3tQ22v6zxAgkdxF1HrLGKTZ8XdfbScZyYC5OzynUqYJDBJYJLAJIFJApMEJglMEti/BB4FAYJWGEixDlJ2bQQBUg8S09q+2wMzcj7tQoUEomBo6e9CM/BhwYU88uUNQR7vceF7oOEE3t1BO1jxDi11NTYTh75SL41cQVhPxDABYrHax8JuqPWwB3jGQm3wZ7g3hMBa15tAgLjDPQP2mgMEXgdSN2lf2RAdN+Ky0fOKQB4T9QTxbbHcJJz3RNuNeplsAaTnEShAICrY7aELUTUksChB3fpxyXueH3YoVBC6B3opwMRgjipPXeec/4UBHXuvESDsXSIFGtDDCeBVzPaZ5FbXnAOa68R6wr+f4V8Fo5APhHXTfTYOD9sBuQO9TBPljep5JCdVBsekNh2lFO5DCCyWH8ZRlyzZdNGANWsN67A/+IZQaKUAamnBP3J1yZk3jXUBd7U9rI+uDklC91siBHMTz5cRiuyUBAiDyDsArVhwzM9lu2bnOND9/UWASNCl3QBZTIgU0/pduQRO07cPiwDxaxaHwNJxar1vBEiXX8uNEVO0FF4Cu8mjXXpp35fI8+SIwzBXDY0CIgvcKwECbzsO0+fA80H4ySCWKIJznAAJbVag0+vdGOAZvAwHIbBkLl0nQ2zt3CXCNgcBorNdYGXE6EN0RD07mPiQ99ic3K0DmErFU6RIMsKeg704LB+Ihb4E4a/v8GEE10alelWivFwBWSNAxEBA1vceAYJ8apo/xsob+nzZWrdLJtHfRxIW0fMAh5jaTajE1m/fBAiHFttf9Sh9BCGwxsbLJnkOSdlYuY/dd1oCJOSyYQ+8dfg/YwJkGFrPZvVubReDHbuUvOBQWeMdqdsiGedaPJv8GDmqNh0oM4S7GhAgPA538+WnEOfm0FUTAXIKMU63ThKYJDBJYJLAJIFJApMEJgmcnwQeFQEyDAvhW2wHHByoQwgFRrfU4siSEusJwkJB+PAgdl7tgeDO8nwIoG86DBsA0iNBDEy32L78byNgNMGtWvbKoUMSb1tib4AQSO7Nl1pSygGQIQQVxYaDEOcghwVn79FRS6y0EQvX/qWHLf7QvEgAnVgS+r5Vp3kxIBTZcS0QC5K3i2eEJnLXsFFI1m6JcjnnSZ5TbjlP1AOE+1ZzVGQRlt89vWAiAgnnxUvFyBqUmXBccwFbPBgwtOg1UM7brvkDtREgVQUCREF3tZINlqxKgEAnQFiwTJznhyV/x287CteaeL7XHvcPPkw7DxQPCo3Cw9pIc2rysLkQF6KRHEIneGyMESCW98PFrw8Gr3a/1MDKZT0OFuwgzRpOFF/XGj8+yahNJKdIiAZvXltO51GqAb8G4gn5IU8aLHwCAk41vAMIpF2B/kFfqF7u8gASeUA1AAAgAElEQVSJteaNBVriLM5jcyK8zwgQtsLfDeJHyzjSA2TohbRxxd0jsug9QDwBApKjt3a55LKJjXNPEtq4iSRAdpF91nYjQHiIbkpMvlFQ61/EEX7xBQoBIpcsmzIvya9u3RQPyV0XrPC79XE4x3bh+V0IxhHA0+4DaJzBFF9nruCBaDVRj0TOkRHhCdZkLcELxDW28xrQ9RPfdTkHfG6ldaJknuYchlMIEPEECd6wapEevCuD6PxeoSPl8WAB2oUNBmCXIG0CiRIIEfP8UwKE10gzNBjmyBqs2bt6buf3EwGyU0TbbpgIkHUPEPNO5ZnGb90HE03SVGsEiO1HRObqpRwc2B0pMjJryflHvP7C7MJ51GQ/NkaAcPg8rqfOjzxvyd8+T96ZlMQe3mDENBEge5HuVMgkgUkCkwQmCUwSmCQwSWCSwL4l8KgJkG1Ai4DK6xafllvDZAEwFuEdwp5cvUHw7x7R4rw+POHhyZAx+RoJYiCclVkj54EeLIZeIqiT1dyAIMtn4UmVnmUXQPIIa1t4VHhvCj6UjVjDIsHw8AphotzBzSLOs+UmJ7RW4N+IDU72ntBJIwmwfR4Qs2gdvh+yAvmBH5+nxGSN8EuWyDVWpwN54epg5aVpwZatPU8eH65AX9Irww6yIzI3DxAJB6aeJxxOSnKLAOtCH1Qh6Sss7+Q+A4I86FOCFIiB5SL6n4/RgfyThqEpXQisjgBB6BP+XslDvs8+08OrHMH1vhFL1zCGmHwT7wkLbWb6sJYLxnXqmE77z6T8PpLgx+2KMx0oXeLGOes9YADzxlF9tQBdQ500+ccCwjFjkfsiyuJ8IkBG59ZIAiTGAwTl1xxyJwL+jhxnCG20rwtrBebY4TplGFIgAWVC59s67xCJOMJjz4pIW0okFtHOK0bnPQHi1xQrPHY8+PtP+8y2hjQKpg/rM3xH3HjEIjdmICCl+/xRwQvR0SxDXixFjg1Ngj7m+eHrHEMMtRlCCRrxbHN8R3IErUT+JSVULKShoJ+9IJdUpLl6gHQ5lnjeREEaQhJvEa/F/r7Jkpb7vimSXB8Vg4neuqcGAyLHLiylVAvJ3bu9mvVd4I52anLEDe83AiTdFIgoQlYjt7y/CJAu31IYo2PmRDZWnLzGuPGkhamGulk48toMPWxi6eas7QYPZXKgvrx+7FuIU0eAhAmh88rodv8Yc3JS2TzjPZiubHpqIkD2K8+ptEkCkwQmCUwSmCQwSWCSwCSBPUngURIg28gPPijzUWIdgBoaHW0iQIakhJVp4I6B5wZIDAHTIejWIy4Y/JZ42XZ54MMfa+weA5qHBAiDXBqWx9dhU9kgFcZAoL4829EcG2MEiOSmNmtOCVnkk03j31WT0LGGRrD3eDJhDISy8FeesAmEBR/rdlt++3bas2O/vQeIPWM5O7i/9UPvARLilLuxZP1QVUiAbiE9VCYatgDn2kY9eDiDgcluAwHC8kvzBwZm18BLPuMqOKbDwwgQrr+FwEKoEgWbLCwDA6jaXoS7wuUJkG3TCiyrjQDxdTISzMKnDMdZ3FQ1Ms6V2CgT5EGRsFgc2MuFUhPvG+kn+9lFgMTVJ/6uOMB1IkDGJCpW+LvngRgAH+XXTDTu79ovARL8oUIFmSg3MtNX3AgQJT14nOr3Fh4LTEgsARIjkSrBjGwWyuZd8eDSjAH6Y+pl94Dc8tdwvbbv4sZjPAFi5XktXSNAEAJrJHTQ2B4kRi7iAeLmZ9YTzenhjCvauoYLnlHBIgKfLF2FkhO8Prp9Bt+moK5w4zL/GgHC+hbCPHaGGTbHzuBxCQ9d3qcpAeLnYX2vkR1yn1zDMIayz3twPVvToUgChGUQQYQ68ZxGXTfey147e2zu4x0CKz4HyF6Ee8pC0A/DjGDc38Ny1PCjN//wIBnc2K6INI+bjanuLDAWq2wXAbIg5LWysS+vVAKk5awhNtK636pcEwHS9c2UBP2UA2O6fZLAJIFJApMEJglMEpgk8KRKYN8ESOUOBLw13xCn2ywP+RYWbpfU3BKcYwNvSVm5WD34swWsJqGWA4GGqTDrWA3/I2C2P8j3PSX4oOO8HNYOw0NPEvu3/uaMEYN4v/485P/mKjsl8knL2SKfy5TcHX0w123iFcAAoSDxfzpQgetu/zbwbMR42dE1cj7TpKUGWgv5gZBG8lusQ6Ufli2OipbMWvpMXts/LoqHgHgJIFwX/mZQ2rUNB7eexfOOAWYgC+oD4oLDafj2JvCKkRBYplOmR/ysyqLRfB74TCxX5e4Q4sCIqBoEiAvpAZkEC1aEZpMCK7Wss1AgKLNSQMjKxytKhITaFEfcAVaQ0ZBIs+esO9kSXGMZGNZjuT24HQBGFcAyzygjmzzZ4QmQdURmLDNDspZA3LyFMA4QBgty9Yf1cdtUaUkH7/m7QivDgOH08wElFpt46T8j7qBb6qnDJUssbdY31nHr55EBsYeJPQ5wnQiQMVFL5pwINDDiFpRfW1jCHf0aS6jsmwDxwDnXQcOZsNa6Nq6R5o6oDFqMhXCI3p1BnxFuxXvPbCIYYl8RA/THliV9G0eAxPSthI/pAuIP1ct7gIR8ZWMhsLQBCFU2JECG5AfPebq+7mp3kjaUanwrmYmxx1GPIKyvpiysP30QdCyFNeiK4Xpr678AvkaAiAeoTKPeU8NCNOp6z2utzsM6m1teg1Ab5+2BzywEFhthuD3DvgkQbpeFGN21r4ggQLq1alevxX2/dwJkzx4gCe/z9ned1tN3f2/eXVLPUElvH1tqNnkgDonQhucU/PQPQus7Dx1xvPeTb8d2JxUJAWL512SdsJ2TJ5fcHGChrwbkCO6AuUHkUrpbeFvueHp+6UzP7/vhiQDZt0Sn8iYJTBKYJDBJYJLAJIFJAu9RCTxMAoQPjpsIECevIYAePAw49FJ3o1ivC9nRA4kZEJDjg0bMDR4V/j5LWujrNPQm8HUevoMPH72k531bMQav9SDj2zQGyNiBykIJcUxuBXSHBIiB4vbMMATWmIzlMyFTxi/zE0ACVPFwYAAjECCNhrpSoL8lWkXEwx96yfiDY48AYexuAyCtHwvPpWC50yMGUwZtS/iQqNbLmk/D2s1tsjJDOCvvMaDvgV4ZcIJwXyBAGglbgzKqALJ7AkTiK1sOEIB+FQkYLwC9HDi3eYD4+M5W50AD9PRND8qQXSngnc910yUSF0YFsusIEIO5XBJ0j7iOmKQOQwmp/XFQJ+lPbaMmkMdnWeItE/va1xuPSlT4fgqIrgcbEcqN69fBFQaodXKWBPY9aEAJkDAGIvT3QabxiQB5EKnJM2LNuhuS2TyP9d8NAiTmigHJuX57DIHF/PYwMTYPS0cFqih6BIgS7hYCK7SPgd7dsvNr2lbZcO6eTn5e5rHy9+U/KgIkpv+xUmQaqmZMgrZXEDK/W1eGZZuV9ZAAGds7WD/EyCUDAYKcYNwfrRgUuL2PESDY93TrqOqRM9yw+sKZJHAmg72XrKdyhcT1mnvAz81QUyOdERLTdj+SBctDyTKiPbES/s26PvAyeggeIO2eCZAYnYq9h8dx3LCNKpJ1NW7aiyqP3qcEyDY/xE0ESBgfKn8QIJ1Zkq5xI31to4dHjX4/1oU1SQisbkT5+7cTIEPPSrwGAbrO43pqIkDOQ8zTOyYJTBKYJDBJYJLAJIFJApMETiuBWAKkB1xuANWxwR7Gcu5u7U4BZnUvgAD/n6stf3b3AXhGPoUOkxGigw/8sIYMuQw8AaL2jwoA+3SoBmr0PRe8F4P3btDDS+9U0j+iABcRG0i5jADpWTdygu4+OIB7zTOlIwzUjG9Agvj+tD4YC4Fl7w8HMganvRO8SljNPu3oxHHp2QtG835wQlPJBcLeEtolCFtRgWRQi/qengXARTxupH3SZo/3BQJEcbsxAiQQHn0DOtUPYRMC0N3zgBHqy2uT6RYDN4EAMbLH6RtXVUk1vi+hpMkYVQhJXUGEGLHBsK0UCH03jxQOh8WeIpogXuvHHjRZsRYCKzTReYCYMkl0ko7o61kTQ6eMADFdMjtCfrDzADEZAzBTLE1qzv+wWNID83PT5wFBxUndHUDrCRA8YgnkQYDkpgfhXU5jgpJgAIk1sAFr3g4ygLGJeAlABtwy5wWEOmCOQBkuI0/wANHbtbNPhxINQd9NoHksmB4DfA6BxNPO5++9+zmA2c5qRxpqy/oT0c0xabJZdfdKgPCiFdYKmWkcoGVjy3lDWlO6ZrnG8ZS3W3Y7hRvGO8bj/giQWNIk9j5JCCyXBxlHn98hFuhcbrC/X6TC3CRThq3PEuipT9UJNaFrR5tQ2jjfC9dNvT2I5tnapfLI35XrnA1PPRhImOGH/JYGFlkmCc1VKlxf/RfPSyoHJEvm3GlmlKJhG8OarGEFuzkK68gwHFo3/x/X8MvrT6v9rCOhRo4MMW88GwNdT8YMs9No+kg0srVhEKt3seNHVGH35LNvAoRlt/u10c1oYzpjpLTxtnd5KqIrcI43erFt0y8mQr13ofM+Dvt/qHcixjBmgBRmBLeAybiUdU/mf9nbhG7UPSjE0LTzsG8M5h3uzMRrJ09UvSzpYT7ovKRlzqz2Sgz2DdF8t12dXTzHXtz9qskDZLeMpjsmCUwSmCQwSWCSwCSBSQLvCwn88AfibIKGh5sxrwPesEccAM3LgI+/A2SrZ3UKcNmAVBcL3TrGYqFbkm0+gK55aXQx1n1OiOG7H+QwDBDCg3ebZKKV2q1PMad2WK4iBJa7NlnqWlcE8IZZDg0NxIc1kX9dW5Jv8XgwUIRlJEg8gyFJOuuFsQpWys5KlnVAk7Jua7AH/gxo6gEIelDzfWZeH/ZeIyekL9GuPrgY+sPpmcUs9+/y1r5Bt5pcZKVKxXLSsFni7SHv4gwGmvQVHiJ8n8rQx0evsu4ga+8Ywy4TZRi8J43liAl1xuG7Ug8Q83lwZGCwvXUJkxkw86CcJ0AcmdjTpQGqgnZVGnqrGz+Qu7TICJACBIgSFqHOmjyen9NysyznEGl4HiQG5xDx0GYr+T6SxPJEuNBWCoJCxlYlDj2m1sj2jp5l7CnNZDcRIJvmwl0DPGZcnIYAiZ2zYkC5XXV/eN8PYeWzvUnzUJ+tEH0aw2WfCYG5pQOg0s+DvtJRvAaT/Lth4dj+NwB7bB3zuhZbXmwnxOpxLC7r169NdYDcc4CQPi+GegBy+xxQaF4RlsdiuO5xGejYejsAzgSuelhuarN9jtViHvYzCpDqOitTvXxW5DnlYT+wrgumHhpNi8VhdbB1i//t1kipg8GzIkEzaLBF5FZbW6rnIOIxAgTeHtwfbh0FwD7soyaLQ/BjdAXrENaC874YJFdvoW3vThsho/Z1gfQ95dK29dVNFxlu633DeaBnpBHm0JbSiP3gvmRx2nJiV58M4Vx1/JruDn/zHijPOQwjr/UNPLdSCVmlBkmYVrB/b+sKG2WeZjiYnIa1681HGJO1GOL4fZGFkrO28phgWxIZQ75f/HzDnspF/+wwJi97ZpcsRd+7fIT+/sv50a7Hz/X7iQA5V3FPL5skMElgksAkgUkCkwQmCTy+EnhUBMgYSDE83HKy6Q0ECG++9RDpD57mFWISF3BC/rWNAMH3MYdr35OxBIgH3bdpQppIYtFdlydAeoD1gEwaI0As4bmB/iA8jPRgC38F78PhSgkQ5NdokcdC5TQExOzQFQM+8SHNGS8PsQAGilQMPmzZMOwVkw0hNFafABnKpYs/rhC5t3Q2kscJPm1yBrXkgCw1NA8DBt21n0oFd1A31IUTgltuCpcg9kEIEDvMGgESDrbMGJj3htStDz5IrU3G/B0Pgv69HVHSeVN53QskglooggDBT9ANBcpCfhftMxAghXlgdS5BXZ9qfo4EpBoSLyuJgXw8PoyVpWs3AgT3mlWy6YKEKJOx+zAJEA8qTATIrhnqNN/HQlBxZU4EyLqcYgkLy+HQH9/yr8eBABmGNdpGIuxayzGzZ01HgDBQiUTHnLdKPWF0PjMCRHIcdZeBlfgkhV/qCEOztqcZ5ADZ1DcLIprr+8V7r0tgLn/LZwbMai+tdb7tfTK3D7I1OhAgzrPFSNpxMqNzNbib9o1ddGXpuSLwnFzVIQykraMTAfJkESDisNDtW3trJQI4PQEEiLlIj80rvr1VmjIBgokCYxPe2hzACqFRq1I8P9iLXQJbgRyxROYcDjJ4DYshUtIWwm75PeqIkRn7Y7l8h34OtzrzfrnYnd9lIkDi9hrTXY9YAr/0H/95cZOnhOaHh3TpmacoyTK6d+8e1auKMjDtVU1lWVJRE11sc8pbpJ2rKctzms0PeJCtViu635R0u11xUkcM0FmW0UGeU5HlPIgXFdHRSUNp1VDd1nRMNd2jSg+F5h4qPGUXE9l/3ncflXsaKrKCZtlM3pNlNJvNaD6f04XDI7p0eERFUfD766qmqiypqiq2FLtyeERPH12kppb23Vud0N3VCR0fH/PP3XJJd8sVlVXF35fU0moQj1xSX8K1LaWL8wO6ND+kF198kX/SVc1hBvB+/LTLipplRe+++y69e+0a3Utz/gmTX1FQMivo0qVLdBE/Tz9NF64+xe3B82BKYfGGts2KgstqVrUcmJua2rpmRpgnK6wlWUpJnob2p7OCMvxkGWVZSm1SU1WvuK/v3rlLd27eppPjE6lvXlAK67lGmGhs6C5dvESL+YL/jb6/ePkiHRweysYK5eUpx7i+e/cunZRLavKWltWKbt26Rfksp5e+8cP0/Ne9QJcvX+Z0ajdv3KYb12/RjRs36OTuPUpWNVFVc98kdUtFDddHOZjjM+4D7b/jcsV9dbJasu6dVNC/isEu9PVsMafZ4QEVM+l7Bh9K6UfcX9++Te21a3SU53TlyhV66spVevrKVZrPZhImAZaEZcm6AX3BxjbNZWOLn7quaFUuKc9F3wpKqADww33R0J23r9GtN96k2zdu0p07d+hCMaenDy7yYoXyVllGy7ygE9T95ISaNKE2y1j2KO/O8phu3r9L3/DhD9NHPvIRunNyn67dvknvQHfefZdW5Yqqugyb2mq1JPyILjR0UOR0MMuDlUyDtlSl9n1GizShRUJ0eHjIP6vjE/65f3yff2aUUUFIeypwQs3QQE3zdE6zpKCqqahqqzB3IGY5W7fqf5hD8IP2QFeqpqayqWm5WlJZriijlGOLz9IZFSmkJ8kcV82K6gaBUloq0owuLC7QxcMLdPXiZbp0dIEWiwWP8er4mOpS28+WWA7M5PAoPrFf38t/VVd0c3mP7i6PWRfKqmTgCXVE35RNRau2ZAuueTanIp9RUmT8/b2Te3z/1b/7zx7xzD29fpLA4yGBByVAhqAI/9s8BnY0zVtOjYEt4TOUp/t1sWBUbwQFn20r3wMHDKHQEEJ8NtN1iEMVDSwDe0C5NCq6Y8wSs2uDSCGEXtIzIVu228FmrHQDjm0u3VEDBmsMtHD1Fc/4wApx3PAuDJQk/ZbE3JyqOiQwN48FDhVl4bBU1gKeW3goWHOOAWIsZQ2PFUkksbK4w5izEuVmBALEsgRojoeR0AO4n/O1K5bKO1BLfG0khOmnydbpB79rEDc9aWC5p14yRvqoePEaCy5WBnnJZxI+TD1qLNE6e0YVcXEqrPtMpFwvYwG7hJkhf6+ejUOzLM6V6bmSFGIp3umGgBZGlCBXyBbizfp8kHcljBSNwmB1YAIEidi5TACLEp7MahDCrzEYKAQTSAzWveBTxTtzDQ1RUcLx8PFvJLsXWQtxguTrCjBoQnqZh0S3bLx3AF181CCbG7aRH/guzrMjzjNq8gCJnn5Hb3ycCRBbI33Fd9Pd2+TR90DceOcgZ9bG+8zjTW8YA+952ojw8jxNL+4iK0JZEnOyR8ZsMgDYVqYYRbSU4wzEssG5UMgPJkHY21HWPF4T1bMvGDJgMvEhCtUDBGtGtxeQGcevyTwv2RlfBNkPV+WEtkhSWuj3Uirq50Nn6mfsCaIPIleSv9xWhkl061fv7eHWNK5vWENdBgG1QA9uHER0XCAP1lCTO29A+2a1qjoPEF0Xg1eI4TGYpyM9QGL0CnN+6cJ/xjyz654Yjw3GGVyYtk1loqzdMPSuGnXfswdI/O0774RHcMzlCUC7fzg3MJS1576IqVvsPbvod6/i4nglIWJtXNtvu6/JUvGCx/ySJkqAtIxF1VXJ2BS+xm4Qey7MO3kmXiG5htnqpteWVsdVCEVrIed4r6Rzi41483gSIxHbM0qtLLwt/q7GHTbWpo2YPQ0TOcm4R8mlYvIAidXB6b4HlMCv/Cc/Ik+2RLODBR09dYWBSxAAIEByECA1mMeK8rqlC03GYCOGL4DNYj7nwQEg8V69ojsEokAAcyFACporAXFQJ3ThpKUUsR/bhk6Sho7Thmo+dDiiQw+cHL+bD4Aac1kPLHwnD2ApJ09BshTMlgJUzYucgdcLB4d08fCIZoUQCHygrS1+c0tH+YwuzmZMjAAYv18umQQ5PjlhUPpetaK7VUlVXfEPLPVAgnR4gVJHfKhK6NLskEkQkB8vvPACA/pINGmgdlK2lFQNXb9+nW7cvEl3kozuUsqyxU8Dt7Y8o6tXr9KVq1fp8jPPMgliBA4ObiBAAALPZ3OqT0qql6WA3nVNTV0JcD8gQIxAyeYzyvEDRjlNqG5LKqtlR4Dcuk3L46UA+nlBGWDqFmB/zZPrxQsX6WBxwO9DGRcuX6LFwULcYSEXJUDu37/PxEebE62akvDvrMjpua97np557lkmHHAwvfbuTbp18zZ/X54sKVmW1JZCgOB3sqoIrp4+YSsD1GVJJ+WK7lcrOl4tablcEggR6B/0BbpXzGc0O1xQoeQR64sjUejePcpu3qQZEcvzSHVlMZ8LAQTmHZtXJRQY7uENrmxqQYCAPELdQEjlLVGuLouQz/1rN+jum+/S3du3AwHy1OJCIECWaUrHWd6Ra21DFcd6T7nMMmlplbSsRx/84AdZL0GIgPx45513mAApIWPdEGJhrFcrJsLw/lkG8N7CP4DEhG4gDIQM9oM0pYMspYODA/4BydmUFR2fHLPuZ42QCohHyU9wEtGGcspZL1aVvB8XRgEWTwEHG36GLa20LWmWcZJckGNMNlQVx+DP2pTJD4xf2VojPEZFdcuR4rkPDueHdGFxRFcuXgoECFy2+wRIwvJHOBveUCkB4jeIfvPpCRDozgqkWlszwcEkaVtT2VYMoIFYzbOCkjzjz09WJ1zHy//nP3nAGXd6bJLAkyWBP/e8zStnb9dpCRDZnOscNUI88Dfq1u29PcJha83y3cVTdyCNJUZvevF5u/ZuAnp2SWSIAw3bYiD+NgKE2xgs5zGXbr+Gh85tIFVI3mqkhybylnVH3sQW9GrV31mGiv+AJ5ZwqIo7FkcCvSA/Bhaz3s0//A0SR0MPsAeGIzSCHgCEZvuRvi55SzYL92Xt6B3UlQDxkkc8d42m5MKDuHBPqq+l5UnhFbAL7WGEl3k0YPV9kEDd42Aj6tbFfV9Xmu5Y34H4Xe+FMpUA4fXcFbIR4ByQLZtARsTWBwnCAGKSaViQLnwVR78O5IURcxqaRUHYQJ6wtSRAAzmXwJCISQeQIBy+reGwXFwe9MPIEW2PSMLOJ6LzkXmj1wbiGrijE0AMWODnul3zSgw8Fg0a737ZI75jFwR1uuo97gTI6Vqz6+5+nqdNd8eE5ZFn1wHsXTXYx/fRupyNEAwj+wchLmStGF62psHqumgxr7h1Ts89vTXWh72xecSVG56HwWErYODQwMPvC3y9bD7prbNa4QWMWs1AUz8zAoR7Kmw+nNFkoOXXe4XnPCVuhlLhr0IMJc37YR6zjJ52xhJW8nG+nu9tLHl2VWn99EGRhYTFsgt/7XPc7j0EVj965EaVHyMExm724cj2MX5sq7KPslCGi3K5s8hdxgFY9d/LHiA247DRkc4FcPH1Y1zNPFhWIKMkB1xNSdswHpQCAwXxCWNkxVcXMDDFD4xwi5RxO2CuMBBlMlYPAndv36OqBK4CI0/xMF5xKNKa9+3AnXifi30yTwziVWuGFNw/YuHDs1eZxe3iY/Y0ou//P3tv/iRLel2H3crKrL2X12+dfYh9B2SQkCgFg6QJUwZJmQraYdMOSZRpy2GF/d/IdtgRNiXSpsOyQj/Z8k+WAsGwSYggzRXrgMQymJm391ZbruU4596b+VV19eucmZ43g1HXoNCvq7Myv/zyW++555wrAOTCTnJ1wDtTA7/76/9BrecIdkB/ZyyAEwFoICgKBghSq7ABjyuRUSmSrKBlFxEA6SYJM6gQkJ2XuZxIxg6Mht2PExknCbPq0TnHVVd28450TS86Q4C810yCvtFQ80ywRDRoivNXJX4iOIlBQDssfidbgDROdCJ1WCSqGEUy7g8JgiBAjSA3jnFKGQcVBtk1IIvA+hz3kKfMUkdgFIyC+QoDR8l3ASNKW+ThR8Qtn9YFrjfpDWSnN2TQ+s6dOwzgAwQhYwOslE4sgBXAkJhOZ3K8EjmuRE5OTuTk9FQyUNw6Irdv35Zbt27JwTPPyP7NWzXrgFfsxjIej2U4GEg+z6RYZqwDAig57kUBEa5TwFhINECPdzIcEORSNklHsmIpy3TO8pyenMr0ZCp5mtUAC4LdoOWS8YFs/MmEAAjqPk4SMkAAMKCucgAwXTCDKv4OhsAqAatBgxlR3JX+eCDj3R25fv06WHxy940HMpvOCaZ0sAFdZlJlys7JF6lkJ1OBnjWeHd6oQ7wQoE+LXFIEpPHM5nOZpUs5yRaC4DZecS+RZNAnEIL75SCOQI3VVZJlMk5TqRYLfh/AERYVuL+dnR3ZnUxkbzzmZOJtjfdUB4IoWMGyE6BCRkaBCUvbZn4yk+zwWBbTGc8PsG2/N+LfUYbZaiUzrgt1lloAQEyXGowvCtk5uCa7t643DA3ca1nIw0cKgCzThbEp9HiAG7LFhyYAACAASURBVHjj3HhHq1KiSsuHN3oHFux4Nmm6lFEcyzju1gBIL8JkGtcsm1VeiOSlRF1t211kpmCCLJGJUMlsMZPFcl4PSjRvdbAENdPRNyd8+5tnGqB+ograyJrtAjaIAhcwjMVityIDJAZDJOnJsD+QvfEOARCwVQCA5IsF2zv7OnRsvTeazqbebyDrEczZaCOHyylZNWxLYIGA0YI2jPEG4w7VaZHVisVEVyRWkinAD7Tn8T/55+/MgHx11qsa+BGrgcsEQHDrbTxAcFy9AQ6MrFl14e9BYFqX8FzhN1mT/NXhV634bUCJG0ET5K3TIF2QoWFN1MPMZpnOeabnAyAWdLVruYTGtlBfCIBgxm4jgUUgPyB7aPHOGrhTKssAg1rmipuzhiGhGa4etLFyM0fFAkOWNOAZ/Bc17/MCT2e+x0j1hslqEGCqn5PJYSmT0coeMhns+TN/gZNUY2ofblJDAITrCaVAaD3WjauBn2oAJGQRBA/L229hDIY6F9sYFxpUatrYirO4P6nza9HbYBgeOvsZAlJ2vq2pqb4aD9q2GaM3ZBLUgc7qaHUq1KD1t8aGoXqWlkAzXDfLfnZDDW19rAGoSW0AiNYPklLU8BzgRUH2hrNljD0TMkCwmWc7LAUyMFyrd2MmmoQMEAdAXAKLATUHQKy8bOdW9LcCgJwHfuCUbYIFOrS1CT40I12bvnbRMe/9vwfj8CUUtoou73zMXm7py3QJRV87RZuWomPdxUe2Dcx697/se7nofG3ugeMUlAqskA2z0UatDVBi2zwUAg0gHPQ4JmrylrMcFQfw+cFM0CMN2NfsSadJ2L7H9z/hfKZZ1/58mue0CYDouOIgjN4LPktWHSb4aWlsVaAp6OtSNza/64EbDJDwgeqgy/vcAgvV0oK+yuK+z5MN3LPDa38lkkbBWsofcDORNmyTwJyiec6b874uBS5uyRe1JGsLCPRe2tnsGbQoXNt+9n4BQC4CP7Ttvk8AEANK2YZdBpSBOu2vTCBBci1UMJAoitgm4jiIv1g9oC7iSFVOdpkIjWTlrgx6qrbRj7sSRw6AaIM7OVlIlhdcK2VI9shzWTAZuJCsLAmGMImp7tcuE4ry+H7CAJGOSB65kOuT+1KbNY229+2UkisGSLux6uqot1EDX/0Hv6qNH1n33Y5Ew56sIPED9LEExTOqAwIALnpFKT1kbndU2iZKYgVAEMCtMjmRnBJY2Gj041hGSU8GyMbv9WUiseyVXUlMagBUqrxnWs2WLOfbLmxyNBCpSCiytJSqrkFK/t0ytjFoIDiLwCyy/BFAxRgzQPC0B7koBWAQOAWzoddTmaFsNpf0dEoABJ11WWBg0IAyWQZSyZIhfc1sLzA42XKCAzN3xA0AAvADDJBnnrkjd27foeSVpLkis72eDLs96UexLJepLNOlTKOEDBBIQB0dHckszyWtSrl58ybfAECu3bpF8EEzcBCM7spoPKIUVbHMawCEgW/IHOHtOqNbABCCAgaALNKpzBczMhQggbWcLZgBPwHAMhwxOx/BaQWZIhmPxmSe4AWWzXgHAEhCtlCOAHyMPDu0hVzyMpe8U9KdCSAJJLIQEB9NRvLMM8/ynt547Z5MT2cKgGBCWGSCwDuedQ4WztEpUwkASgxHQxmPRqwHyhZBUqmD6s1kNp/J6XwuR8sZmSdozwBcwHZB+XB96rpTIkGz/JMilwnksGYzAlDpYilVlhMQgATZwd6eHOzvy6DXIwKPwHeap7WEGhbSSYJJRwEQADiS5R5BkdV8KavpQtKFMioG0pWduM/7RLsFAHKyWhFABDg1Wy55DzgWDKSDWzfkxrN3jK2DuhP2K5SVbWUOYGVKcGU+X4gAnEHfQB8AYJgvpcxSSqWh7cUobxTJdDbldyH9NYFUmMvFDUcEC31BUgJYS5XhgjeN8qKGrbRcAoBZ2oIe8lemj8/AFzIMCr6d3USKbQRSiPYXgKpoHh5AAtDm2vuaDaH6lpS0S3qyOxyTzTUaow1C/i1T0AoLhw7GI2V/6fkRjAlzZT1yoYEtgB0Ay8CqWeL5APA0qTtKvOA/NhfTL2HZUXgXCxTp/U//9G2MuldfvaqB908NXBYA4mPPti34RbW1lg0YBnSCWKDLWIXncmCDYQH7XpjJ7sEEj9mqeXUQWt4IHoWZmheVWZcS6ynxHvCufzoAEgQpztRPIF8A1t5FDJDzyrVZhzhP3IWRt7H7avBfJXs8mKN1Z+asgSxWvZk3Y1g97uJaaQuAQAfc0ai63gMAxDNCFawAuA6PB50fvRhhQKuWwLKAdPgsQ+kvrGU2N+7uM+LtBT9DAORsgC5ggmw1DD0rcBG5QbsDLkFVhgBHbfReMxc08Mb6r4NSWFNARME/3XgugdxVXQ9MaFg/zg2UFQBxgEaP00MtIckCflinE9OwDb2uANbnan4XSTMmO0c5TW7ONXjJ5CjuIQCAqPk5k1TsHvV3O7Oxs7Ey5XWxPgCjM2SAIPHIMiOVja7xCQdiG/ZHE7d4swDIk8APlLRNsCAco57ci/7NAkDCvnfx6HLxEeXWIPDF39t2BMfQdwEA4T665UTQBjxoG5hFx2sj9fPWavP8b7W5B47JRF8vnr+9v27ORS6BzIBlpyMDACohg8TjGJgrnQCI/Ugcr82ZYXn9WioDvH6+EIAP+79/P3wum89I0zObRrB+zQ0yocsennl4GpHhteHFgUnSxuK1p2FSheFnHEd9hqllM21ftQHuN99zsS6/rJuC6/pi87iwTrDHvKwXyp1f8jjQBk9p288w/7zZOehJdYO1UoulWevqVVnKi191299YWKytrwAiQ979PfoKlqFbx756JefSV0gAtcrxBE4mZBtDRNITqfI5FzFJ1KkVSUguozT4iuPJwe5EhlAfQWyn22Gcpse1lfZZsEfwmmZIdtZkkRSAB+wKilJSxDiLSpYmuZoWmliCRBvwTBSZwdrL+O8dXB0MEOrgXPg02qxpVKL0CgC5sDKvDnhnauCP/8u/w4kZ2c+UqEHGviGSmDyTClJAXc0ir0qJ0lR6FeR1BhLHPQVAVgaAlJkcS1Yj5wBAhhZghbTQpJPIXtUlgwQvbDaKCJI5Rtcy+qhrY1KjDpITTtFiBkUjYcWNUGmGQMjoYnY/WBCaBU85LENDEXRFABe/A4xB0Hl+eiInx4cGmigVDLqP3OxWleQRshS03pk92OkQBPGXZ9t3OzED+gA/dugB8ow8c+cZqZaZrJa5Irhd+C4kBEAgAwRjr3I0kWI4rhkgp5DdyjIyLSa7uwQ/9m7cMBkn5HKotigD2nEivvsjKITAN5gANAwzSbFYPUAQBAcI0O0nEuNtnhjT2YnMZqcEQBBIL+D5IhElqiaTHenHfQarAQYBcOr3BgyEY+hDYHo0mZBpgQEV8kFRP2bbSRHET5dyms0IiCBo3Y279AWZ7O7Q02I0HMu91+7K4eMjlVtDsB2eKUZ3LbNcitmSniAA2gCijeDnguvb4rLsdjiIw8PkeD6lRNQiTxWwwbMG6AUABACLZ+AASCvBzEklXi6kQCAfjJVM5beAqINhs7ezI9d2d2U0GrKt4DsI+gOcQHkHg77s7u7Ys4jpF1IuF1JZ/UdZLtEyp7QXGBdJ2ZEhJTu0bcEA7rQr9N2ZTMaSZrnMl/DgUP+Z8c5Edvb2agkvTrKQiDJw7uT4SI6ODgmeHT4+lBUBEDBUtHVmi5lk8ym/TxAkiaUXx3KK5z07lXHUlXEXUmjaNg/29vkGAAS2TT5fSgFZMmNTkcUF6SmypWDEpZMs+wBAJcpHaHAJY8k8W8o8VXYN6gx/Q94AnkU3iqUqAFY2oQUAIOivBPuoh1vVWaNkHw2GfI/HYCENBK2QC3yXvUP/psYtzqQLBeqvk02m3iz+xjiXdipZljkBED5Tsm8AnpnrCQIk1BVXwBXBkA7GDniaRF3p/Pf/yzszIF+d9aoGfsRq4Beeabc52Rak2AwMcq59G/rg24AQl/ELgwG4DjebW9bx4cbSy+fgrCZD2Jpgi3SGP7q2Qfy2AEjtZ7EWvmkaiv8d8qIt9iZbW9hZAKTDNRNeCgw760MBEAdpfF2C36uVAg18jmZ8rVn8jQTGtqy/TeCoTUALHhaQrdp8OVMjBEA88A8ARMvZmML6xjMEQHiM36Md7/fl9+PXZXA+CHb55wAsmCSz9WUQADfFzTFNQMAlCAIWozW8bcHNBgBRIMDXgJ6BG66hbXssBVWkHfhb7wjayjc+2wBAtKx6NgdA9DMzBjZ8D9fgfGwBSLBJ2f/MzHM9XK/fBcJBEATzOdZvDLqhbTWSazpXR+r94c/IDOQ1wVIzGPX6DQDS2ZDAogyW+Yc0DBBIZJkMTi1/9eYBkG3j27b2j3XU5b7aKcS36WdNG7ncEl7W2a4AkC1j4JsAQC7rOWifbsx8ntT227a7tmVrez4HbLeVLbwWxh0f/8O5bA0AMRnhEKTQ0VDnDpcu9D2WzzvheVlnvt5hQ24C/VvXMhtrjs0AcnhfBJCDIfxMHdkf+R0vw9agv048iC3ovg97o815Tcfn8H7I1jO/lXp+t/rhmOxG8WsPuQ64bGWANIeuj28oFfaXbV4XPXucgx4gl4zktT1dm/J14XnZ5mZbHsMExUsEkNpKYD1pjKjbNhJF38Mm6G8aANFFjAJ6wTrUYy1xNZfuKmesZNTvqUpHL9EEUcTZVoV68o4GtBfAcgqsEHwG5izlVXhujQUuq56Uq47Aaw6MD8r9F6VkRSFpWUmKNXtVyck8JZu2WlFkS/s8oio1w0z9k7IoawWAtBuTAfteASAtu+nVYZddA3/yD/+uZk+RClXQyBybAGT+gdIOsKIfaycEAFLNZhIXQjPkONGgOjYQCIJPy1SOqkwyCxGgAw+TRAB+IIi8E/VkfwUZKM2gI1sAQVvLEkNmHY27LejKTXPIlw+yKzhJEQBRipgvWBCA9qxzZnw6eAIZJ0raRLWk0hzZ8KfHdfYVs+w9MwH3hM5uAAxlmZAVEGhINwAIaGcxJbAm/aE899xzlMGSZU4WiKP6kMDqR906E0R29mU12dWs/8VCTtJUpmmqniH9voyvXZMxWAiUf+ozAAsGCMEoIMaVBnBQDi6q4ONgAXgCReDodjX7hGydXixdvCFrISs5nZ7IdKoeFQgEA73oJz05ODiQ/b196SV9SgDRNLwszWdFs/wISqBNJJrZgsmTAIisGPQ+mZ3K4+mRZGVOQAFARL4q5eD6gXzuc5+Wa/vX5NG9Q3lw76Hcv39f5idT6YEVUOgzxb3ARB4bYUpwwU/GpMTIGOl2KbkFKSwAICfzmRwtYL6uZVUARMEeB3y8vVAyKl2IzGdS2fHwvwDoguA22upkPJK9yUR2IYe1u8v1Icy78axwf3gme3s7PBZlq8BKmc/JJiL4BqZUXlJSDPXXzStJcgT1tQd34LVz60AG47GMATgARCxLOT0+kdPHhyr7Jir/hb6H38Gy8bY0PT2R0+Nj1t29e/ekIDslqxfT6XwqeNMYK445UQIEgXQV3kPpyLBjJuedldzYO+AbBvV7u3sEpMCI8UlMv5/UbY1YJeIUJrlFi3SXroPEV7qQKa41m5FxklG+ruS4AlCtxHMG2GX/YaxBW2O7JltH9UgYRBORUdKXUX+gkmAAaboxGWZrAIgxQJxBgr7PjQjOQ48cY8dAngt+NSbXBgAEZVymCp6x71jdqNl7SYYLvEzAvMI9VP/tb172UHx1vqsa+JGsgbcKgJyX/fVWAZBtC24NTugGfi3waNnlXuEMwgb757psG98LARAPjIQ//XxtARAaLdemlya95EGDIARdGzGfY1bpm1cwEds4bZxXV035NSsfPli6EXJN9FCfXD/H/zA2Kmigey8PvJMzxzWcf9+fBdZ56829CSQpcH3RC8BBZfYz4bP1gKgnXtP/w8zEMUdtAiBYc+rmEmmQVns2dziYoACClYmZeh76t/m8vplGe9nEl87cBm+bKiRWAYZoqFSTsgyZBFAbUVoQ34KLIQBSAx8WwMC90VS9Nk9vgnFIBODcphCFpDBps6dbB6iIaYSch6bfEAKrlb882KVyKgB7wADRMqssjOJexgCpNGQG8AOGneyPtk9QqMfZJRZGM5NXglNMiojMxwVLQqyF1FgYgBs295SuxJIB6xE+K38+GtxTAAbXQKTAdPaD/QTkrlh3xu/SgJq12aA/unJF2+zbzQDPeWPe5QIgl88AaRfMuKjHvjN/vwJAmnrdVhdPCguzpbRIOGj7/EMA5MycG1yn7fnatpj251tfC5wHIBBwDXyv/F48NqGywJEMIAscHMeR06WrPExozDM/bpM9eR4AEt775v2Fv5/7/KIu9zF6rI3pbAzmZ2Rgh+8pFTPe1lps3lPanY7cvmYJmIXO4wsBlQYosfNyftW5o2cs//VnbGNX4JmxLfbdqf2rfAZThYQ2rzbt/bIBEI1FtSgd59eLkQisLS4TALl0D5AGB33iTbeZHzGmvB8AEKxhuLxiPEJjEboO0jHYE3H2o7mMo4LxmvGgz/jZIFFvPyS5dkpEIkUGMaT/ETdZSWLet+Bu+FpK+RorOS6GklcdTfDG2qkoZFatJAcIUomkJnP/6GShviCaLsIFFAAQLaH5gjAmmp6ThrX+qNuNyecDIDu9KxP0FiPG1SFvpwbAAOGUuFpJCmmYYkEmCI3FRdka48GIgdG4rCQ7OhZJC4k7MQEQeEpgskAW/bTM5GiVSmabTBj0IHAKGSEEcgGAXBNlQVDKCBnYRVpn43HHZJ4DuvEhrKm6wfbTdTZRZvdzIPIJVgPnectKR0YVs75XDEoD9QwBEARSIReFoLGnzWMCZSDXgqaLqhS8kRmOIPaiKCiTxYAozM8sw48+Bp2ujJO+jHsDAiB4I4DfQdDbNrP9DihqGijgImKyK9V4p96Qz4nMqs8EXjGAg5F6mNBoO+6xzt0UPQRAGLhFEJ8SUsjKr4RatsCUEFSGjEDSpSeIAyBggEynygABawPPfNgfyo0bNwhQgPHhAAhAA/ohWJAZAAhZJYk+S0hCdXpdSlNBpunx8aHcP3woi3zJAH4f/iODvjz3wh35whf+ity5dUemx6ncff2BfOtb35Kjh49kCAmFvCTIAOYHGDMI6OB3TBbIRqWUGIGXRMquEMVWD5CFHKcLyQoN2hMAQbZ+rPdLZoK1A/rbAABZzEQKjaAAqEhnCzWZgvn2oC+T0UhuXL9OTxYwPkCfRjvC92PoLpqcGJ5HCR8UsGjynMfERSX9ciVFpm0nArsmVVYSynPns5+S577w49Lv90jvXAFI6sfy+LU35MH3XpV79+8R3AB7Bn0PMk1gh6At0SQ9SyVPU3njjTfk9ddflwUC+Lgfm0zJALHfudg0BgjLn2fSW1WSICNAMilWhVwb7cnBaJ/Sa3j+MEGHAT3qTMEvN9cyIy96YSjwxuBDYHiH32FO7wyQ2XxOaTL3ZyHgmisA4i/WiwMYlunA/mvLZYwZg1jHEQBhAI2GSc/8SdCvnO2lwSyGOAyQoZG9yeMRDIGUFcC6rj5PAB+nU8jBzfk7FgEAYxH0gpQb2E0YFyCrhv6Bsab4R//47Qy7V9+9qoH3TQ28WwDIWtD7CVJUYTC9ySrbAETeJgDiayh/qO0BkG6TfenJF2bOzHPaCRm49983gQPfRVF26WLgYLOs28rup2zkwNZNTHl/JnfFzVuizEwCIEGg3ecjB0Bo7BiaxropZCAD1LruyAA5y55QGXE1uaaqCG3szDfO5wRnAGEusLUmDWhNqxzlZsKEMYLXytToO51hK4VtEhIpZ4ItFtghzGGoleuzG/RR+1oRBHEpAnrTaFShbgdBljftUCygj3lWn4+Zg/M+DAixz8F4WAYAiLeB2uckuIrfA5lUQdvTQJd7gETcL+Dl3lv4M3w32D4MAIlrAMRhGDveABAH73DvvtZE0g+BCyQlUEK0kpz5EfAIVMNVNTPXe/R7dW6KtmVzWDH5Fi27SYIZIMR1IFis5rviHiChpNjbAUDWANiNoPMVAPLWp8MrAKSpu4BMVn94BYA09YO1QE12CMbncE7yOes8AMTlajC+I/AYzp/hPOEwMsYZn5XrhCxjrDXzow7mLXD/tes9qdesurGs3Bu1Zm9aeU3We+36LvsbnpTjvY3xFsRXZoclRpwHgPAczXHNKRuqQQ/7rDOsjXYMkPctANISkHw/AiDnzY/vFwDEE1+Y/GLMD8YqLEnV5cYPOlOZRBlVVsD8YAI04mvow+gzlXqf9rrMb1a/VPMKgWdICICg3x2WI8lKJIpA4UZjOjMotiPpHV48YHxUlTw8WRAUAfujqKVsFQBRGSxlgOSd9KkwQK4AkLe+Jrr6Zssa+MN/8Kts3Oh8AECOsxmD2DUAUnVkd7Ijt27eonfH8sFjKRZLbrAYBO8POIUhqHpqAAjMqfF3yE3BCB1BXgIg3b5c6/RkECkLAdnVlJ3hrG8bEjPMJD3SJLEAgFB2xjergZkQOi7/TrNORVcJAKAjAxQAI8SCvpDyQiAX4AekdLDaWFkAHAMKGSAAPk02Z7kqZbFSzTy8l0UhCwAglPwpBJMwMV0CITBEU4Dj2WeeIQMkLoVvX1z533Vt0JF8MOLbGSzpSoTkMgNIpN+XDuWulMXQ6w/4hj8HWDVlDt+PQopcAR4E8XMwEfBvSIGBvdJRvUC8o36iMlhgUMB4e6F+EFMwQJZLSl6NhyMGwMEA6SeQwDIGCBgZDFArowAeIJAmAMCAjHgEjAvICuUpPSoOj4/k4fFjmWcLAjbjyVgObl6Xlz/wovz4j39anr1zR/JFJQ/uHco3v/lteXj3vkRpSdml+QzARCUjaDWXlUpkQQor6tAPwpknJQAJSlMtKbk0y1O2XbzQNgGAIGiNSQYBcAJZADqQ6Z8upFrOOKEAAINU1WI2Y3vB84Ih+KCXyPWDAwIgkKmC9wSBJMtyRCUCCEmSnqxQ34sl6x9tJSlX0sfG3EAXgGFxWpLWCBDn5Z/8CfnQz/4U6w/SWdGgL/F4KD985S/le3/+Dbn7+uty9+5dlePa2+N54R1T67ECNKlKuX/vnrzxxl05PTnim9JqkIJLF1Jkizo7CZMpzLI0SFVJt8ilWxaSrTK+d5KxYMIhAHL9BhkXABicTWXTX80+otQcpNGsvVIb303Q0Y7LXLIio7wUpMNg8A5QBN+Dn0oJvcmgbxD8MKol84rxRwtaoa2i7yQAZROwWXoy7mv5ALxhbKCJO8YVAF4Av6iXadnKlMBSGSwHQHz1gIAKx66p9gW0pdwYRJTAQl9HoAXLAjBAIL/VjSX7R7/RcoS9OuyqBt7fNfCLz4RB923hFv0M8zw3ASaxqRseNxFlGMGFcrYHbyx70efPEAc4c9VaKmLDOJiGzH76IHhueU5rAQH/LMxcDSSwwsCHn9GTFxgoXQsOhNcMFXQbs1Q9n8p++r/9Ww6AbGtJmrmpf3Gz6bo8m1/wRMwgkq3VqprlGmDXg1CMJsuw8azQUxoAws2RMkBUOlTH2tAfxDWEVRoEg76BT2Y+rmdbZ5bU81xY/o36XEEvvcT2z1kLTcnIHg4IFo18l9WtZVpynVkzQOz+7TqeqesgPzP2sHkNPUDCQLZnb9p1ocfsQgLhbXiGp2q+Y5mrLIX6Pwb/QwaIB5vsZ9geyU5Q8MMlVzB/cZ63OnWzcD4Xy1BWAMSTcZq6Z5G4OW96lLNd+MxtF19njpt6ChggibUpMl+cCeIAiPV9JLFAr1qbrAYjNb9Qk4Kc8K0MUwWnuPYnAKLyamhjAD7400zQ9R6d8RnK5mpLYrKSwyCevbwFAOGa2SSxsJL09Y2DTrZTsTa3rTeuYUSauBUcpnepdx82Hawx2hjktEkiXsvQXiui9esw6Fj3dx8YzCC5HlAM4zoHVw3HHt/DrXXZzSqy8XdTGs5LZlVjI8z2+j07pJ2VazvvyVyUW01YrgUjQoecdk9ju7G0l7AZpNYyv9fmqHVZKZdj3HaP/rWwZE8qJfu5zx31CYNv1PPFdrP0TdkcT8qr7y6oyyclLLR70ucf1fZZrFaa8KbF0nHW99/1mOtltjlcweSzmdq+rw/nTC+HA9A2NRFI9/2Mn2+tzJx7Q3qnt1Sbr4Jbr/9y7oO1P4ABAgDEGCD1zG59vl6F2Bi89XTBPMC5bGP9EK5kagms5uGvJXdop256YIRkiDMXDdZka31gy0Cy8VErEcH15da5DQor1eKiwaLZjV/YfLmWajFe+Pr4ohPWpvYXHNjiFngGDu9tD76ocEhObjs0huPDWnZFcxGtuxYXbZbcTzwY4J0zmCIHDDxBIkg6grCnH9e0bV0JcP3DuOVKik5XSnplIPFSx2oAEZS3QuwiUk/kVZGJlAXHnKSzUrWRuMu4ElVyekgm7spOtJRBhOMgbaXJ3YiPEABBvNOkQxEP0yQZeIrY3sr7et3nRRarvjJAmDii8dHlqsNETxigQwILn50uC5My70iOxBLKZOl6S9crGoOFoLkOBU2DqQFRrZlz6n/tG3oMY6fbJbDG/VG7h/6Ujur8w9/6cstm+JRKdHWZt10DX/n7/750ISfT61GG5yRVAATZ/giTJ6uOHOzuywvPPy/9KpL5vYeyhGF2uWRGVhz3OXjmRSanVS6HkksGNUYY/SBjHwBIr68ASNyX/U6f8jUehEegs860qGn7thG1rDYuNOpMPdtcYbCJNLvfs7no/QEwAEFWsiEQpDVwIM+tLD1KGu3t7nIAAFiA/soBCoZmsaKdOGceQQcSGWaa6Q4Zn8yCqARtLCOCQeK8kFVWUvLq5i01Me9VkfSg1Wh0WQIwJv+Fjd0simVOYMckvOBvgQA5WB69nlRJTyozT8N41of0z3Ak164dyM7ORGanM5lP5wzow1R9Ab+F+YIZ7RmCzdjuRqIm7JCPGg8lARODpthdiat7lQAAIABJREFUydKFpMuFMUBSGfQGMh6O5eDgmuzu7KnklXmAwGuFTJsugBgYqauxOd5kWKxWMssWcjqfyvHRsZxAXitbMPMfEwG8P17+0MvyoY98QD7x8Q/I7ZvXJSpXcno8lx++ek8evPFQpg8OZXZ8QkYHzNAHq4iSWLg/tJFeFyb2aDsJvU2Qwc9BPAU4ldHAHjqgpAXS9ySp2wcl3tJUUjOgz5ZLydI5g/GYVPB7Op0R/OKGGxVeVjSEv3ZwQAAEfiD4CY8WeoKkS16r1+9p5i3aWqYMkQSeKYxK6IQTFytJikqGvT4BrGc//yl58a9/nqDBcjaXHnQeJ2P51p99Xf7kq38g06MTySi1pebvMQACXCLLJM0yMwldydHhoTx+/FgePXwgjx8+kDnN0edSlTnfvmJViqWxgfCPdCmSpQLCI9pyQgChK/u7+3wf7OzK/mS37psAcgT3kSRsOygH2VNcOKnESLgZwn1BxAv1gfKiXZzOZjJPZwRCGLxaaXCDvh/m3eHsK11AIBdBQUbcPxcBZno+gOGXMZtQnj7aRjdRU3r8m34/noFrW0uXw6OfD9hR2jfxfKYAAlF3xgJhZVl2MoEQo5ii7xAs/m+uGCBve/K5OsH7ogb+1jPrYZf1YIRz/zX4rXO5mpFqAME2+PWCHVmQbs5sa+QN3WuvtDPZ9Vtrc13cOCxb+O86mHHBE9nMNq6TFTyI7xmhQTyzyarXzQGDbHZPEAJ9q5JV24q6KYDlwRbuNYJo5arjhtVNHW9mdeIv3QB08KdcMwJs7PdykNkHAMT8FDSQruFt/OTfffO0sUfC3ze9VXDeWvorCB40n6Gd9Gut9jC7Nmwjm8/ZpQbCrF+WD3pamHfs5ckCfl5KcyLxxwwr9fYtnL2RTYy/jTrwVHsyI8fPt5n9uPk76h4cZgV2Gm8LtiXKZYYsF70BsjJdjsx0nr19gDWRViqP4vepbcSfWWB4biyPph7N5Dxg8qA1gVXKjbKblxuLhGsP+zcMOzFvs205C4d+XY0ni9YrggbGHjHPjhrQIkCh7YmSDdhDiBAUCZ+ZtkfTr696ImD4sJ0F0laB4TnrInLvLwdZGi1/1o/dM6543mZYgyP6DLBe9Xqt6zeQ3/PnjKSqNq82gV4E8BGUWX9p4IZ1GwR7CG4RddVgjmfIr/WNQiTCRmg9flmfvmYd2D6Nx3kfCmK6/vy6VYeSaeHLQkpr1zDRsvXjtsRWOhX2GBcz3wh2tnhV9Ma5OBroEiZPOuWqU0maIHEJ9fzk4G5ksj4Eh9i+7WkFxuJYAyOJ76KX9+uLjsOmYoWNhTG39PimZXs7Vrk5/1yPJ+Nso5riKpbuhjzRhWV4agdgPMCexSX6dA2C/QOzsB1sRQ9xeRoDQdYbodYD+lnebdYqdRzDxlR95sY8bOnxcx5ItNnv2619nlrFvu8uhBZydgzdfpttxmSITXdbjFGXXZHvVjtpUycc3VqBzRhoLh7zvL9dVIcAK7zfJhUFoCj6FBs4CtADPbzsxFJ0tH/jO/iMx9oasbvKOJdm0pNMkBiJBGidQ6Myo1QVWGLjria+drK5dMtUejH8VyvGQEdxJON+IsNBX0Y9XSskXcSwbK6uwdhm7+CZEyUkYB2QtIGYJuYuwWfjNZOTTPLKk2PA8FAmLaTXNUaF9o7YJ7yOUximQ9VnAW/UnN+nFGkcy0Jge1DDQLqfsfUGahLAEZ8tLA2CtZDOMS77ZesR0rO3P1vEvt5LrysA5L30NC6pLP/v3/vbDGpD2x4by9NsQQCEpsTojCuRG9cO5AMvf0BGEsvi3iOZHR/LyeKEaGG322cHAOgwXeXyuJMLwqoEQIxZgoA+PUDivuyBAdJVFgKClHi7Twc3LMHigdlq7PcWLGHQRCWx8Nr0dyDTAywIkyECAAJza5QNb7IHkr7s7+3R6BvXY7a3e44QAFEwAu+iK1J0G41PbFGgo1dnN9LAUv1PKC00XUg2W8r169fpozGQSPpivgYIyKJOgXja/Zx2ujJzSSksans9Mj5Ieev3DQBJmIWPxTbYNn0CINdkMp4o0HB8wqx1vOG3gOA3Bq6UwW2VwKKE1nAgfbAYxmrqjbqD/wWklPA9BKoBfuyMd1g3O5MJQTAsxt0DBJsCgGUoHwAaQNQYXLF4xGB6PD+V4+kJJbDgMwHPjxwsnyyTvf09+dTnPi0f/fiH5MUXn5Hr+zuCDMl8mcvjx1O5+8P78r1vfkcO7z9ShkIl0sNYWSCInjEIPuj1OcnwRXi8y8wanB9eIEv4yYASiMUsfVR6ZIKgvgGOQTKKYBHAjmwpab7kwI8X/paBeQLmEoAosihy+k2gPgB+QPIKAMjOzg79QGbzqbJFILWFIpUV2Ua4RlyupIdkV2vPSSnSK1Y08Aar4+anPix3Pv9J6Qxi3gPqOokS+fqffU3+6Kt/QCZMt9Sy4PzoM3gDxKFEGLxvqorPG+8H9+/Jw3t31RT98FCQ6QSGCAKNuvFj/m0TvDEAxOXlcCwAH/ccub1/nZ4gvDc83ywjm8VpmhUksKzv+F5xLSCALE94vmOSzXM5Oj2R49MTOYHs2mJGC3OBjB7AUDCIdCeu7BCc1zIzuqKyawBjmQNhgVJIXiVB3yEDxIBVbBAVANF+zP4WKKvSTB6L0Uh4f9jcqQH9nG9M+PQeqoNaGpxDXZFJBfm+/+6fXNIIfHWaqxr40a6BX7pTh67rG6k3QIyg6JsbA8oNaWLgdgAEFMzkTHbtNuCi/eYpyFQKAumXDoA4iwJ3+wQAxCV2uDl4SgBIA9R4INN8ECxjDWXZFkJ0Sa0mfNq01dCrhcw6znWape+BH31Gum5TkNwAryBw5s8hvIZ/5mBH2EP8s6qC/5i2leb6zbV9gx2Wxdd6m+AHf+fGdr0WwoC6AyGedPMk8AN/GxKyaM53XnvdDMxuHue/59yEm6G8JQN4XWPdTOknA6H0eeq8xXswAET9ULD5VQBks968nmsGCKdly/irwZHG28PrE1v3nn3ZARDdIhuIYfWgDBDdGF8GAOIMTQdA/H5C9g4vtgIAEutm3dYRzpghSOSa/waA4DPIRSi41IAdbxYAqderQTC0BogC8OzdAEB8DHYARKUCtRdeASCXA4BUAEDipfeMhv9TL5aDjPgNAITN1mXy7HhmD5uHzZNWDVcAyLbawTioSWFhH0QfZXIfk7F0v4AIH8HgQPXP5yR/YhhHlsYmq+ewDd8QfYbb2TPbSngFgLw31sJXAMjbew7/JgEgufQlj4YaCzIQpVvlEsGvAz6uq4xMjZ1eR/aGPfrLXhtACSSRARKUI4SyoGJhwGqxlFWlPh91PWogVD+zdYOzM3zdHa6/w+9G8CyFigViWsaSLSEnap4gDoBkSEyAlx/UeQDu5rnMloglwle3Uq/CTiSLTsJEJ092IuOULF2s/QFxaEoX1Dm4Bg8CQ1cAyNvrV1ffvuQa+H/+3i8rANIbMHg8LzJSpfACZQ/mQ7eu35CPfPAjshMPJHtwSJPmhycPqRfXjftEHBGkn0oDgDA7xpgVSYzM7ETGUSK75gGCTeQgSWTU65n0TSCDYPfIRJg6U9SyuYPfQ/NzmpQjEA4vhixX6Z4sp7F1BmP2VSZJJ5ZB1KekEDwuKJHkkkZmuA5WgS9CSngEBOAktoFAR+tFjXkLOOCyPJnJ8nTOgPk1mJfjembsrKbl0OjWm8OYMO+CAaIBbpRFkoQACH4HwLDq9WUFeSVbQEVxIt2kRwkvZKIfHR7JydGJAh5pSqkovAnIFLlqYHc7DGr3AapMhtIbKQACRHpFKSIN2API8ex/1A+ugcS/yhgYCoJAskBN5FE+ILyoP3pgrCo5np3IsXmKLLMl+HsEQBCgv3b9mvy1v/GT8rFPfFQODnZlZzzg4A/qXpaV8v2/eFW+8uXfk3s/vEeAARJMkJECA4SeGlGXYAQyoGhiDqCj3+PmtAZAwHqgLBX8SRJJDOghQ8XaB9kikDkqMvo74HHy7wCw5nNOMQqAVGw7YF8AzMJkBRzBAYksT8m2INBHcAsmoMbQSFPpZAUZH3UmIACQciVDM/Le/+jLcvDpD8vk1r6Mr00kn6ayOJzLd771bfn6179BNgnYQi7pNox79JhxHxOUd0VkXtH7h/fvyYN7d2mIjndV5QRAyIhgkB+gpGVDYmEPw/Qs1bbR75MBAxBo1V1Jp9uRO3s35fbeDYI1qHeAiQBAuClg1hTYQMa+soxml4tgv4f0WKwZpjDdOjo+lsMTSKMdyun0FFCMIAsZY4Ob1GMggRwV2DUIUyBkBq8hZ6Ph2cB7B8f1BDJXbhir/6aPCDYxKB9/177s5mPer1UvHfcZsW7QCAB6ADScL+f0kWFNufSeGbDyviyLsPwf/udLHomvTndVAz+aNfALt0JZCY/1NMDHWkbpGgPEZ8JQTgST/npWpddK203Vei2+cwyQdVDG5nWLjngmVrgRQRC6uWM9/p0EQGoQYTNN10ZXL0sT3nWAualBNbUNAsC+NvOfZjiNzRCeswfcQ7ZJHdTBBgpJJiGrhJsjZY3Yv0y+yYASWyu5ZEmzekJuRCRF6SwGB2AcAAlbgZ6/lj2p15AAyB2gAdtF55xNAGITYKkTZjYyGD1o7FfudZDYEGRTOxikD74JhpoU3Gbv1zrB/2m7KRn4NM0py7JjkosbgNs6ERtaC2Pbz3Bt7QwkkWXhgbkGNPJ6cmkqPhtjJ7i5ud2GzquUYQA7E4FZa/wm0dBs2VXiimstzM12XO0VsgaU6DmQP4E1VRiIV0amjhV63+o50xjV299Mwlaz1nXNUwrWigqAkKEUeqTwfHrdCqbGZHyifW0AICZVxuNCtRp7cP6ow9A5AqrhGFAHVQPwA39XAGQthWSzORiQePbjzXFRpTtMVqIGoMPvqVyG5ZZZl0L/0XbjTdPbAKvQ9GDWSuiP2+8/qJ+QKXdGJgnM7iewBALIMAj6nL1vP44MkAuYVvg22mkLYofNP5cDgOCZljSNXX81cldBL6nrxGSVPXhk61yegeSvi8vWOugeMEC8hGG/9c8cWLTGom16Sx+IIQv9XmaAdDSw6MCGj+VUDXAmOtmAlqnsAIgPHFYhBFKpnx/EAzaSK8J+2S5ZYz0jfn19sT42tD3flkHk6qMWNXAFgLSopCcc0nat3q4dv4MMkFXKNBGwOrqi+xhnMID1UUaaYEMGCCVhS5Wb6ogkVcaflfS4vsA3u2ARkzld8I31c69S6fLdQSzXdkayuzOW62OL88G7g/JVsBtXv2Blvtr6t14Y29qHg5eOOcu0kALARO3XAYD3LAME8ROsg4qiYqIy101MplHZ0BxgRllJCpUXyG1B3SWKeewyLzSmCnUdk1U9jWLGdDKcD1pnXNgljONiHcX1WAXPVN3HrTFOnQFCeTDsFyC3tZ0BcuUB8vb64NW3W9TA7/7ar3DiRyASczlknqhXyUVCRYPm29dvyMc+/DHZ742kOpzK6ePHcu/RPVlmOTtLA4AU8jjK6ZtBWrptnKFrhyDzqBPLRGLq+SOQODAtfwRTdaOjqaGetY0AJBd7tgAMQFAdqAJ6qctQAQTxTD34OeBNAKRKGUztdRLZ2wUD5Br9G1zuCtenBJYBIPgdAAjeOijqpifcpijgALkhNVlOZ3O+CSTs7csoSmTUtYEuTqhjCABEN5Adgh8Lyo/1yVZYxQklrygPgo1TfyDS6zcSWdhGGqsGpzg6VAYIfBUQwEVwX8EPzaKvMK50O9Kz8yejgSRDla9iZhqeEVDhIqf24I2DG3JwDXJPO9QkrHKVMCLDxIAlSnEN+jwnDNAB3OB31M/pAjJHU5lOp7JEgD3pEACZTWdy49YN+Zkv/qx8/BMfk9GoL8M+TK2FXg0453df+Z78y//zX8kPv/tDAlSTwYjtpWtahCjvqD/gIIt7BBrRG/bZZoFQpzCzJgACVpICIGS6GIMBC1rci4Nk8KfIyowoNcAkgB3L6ZSFYYYnMoCKkmyhW7dv0z8DgXkAKWjbqDOCTOYRge0mNLDpFQOGRppLNyvIWiBAUlYS5ysZGMNn8PIdGXzoebn18rPyzEvPyen9I3n4g3vy2g9fk9de+yHc3SXG5h4eNkUhwziRcVdzLAl6wMeEniD6Onz0kBJYd+/dpXdInqdS5KlKhsFgHZtb9kttq13QM8uCAAjeGaiOAEEkl0IKuTW5LjcmB5SKm+zsUHKLpuQWEKP3ibFxtJ+7Tq722W7SpR8HXmiLYH8cn57K8cmRnJxOqT0JyYpaToRZqmpUDxYIplKEDgiA4D/KaKiPAHqjM0A8ZsC+xd27Hofp3TV9VSdTGSTMRkbQBl4h8K+BRAX6+qri8wQIkuYwhlfKf60/jsCItVUGhf7H/7XF6Hp1yFUNvP9r4Es3VQqvCXT7jOkyOrqY97/r/NYwQNaDNesAiM/zYS2G2ZYX1a4Gmhrpk/OCCu02YtuDPkHcI5Bs0gCJv3SM1K1AeE+aEXWxfMu2eth279slsDbvv9mSaKDcC7odAAnru4a1QkkqC0RzbqrP58BCEKxjkknjO+H3pLGlJkuWPg8O1q9FadcDRJAAyMuGoevn2NY+HLjHNbdJYOFzhMfJsdgITtfldE+qLXJX/izC7ybG7gk/2zw3151bWEmb98D1p0tBBTrLDRCgm1/UXVqYnJKxPVi/LnVUS7CJpGUIfDT1r2vxRpTIGSBcy9SyV+v1iM+xlmM/rw3Nm5g+N/VO3LX6dQAkZIp0rX9gPcUEh+DN/uMyVwaAYP/dfGZyYMaECWV7ig4AEA1iaJDADOI5z+u6nu0XjG+TE8O5udZyX74LAJBtOuWbfg2bAIi3GyZ2tHh5AsYZ0CNsQ9wnPAkAMXjMAClt3y6BFY7VLh+Gjc960J1HbYvD27N1Wawt2CsD5G8XAPFxiMVY5cZ1enIFth3jFYBvBzJc9MgUVDoLgPj53R9Jh2Afpw2CMA8mLbe+OVa3UPJqG4BcdcpaAqsew7bcfTM+N5MaW8dGNXUrACAX191F9fZO/b0CAILiObvDxhfuQ8yHEH3sDADCwWEdhMD4kAZT9ybo5M9gExh/0r2FbfQKAHmnWsHF5718AEQD3Fevt1IDTwEAkZKABedCG2ABEhSRSWAhqQDJrgaWoJ/2KIGFYSERlU0E8KERQgAhOB/ClwPRRNvruyM52B3LZDSUvQFioB3GYWpAxSU/+bNJCtNxRdFmrlusClN4AHMNF6yBtgAg/B7iLYhTGrON3kCIe4QASKW+zjFie7HGmrCW1Jgi2CMVwY2jTsR4W5rBbkCTJiL49UJOHLkSdh3EhnWK0J2P/ttjyw0AkpELfPa1m4zfSmN5x75zJYH1jlXtu3fir/76r2rD5GZJM6NdYgD+HOigdwCAfPBjcmO4I/EsJQMEQVZo+XcSBU4QuDyVQh5FhcxXxsBA0NlSijhgSCTjFbxFFPCAQfrIgvEqraPBWsriIIOcchmml2FZgigbg7kmPUVDawSlaQqNz6taessXEwhsIrOc5shRTA8QABQoMySFahM0ACIw9zZj5Yo+Ey4fpJlm9NWwbJAHj+7L/Yf3LUDbZcC5zDO5tnON70ky4NuDzPAxUNmeLq8xl0gWEsmQ3h4DKaJIcjIcciKyq8FAOmBuwLMjSSQvVzQlIuCR5XJ6fCzT0ymPRSAeAw8GtFoGIIZ0osr2kO0CkyXzxeDGDPJPzBZc8Rq3b92Wg4PrMhqO+J10mdMzYw5fkSX8QpQFAjYJWSSDPv8NeSgMnIt8KXMYXgMAgQRXBH3BjL4kt5+5LT//pZ+XT37q45IkkfSSDn2oMUEQAPn29+T//j/+pXzvle+xLDuDoVwf7QiYD5TE6sBPJmbmDp4nrtcfjziIkwGTwwMk4xqVoAaBmUFt2o32AhZDbWgPBkeRMhCOe4EJOqTdADig3RA7WoncunlTXnrpJTIpMvisLBZq0g75pB7kyRQgAlsqMXBmuVjKCiyQpWpAUjapqIRG6GYiX93ZleK5a/LyRz4kH/34x+TBa3fl+9/6Sz5P1HU1T2W1UGYOJr1hRwFE7RuxFPOFZNNZDfZNT9AWjuXhw4d8z+dTWcxP1TuH8iP6nNHmywLskkqSVcW6BgsiZEsVq0J2+xPZHUwIAKG/0H8FgIcbAmLD7LInNnxhMcB+TGN4sJp0YsPzm6PeFnPKrU3nczlJlzLLNBuLiw7z1lG/HdXFR6k3JbBwLBYOfcic4b589kcmBOrK7tMzTh34QGCF5qxgjsAzZAAgMNFgFxPuFAShjB6eKUAQ9A8bv1bYFNHSxWQi/vE/ffcG7asrX9XAe6gGHABhdqqXyzKYNB7WBNU041KzWC1Wthb8Zpj0jClewxDQs6nRYJsgzyYAssY2CIKG6wyDJ1TuRtarlsGX9w2UsMYAsTKrnMl6wNtEii58mn7PFx24JkZm8ZoGdGlyzDdFyziMhif3XwLWYA1UWBZ9+Bzqa1iwXVuCQs4eD8MxqhXs2W0N8FGbTXuGv/nFIJAaBoV8vCZ3Bp5YTMW3enf5EZ9T6uy5AOLZCKorvqJJNl2sd2vg3JNyuDo+2+bqtt4E+8I2xKQ4YzGqBJiC8/yPZdDz+kbX2R4ezPekAq0q81XBZtzK6vXt5u7Y2CpwtA6AeCezbad6iNjzS7FmNmNNN+j18ilgoeVzJgBWwjQN5hpWk3QUxNAKr3+G9pjWjjgfW91aTpF9ly3E2AiepIBkEk0o8WejVp+WiOS+JcY+qmW+uI7QFYDXBe8b63bINjCLU+XAyJoJzoNkDB5qAAhN1Q0AcQksDfrrzYYMEG8BZw19zeC+XuTYWBh6gNizUJjlyS/2KKxD6iHV+lHwu4cZZM0DZPPMzXjcxcPgr3aX9ZjRQAxc6m0AIGHguz67tWkO4d4Hg1i4fxatIK27GcVvytj8S798Xjy9OQ6Zti2Ci+x/bV7YOD35SH0GFz0xfTCdUn0n6g7Cnu9sFOtgrO6mI2nv4whhBba5Axrz2xraxm21Ld8qwvnW627bnYfB/Wa2O1uXlHh+LwMgEYKcdSO3sc2M0MPkS3u2SqCy/uJzpP3O7GVD+p4ESOqw0a7lXQEgbfrnO38MZSJN3uxJV2vbz3Qv22a8eOfv7UfvCpSCaVXsNnsCMGlzAzYSZ4DQo+UsAEIGCBMiTNaJzA6NEfUAbHDqhNY3vHChRMFFiHQIgJSC+XVCcZdEbu5P5NrOmGbnw1hjmJDJwjpRY5MKfCBBdS3piIvCMPlDqwLxQIQjPASicb91CVoch5gWk7QZG7Q22EWChHqIgAVCBR1K3CNu0yN7A/dIhkiOpFTEZUQKWclDWckyy2SBhOscie7w+zAAxGwFcB2ch2NfsxrYAEA08SQ941em97cXT1o986d10BUA8rRq+ile54//i79LQIGMAbRkLIh9HUYAJJPb164TALk13pNhWsns8EjeeOMNmS2X9Mygpj4ksDqlPOwWMq8KBRdgGm6bMtwSDNWHMD42Rf5eBBaAmha7tJAHZF1r3zPkGg07BTs0Cx/BXPudAIia+SFI7N4F+D79OeAjgUEmjimxBJYBAsHZUgEQXg/gRxLXWellhEnQjBbLkj4TeKvucCmPDx/L48ePpBf3+C6LTMoilf3xvuyN9wwAGVJOiiBHnJD14pJXs5XIYtVRjw7IEKGsGHTg+YFnAQBkOLR7iWlWlOaaJY/7OT48ktOT0xrwIPjhBkigXmMz17WgNFgNSSydxIAljNOQNCKFTn1Cbt26TX8RDQxHMp8tZDHXoD9AhizNOdgpYDOUAXwxRnp/AK6yMifwAcmrRbqUQnJ+hvp/9rln5d/9xX9HPvHJjwni6DTktoxADPqv/+B1+cq/+tfyytdfoYcF5J+eO7ghe6OJBtXNQ8UloWByPtoZ1wAIAtYwQldfGg3Au9cJfsf3EOQHEAamTIqyrgqWH5JlyN7Ll0syhjD5ZGD3nE7phXLr1i0GzQFwuQRVN44IgMAIHYwXMCQAgOBeUVeSZgRAANqgTQMA6aRgNuhi+HQnlsP9RJ57+UX54Ac/KIf3Hsrr33uV7ZmAHI5N85pBAvADHjykaqMs84UU07n6mdDcfSF5qob2eB8dPZKj48cNo8Ko82RYFIX0QTDSGJXS6rHbx4SK/zqV9DuJ9KOEfQXvyXAo48FQy8ZZGhO49j03gyRwBGCCRvUANFVjHG+wdFD39GBJU3kEEGS5qL8PZo0Dm6h/V5J0AIP+Oe75AR1xk7jixszZKSiThUkArJEJYibrAB5VHgtst1iGQwXHXCscclhYGuB3sKlmAPyylGwUymVQGkMZKCzfb/6zpzhKX13qqgbeuzXQACAaNFvPcm8+q7O5Aw8QhojWTEOx1rfsZfub3/lFQYbtNaQjyLZzbJ6vbZBi81xNqDAI/HkmloUW+Z3a2DYsqUqFXvRqs7HDOdyoVmM0zYk1oN4wUJzlq9e1oG4d0HMDXv2GfjfMSFMQpx5tGdszqZ862KMBO5bJLoHAMziR/sw3n33oHYJxGM/DM8nDNuW3hgxcbEzPe7abLAoWIwBAwt/xbwIgSKAJvaM2AldrgcAtQa2wDam0gdVwwCrZzAje3Oyu9wdnZmAtGgIgel5ndtQBfyQdueGuMarD9ukGPJjHsDbTk2AXrTtpB0B0baaMD/c86dLXbz1YiMQPAjRkRzeBQjtxHWzE+orLDcri6l8bBojltwfMGvi/9RwosA0y51+AG0x0aFgcCp4F3h7G3tTjta3mUZcBLf1eR5kdxjRC+0Rb0kI1EmH0+7vAA4StfCOuFXbnut2ynuumWvc6/y4YIBeFxxQ8biTkNtt9M0Y0Mr7rVwx/U+nW2n/GpLLOBF4s8d22CVtPt9lHvV1uHlxLVgEAOZP1udZKzy/2lr+oYNnFAEjr8Z2SHBcPym3GZEigJEWhfWuNWWZzUi1n1Ug1NtJSzRjqt43CUwerAAAgAElEQVQExXIb1WhbvbQBaHjZi1peM0dva+8cR32cCzwz3tRDfEoHV91Gw8GfX8Nqc8lcgDhNgfw4/6zpI6p5v+3Vpm1s+94VAPKUGsIFl9FkjYvHAI51LfoZkwcuHOHfG/f+3izFJQIgGybolMAiAGJeZzUDJJbKJbAsrhatCpqlEwDpKMMDXq29FbxgY+lRFWMlK5igr1SCfH8YM0YG+avxAOoriF+ofHkXzBNKa2OtpbGSslBgI2xb7inos6Suv7EWcGBEYxebAAjXPrACAAjCZFo9LySuNLbKHGiNw3SQ/I0EVoAZ5p3LPFdnjigR9I1OqQDIUgEQnpdy6BFZImCL4DMozay/CCvq9a0gsBSYm0zoZru71t15TzXFKwDkPfU4LqcwX/+v/zMGRBfZgvI49MRwjWSYKBep3Lp2IB/9sY/KnZ0D2ak6sjw+JQPkZAbXj4qNHp3ktFPK47ikBBZ9MRD49M0IFoKI6QMpNQAEQUnIYVGmxwLFHrSmNr+9iE6ScpUxKMmgepVL0k2kH/fV4MeC+fg3gtUOgGCB70Fp/BubOWS0AwBhfqIFzBlkBwBCrwfN/kurUtKqqL01EBSdLuaSFqmkZSpVVkqZlzSQxxsB6DxdymQwkfFgTPmrUbdPHwW8JwMNIgNAwH3OVh2ZmwwQsukAgMB8iOWENM9wSAYIByoivor6MjBQVfL44SP6gHiQWZFc0/iDbmF3RXCa9F4CIF3pOLMGm76s8XXAYHXjxg3WDZHfopTp6Uxm0znBliKHrBaCA12ZTCYynkwIQIzGY94LygvmALLnAYDAAyStAEjogPfCS8/J3/zSz8nHP/FhG9lF8CdMIHjUJ4+P5C/+7LvytT/+uvzhH/6hLE+n8oFnXpDbYKSMRgTJMFIzUI5n3EtkvLPDEzCobgAI5g3UH54/mTNmWg0EvHDwA6whMJ3ijly/dVNefPFF2d/ZpR8Nljxob3dfe0O++8orslwstD1wNir57AAIRF0sfiv6WRwdHSkAEkXqNZLnEuWFxGgbvT6/g0kSAIgzHd6IUnm1u5Th7oSgUzFPBR4yCNKjzKMoJuPDwcFx1JOdbo/nJ0C2TGW1TOX46JjXBxiBCZegYFnK/Qd35f79N/gsZvOZspoCQGLYjWTQ7ciyWLI9J6tYErCzKGsWI7W2MUUfDORgb1/2d3eV+QM2EdMOtN/hfn0RiLJrwERnWvyNx5QKvHBCLkt5NJvK0Xyu4wS9TPS5ulk5M0ZNWgvnAQCSdAxcwYSJYzHueODGAjE4Fk+LZquQ9kM7iBMygvAT4Kiyg/q1nBrGvY6Ne/g+AJCT6anMFtqO0RfI/uA2W/tX/Fv//HIG4KuzXNXAj3gNNBJYTfSjCfI2ga1GekiP883+JgCCbYG/PDM+3Ay8uep6ZwCQcNO7CYDo/Vj2MvV2bcrbEE3nObZq9L+5OwyPdhDBJVPCenMABNd9EgDiZed5AwNsjwnppkuD3k2cyDaoa0EDDdbWZtPSkcICRlpHvIBepgZZVI7H63eTAcJjrT7V5Pv8AJS3qzqAFQYgmefTSCzhvJsASC3FGlTw5jn9T9uCq8hK943eevCzYT+tPR+rj/Aa+pEG/KmV7FmpBhZwXgqYL2qCbtJFtXROEB6uQRFoP5unl5tfhwCIsWA9OQjlByzpoIj3b4A8eOEZhwCI1nnQ9xV50IDBhgcIvu+JIV5PCQCQyoLGBoA4s4NtilJW7nXiYIi1y8CL5kkASMgUcQ+QGgAxUMSBEj4Bp8MEDJCLAsK8N2MebPIPPLuc/bFFAJ9rm41gwSZYVl/vidnLBlQZuMUHGIxDa+2vruvzg4E+voXj0DYSwDsFgEinjX/KmxhTWwIgbc5IDXgAIPZiG3C5Z31Yhh40AIiPlz6Gh3PNmwFA2pSP4GFLAMTPtw1/aQCQTSphm1I8vWNWsQU5g6SLcOxpxjUtU1j3qKb1YLcq97cJgLc5xvuu18baGmMjyN4azHt6Vfu+utI7AYA48/FpVlTbdnfZZWrbPtuX7+kDIKsIAIgqkLi8aFTlBEAYY+qowgeUbQZI5u73ZNBD3BIASC6dVcEE2GuTgexMxjQ5B9uDAEikay+yP8i2BeihsRIkB3QCVkS9n7DFds3eJqN1HQBhLqivB23MyJaZxoyMAcIxbgMAIXgSKYujQ3ks9XcFOKLPSMF4gIJ3u0jEzmWZIqEYSbCVJpdw7anxHcboTEaraVtXAMhl97Or873NGvjaf/XrlPFZZEuyGhAo1yzviKaQcZHJrb1r8sGXPyR3dq7J3qorxWwujx89lqPpqZykM7IiwL6YRpUcxitZiGaGZwRAdLONTglPg/6qI6DJIkiJjG6aFSNrnJnjapbugIgH/iFL4+BHiix8BEuBrsaJ9JM+N7KUCjL5Jwc6mNkRqaQUJKNIUYtj2TUTdARImYtE+S2lJYAC75Ja8zyVBQLr6ZKZ9nO806W4f0SMgCyC1CxzoqbURS6j/lCG/ZEMo4QDI6SY4KkxGY7obTEej2Q0GksadSUzSQhucKGhh6AtDLx7PTJAVr2e0vkB8qyoQMh7QN0cPT5kAJzZ9ZnWUZZjoNMAQgmbj5ABAnCnBxklHdzyxZKSP3ih/PBFmYwnBMBQl3OyP1LJ84w0uApB/CiSIWSvAOrsTGQ4hlwWzOSh/6dZhQANwAQBIII3yvPCi8/Ll37xi/KJT32UtEDsJ/NC1/+DvsjidCavf+ee/OW3/lL+/M+/JrOjY7kx3pWDnV3Z3dklMABWBlg7GIgRpO/BnHtV0YwciDQYR8jkd+DD2QgE01AfBHVO5fHjxzw2GiTy/EsvyCc/8Ul55vZtuTaZcHJCeV/93vfl63/2NYJMYMAgKIOgOpgDAGRwv9g0QtYJjAsYytOvpAQgUEi3qCSBXFjSk8GgLx0g5YuMHiRgoLwuc/lBZyEHt2/K888/L1VaSHo6VzbDSmQnGch+b6gSIquV7MR92YsHliFQSjGfkwFycnIix8fHlABAOMg3r48ePZBHj+/L6RSeLKcqdYE6gPF9WRL8AAtkmSsA0pOE/jje/9AuIBnGek56cn1vnyDIeDSW4WhIAASbOzAkCBAQiNANum7SFRRVTw+VtcIETOU16Egul3KyRPuas35xHpQt6pjfB2OkyNJkmEIBkEjLAhmxKs+kglm6ZYlyHLFrAzSCZBcWH2RbmXyXmxyi/fcAdoLCjj6LwAyAQe8XRSEn8ymBIzxfACI+htVeJ1cMkLc581x9/f1SA1+6tVSpjkD2ajPLPQwAr2fhe0a3UiZ0o+EAyIb0VYtMu806PS/bfjO40fpZbBq/GrPCv+8MDN5HcFLfRGx6gDTCPk8uQduNIjdEG9dtmB9NfdIM0Y4LgY2wFJwvAmmZ5vj1zSiOQ/IFn3EAgIRyTlzDSCQFzSLrEI+WIdA75nNZY82cNWCvj6kDx43EFM8cbABDkMWv6uX0wLR/DsYB1f+NaUiZpwBE8DajAM2257XZXhuASPuHfmczEF5LieHO+b/mZ/jc00oZPLqu1Q1p80yMKYJ2B5kcu1Ld3ur4NVcU/K/qZCbnCqBGK95ZGc4AwZyKdTIBEPOMIAhS53wryIPMQMgj1E+W87df3VkmyiBxY/BNYCDsqxH0qGsGiIOJKu9AkMfWOqro4KyNgJkUsJbYPjswBrc6W/MRscQG82Kh5O6GB4gDJSpZZqymLXjANoiglhELDd0NDPJnqz4RbTxAkBzldeHtJJR/056Ba2Jnc9FLvdD0fvW+TE/cDeYNiAQ7xsQ+LjrlRcpR2j2ZC22ObFv6UaMTHvAw/LgtwXoE8JtR4sIiXngAJJzaimVddDLUaoJ9U93zjf7ozA+Nvttp9BloewtBYZ0btalfLsVCQWyvvY1xPQCbQ0Zh1ya2NX4K66wu/UXV8q79vWJeZeB9hCq1uUunr0amcHPOPTMH44FsSsMFd9Y2CBxWRvidKwDkXWsmHEUvmwFyBYCcfZ5t17WtjI9asnEQrM8pAQUjc/WPWmOAOFO0E8vKARCyJyrpIvEaPOZORwYC9ZiO7HVjOej1pNfvy6CvZuBIHALbAbGGySiREZKZwRzBZ0j2jtxPVdmBuvBT4KCsKMS6Xlkun6uTNf8Gq7fG9Nz8yoyxESZGLJCESv9a3WthjIkIgAC0UAksTT41AITyjMbU5prTX1hDiTyGty/iu3mp3iBIyq00boqkd8Z7EFOxOuYZbD3oK2Kyobhu7MiiZkGu3/Ik2X/3BoAtV75igLynHsflFOZP/vO/wyz9FP4J1F3WACaChX3IHZWV3NzblxdfeEluj3dlDyZnWUFA4NHJkbxxeF9m6YJLqFkkcph0JEV2PTw6oBVHLV3tYNjQ9KoGAOECnIhjk4lHM0WTxPLPacQNE+4yI/ODGd6QyWBWdkUmCCSo0KfW0E/L8mOQtiwYqEdwHBn3169flz4ADEhy2T1nVSFZWTLwCa+CebqQWbZQBBgop+kGuwQWAq14u08DGC2QboKHBnwxetKlWbO/xv2hjPsDmoxPdibS6anJuQ9WFcyqrYwAQEp4M+AzMB8owxOLIAgMH4+oK7PZQqazOWWwEITHv2cI1hOxXskKO9ZEWS9gaESDnnT7Wge458VsLnlqRuAw2R5PZDRURgcCxzBYwmCWurm6sUDwXMAYmezu0LtEAwpYC2pAfLFcMGiMcRSZ/wAoIIH1t375F+Wzf+WTMhxGZFAsc83mhNc72A+v/8U9OXoAU/dCsulcFg+PpFutyNZBHZ8cHpLOR1YHgIqoI4vlkgwIACAArzAJgW3j8ka4DwTsETTHRv3e3XvyyndeocRRNOzJhz7yEfnCF74gLz33nFzf3aE+I9gLr7/6unz766/Ig/sPFGAAUEPPj4KME/hb9IcDTooIogMsgP8Lyke/mbKSXgkTbe1PBYCk2ULm0xklsx7EudzvlfK5n/i8/NRP/ZSk07k8fuMBnyM8VPZ6QzkYTiRdqMTWbjKQg96IPjkA8uaHRzJ9dEgPGzB0ALytCmQQAHwsZLaYynx+SgaISpIt9LmYFBUMWmOEEaytwGocgJ4DGCUM5SuleuIe9se7sj/Z47PYhSm6MUDYdm0Wxr99Ae+mmg7GhRMy9k9LWcm8KFi3p6cnkmZLerugDGp6rmGNHAAatDQB/EVdGfQG/FkAsC0wFgBE7UofrI6kp3JyvZ4MsSABU8UCGpB6Yx8mUwZ+Lej3mj2hpu2JMaUiZtAC6FTPkjkB0MyksLytZ79xZYJ+OTPQ1Vl+1GvgF267yasCnGEgMwQ+/D7XAZDAB8IAEJhb++u8IEDb4MJlAyCbmc1NdlQTsELZtwEg5nSwnlUaZMk/qR203ShCZip84XvOkgjPAdauhoL0FQa46sAsA8FnpWU2N2c4RxYYbzfPzjLzLSED5SijwfptbgJKXqZNE0jnEwTIA9atBYD/QDpJ7yVglYSZvgE4s9ku8TtSacAB1Q2iztub7Yz1afdz0fNS9kFzFM513nPcFmzb/GxBnaamfDxfUAjOsfjdg+TB9RsT9PrpSBXBm8AaK9kf7tqiBuRkazBJSeshoXyVAjA1AMIgOWQzRSAZG/ZbD5ByXWDt6AwA4qwcAzvq5wIwxvSq6zWF3Q8TK8yp0PJFFDRzZpJ5gITtoAFAVAKLdeVMIoJG+tl5AEhTz1r/TZZ+8Hy3NAiCVSH4gd8DAETLiOfWBgAxD5A1ycD1to4i4HpYz130cgBkLehqwXBnlRMERXJWC0ko9r3ziSJN2zAAhE21JQBS4x5bGHMN4HfRHbf7+2WaeKM6sOc9HwAJgFFrg+tMpyZYbyN121hgq5tl67NndiboZkwnHVObB7sNAHFPF+WBXSxH1qpwl30Q5pRE/Zx8P8I+XwMg9pS2yB6G41rQkKXzBADEj9ucn550W1cAyGU/9Ld2visA5K3VW9jm25yh7bq27aDX5nwXASCVB//XABAFLACA9AiAwNw85c8bg6HcHo0YV+vTYxcJ5JqQin8PEsTLEllVME2vmHyZRO7HmlG9g4boFg/NSxiub06kkS7Wbc2HcQJy+Kr4out3nbM1BhrGXaBkQ1DiDACiHiAqgYXyqowVV4EhAGIMEF6jI3IyTJjECgN0AiBFSWWanEofapbO5+AACNeWTUoO1yj2GYbP8wCQcXKtTRN6asdcASBPraqf3oX+6Nf/EwIgABZAKadgBDY93VgG0pFxtZKbu/vywvMvyM3xjuyXkcSFZnY/Pj2SHz68K6fLGQOL085KHsUimW2EwC1YdKCmox4jWDhBBksZILqpqpM9beGObq8eAo0Xh0tYOQBCQ+xOj+BHURVkLwwS3Vi7BAAGAH/VgAVlkfo1AAKAIoHPsSGgkFFaZBkDn8hKR3b8okibrDyUN1gc0dAafgzmq0C2RxQzAA+WAMAPACK4dxxDD5C4V0tiJeOJJEMEtTXwDLaHuGxTtyspZLFM85cLtW5POsaSwXeyDMH4nEFzMgFOke0/U8kqBGwBgMCrAgwV+FAYAEIJIwyg8yUD6NyIRJEMekOCN5B4AsMDIAfocDgffVQMAMHxuD7YHwAc+AIYFYH+ppJhAAEwhiOojfLdeea2/MIv/QIBkN3drsS9SBa50GgSal8nj47ku1/7nixOFgSn4Bcze/CYAMj+tT1GlI4eHcrcJLkgtYWgNMy1ARBg4IV/C6SxMBHhhTrHvdy5c8cQ+JV8+1vflt/5nd+Rh0eH0h325dOf/Yx88ee+KB/64EtyY39HenFXVuVKfvDdV+Vrf/o1eXgfhuJzMkPAfAGbCOAYmBGj8ZDBc27IAX6YHwfAwY6xQFzMEWwbB0AIVo27crrfk5/62Z+WX/qlL0k6XcqD1+7LG6+/QXk5MD6uD8Y0kMf9QQ5rp9MjkwhBfgVAzOMDsldg3KTqUULJqQKAoYIjeAP8mC9NcirLCH44AIL2z30l5Og9w7FCxkDDJhr3BjLqqfwXfFFgiI460UevuV9r0RgL7G1bkKAPFd2I7DCAV8cnxwTJ0nSpmQJgiZmHByWnGMJTAARgJ/qcAJwBqywCCJkQ8AAAgmcPgBAMEC8fg1ZYKJhUH55JVOp2j8EuAwhh3s7gxmolC7C/wPgCeITnCn8ZG1NwzPI3fvvpDdJXV7qqgfdwDfziM+m5Xgebxd4WDNCgsgclMAw1asnnASA4r/8tDBpsBqx5vSDQX2fSWrZzWL6Wks/1JiQsgw9/Hs8jJrwGMGjwmpuV8KLB5oDnW6uw5uAtccKtLcIZIHVgNfAiCdkZNQMkKCevUUtTaaBomzPBeqBMj6sBEF8MGKiyZm6OtVBnUDMc/H6xTuB2z59VDYp4drtlKVslOEMCLIBSkGmnJ/Aw43mMijMMjGCPie/2EeTnujQE8ZpccAs1a8LLxpPafBjUVt5g4/gxZ56lVryeccu/fYGVBybJ2q6b4GkDZDUZ4s228yzLhtczAMSDyw6A4Nyeg0jAwuAOLCc1oO+Ba/xLvUOgbKYAiNeS6Tz7TRkSpAnvWvEAUbDR1jFBmTeaS6Mb8waI00aqG3vd6BMAIbinMIstX3hexRccGNDaU/lKe1GGbZ1ZxKAHQREtmzKWXFLLj24YTuvw4frTD0MXNfhRG8pbe/L7q+uFVu4Xj/LbQDS/V/s27o6glckt1YOzM18cQHEmUWhabnWnYJqxhsGUDW/qnGJ6wlrI/Fq7J/8eM2xt7WgDIp9gLUtnUHH9t8ZnRaVVdSz1IlXwOmTTawrmY1nY5zZDStuOYbusu5AHxDk41c9Gm4j+7oF0G77q9uwsAxyXmOFunehrrY/7X0MJqWLgfSfwzVS/G/dhUtY15WGtz4RlYDJP7XEUljmol41np31F+9/K5PF4TlWHVjZZPQ1pQ3GAyHkyOn5Y/cBQPWDptAV8L274l3NExcRvrWmWLRiXrAHahfx5b8zIzSDNfQrV1y54vRkAZNupttXh5jrnojI86e+XeS5vj23K825dt03Z0CHaMkDOoYOuXUbn1nfn1QYUuOyStX227cu2OXpvL/F2Zu76sRUSUi04H68gVaUMEJfz1DUAxmP4hgG40NgBRo0YAMgqI7Cxm1SUvbozGsltyJxTxQbJ41jHIDFHJT9BsiRzEzELgCLwR+0gJqqqF5TzRrJJVxNviqp71tsuMEH3NUpW4Bzmf2YxzDoJJEiSmFuikOWssjKc/cF1qq2pIBdjqzvbqyC51QFjnSdQC7MenEtQbGV+Q1kFiunKBEGSqY6wlNLSAYFvXduZ95itJQGoIA60KduFr8VXDJDL7pZX59usgf/vP/2PCXzkqwAAgeE0NO06kexUogDICy/IzdGO7JUdAiAI6kMC6+7hQzmdTwXSVEdSyMOokpQs346UUSTLqEMAhL4I0IWrVM8f/7E7GH3ZFwlkd5h0DeVr4rj28EBQHUFdfBdmxsxOWoFmptI4XLBR5sf8BHwzY3I8MQCQpMcs9oODA4nBRskrSZcps/rnWSqLLK09NbjBNmMiIqpcJJpHB+RybBPnPgcAP8AqoUcGvDE6XelF3drnIGZmVlSbng9292S4s6um4vD6wLuvnibMQkcg1rLqmY0Y9yWC3FQtMwS5JiHgMJ8v5PjkVE7AIJjNGPAuIpgTdXhusBWifo8SWJycUE8ANHJl82AQQ92AAQIAAiyZ8Q48H0x2CYMbsugrHcAwiKM+ySwxFg/8RvLSPEBSlVRL84zluXnrpvzcz//b8unPfEyuXUsk6UeyLJE5CvRZ5O6rd+VP//UfyeJ4Ki+99JJc392XQdmRnWFfDg52ufGeHS3k0cPH8vrrr8vR8bHJkeV83pC+ivs9ItM0bAcIVBTy7LPPymc+8xk5uHaNIMrv/e7vym//9m/L91/7IQGQv/qTf01+5Vd+RT75iQ/LrRsTQSbTclbKt7/2Lfn93/sKZcZQX2AVjEfKdsH1KA3VB2XQABAADSbphPstl6nIMqWpOpH5NJdyAbNyNZUvb0xk9dw1+ekvAgD5m1IuKzm6dyyvvPId+cY3vkHAAxJYeD7sO8tCustCxqMR21d2OpXlySkBLPpowAR9Cb8K89roIHSlhu4MGFTKgnJ5NzVBX9UACZ4/ruUL2Ap+HZjY6OGhrCu0eGY59PuyMx7JZDSyyVQ3RmFwwz1AtgUkMROWSSx5p0PgjsbtJydkvkBeDjJnlKYjOKELCv1Psy/xO9g4A+vPaLcAQMDG0qxdpC5rZiolxQDYObMN/RZ1kuayAmjGtgtGEiSwTP6iqmRZQPouVf+fdEl5OYB7vuHNf/N/u5pMrmrgqgZE5N973hkgqmPufX7bJmjzMx+fNIPJAhPRuq52mMntFe7f08X8+jXXARFfg3tANAwGrQc32mzawmPqrPqtfh9NPK4JyOrGiot9jxdtICJrgM8ZUPni5uasgzDDlckTLk9lPzEP6LUalgJmDP2eBfcwjG4JyjYASHMc5hadPJqA9GYSGy0fVw3jtQ6yOhDt/gbmt8TTBcHs8NnrpcA8uDjbuO0mG+wPrNEuerU9n0qWvvnzbWvvbOddCnRtLV5Y12By14/i3JvBhK0MEAcJ8bOeYxFoddNzuyZAET5dBkH9ewYFwJaru86+4bk3dPO93yrIogkHzrRxtiY+Q2vKre05GwHjAzSmsTamNCaBl0CuwaomEN5q7t61InAH3r7rqmzEukL/hc3zsC3anuIipsOmYbKzZnysqoOvNgTFLY2tw8Quf3bhT/wbsZae7xG831s/0r2F1iGfhUWMEIjYBJv9HiFTgbWaP8/zmpTvS/wZrzGlfH3IOlQZKI5LzvJhUF/bFNZ9rCfSe7QHOeOIwf8ARMNxVRxZwL4Z48Pxj30hYCf779t+4jMPA4Vzy+ac5r9722S9m8ckk9k8Cxdl7Q1rgF/rROVhtUIV+A3LcmacczCK4EwlXayPPWnOAl1e196fQvba5nMNnx8DXESgO7IyJQa0cbQHlZpz8MWQGvZpXScDCKm5LdaOO5B5CCK9m2NlOLa1HUcvGo/fzN/L6Pz5wqG1tudDjcTY9F7iq22dtFmrtC1WuH5q+50nHed976JzbfoZXXT8RX/fHBsvOv6Jf0efPEea562c1+fNt/Ldt/Odts/i7Vxj23fbPttLfWYtbwIASGkASBcACILyXO+4d5r2aTKWq67KQ1kAP15lBECSuCs3x4ns7+7IM6Oh3Ew02I+4h/YnBYJ17tLBkX/ztCjEZ4LkJ+33ev0SzBOkoIRjO0EKHYt9BHMJLPf20DnAruDALmIsndLkSW1tTtUOjVtxijX2SAea+QaIexIDlpJaDjtOROYm08gSW8y1MFYtkn6cvQK/4Kb9aR0gxKKWB0iy19ncE+Q9buuPMYt3Wz7Rp3PYFQPk6dTzU73KH/z9X2VzLlaq448uQiPmbixDiWS36sitvX15/oXnCYDsFx1JwAApSxqCPzo9luMZDINn8qhM5W4nlxRmP52uFGApxF36LUAaCL0NGf0MbtL+Bxts3XLoJkzp9W5gjcAmAq70E0EAEgboecaeiHAogBss5BEQhbwVOlu4sPeJncdBRgeSVXHCLHb4gICaHBdCzwoad5MBkmpZsIjFpgCZbVXJN0sKVBfeIViAcq0HPbycTAcCHgBAxhO+B92Eb/gp4O/IOse4qABPLHF/IPFgQEmhyc6OgBESj0e2eF5xoFm6rwICt91EOpDcss1n1AGY0WXZ4DsBCazpbCbHxyc05wZ7BXWPjHhngIAlUS+eMHgVJQEQBtlR/l5f9vf3Zf/aNdnb26dcl0pOURXaDPw6BEDA/oB0EPEU0qUrBolRn3hOqC+aos9msru3K5/7/Ofkx37seRlPugRACpQd7aDqyv3X78uf//4fyvzoVJ577jnZBzsmX8kwiWVnZ8jgdpmt5PjwWF577TXeJxbs2AhDbosbuThioBqMCQSuAYTAX+PzP/7j8tILL8i1vQdd4UwAACAASURBVH355je+Kf/i//oX8sb9ewRAPvnpT8rP/MxPyzN3bkjSLWV2MpdH90/kL7/9HfnGn/4Zzd/xfCBpBv8PtE9FtxGcN/ADsljLhSxhOD5T+TSalKcZ2zzjWAAXsoKABco1fOG2jD/0vPyNn/7r8sUv/oxI0ZHp4Vz+5I//RL761a9KNy9lHCUyGgxlCKBhkUk1XdIfB30C56+WYPBkPB/AD4AgnEQICKGdqnEnN4n0zVHgEv/uY5MMhg4ADpqQq8G8JzippFcuS4KDS6noAVOqXFTUldGgL8N+vw4+coNv3kE8BjRQ1JEBD6wvy/bEwhILEAQ5UFd4XtMTAHdTSbNUpbAgs2Ym5mB4eAAB9wAwY9zX6wOIQp8m4wMTLv7DvRTw49F7Dsc0tmVM8hiPcD8oE0AQam7pphxjCHyNAN6hbgGEwNMG7YzMKpi//9b//lTH6auLXdXAe7UGfvkFk9IJgottQRBdhAfsD2adNkGF84I3HmDSjYUF54Kf6wGC7aDHZrChVVDBMuC5UfCgoWf6rxmebwdAuAVqAYA4i+HNPnNsPjyoGQYB1wAQ6gd76mqzKWoHgITODk3gDr5sunt6AgAC/7iVsjPDjbnG3xoQSwPNdroNAGStPbQGQHjFC6sSrFNVhr6c13sbAMEGXf3fHABxuSZ8FnONrXn2CEjjRd8vy2T1eL1u6lUaoULw018mx7UJBPhzV7BFARAPaNdtgADISrR0iIGrpCuyHV2ycxMACZPQ32sAiN6r1uU6ANKwFtoBIMqUC1/bxlk8rz48zQgOBX4xFpRHkpCCSSpfgdcmAMLPrM+0BUCYqNK1oIfL8BqDwQOAKC8C7HUivd1PZIEjMo5sLGB4JJBm03pUH5mQ8VViHU6krZHcwxqNzH7363F5OB181upwcx5IbB3rB/kz0zE05J4gAKTXYf9gUEf3VzUItBLJ6mCWz3UNALLGfguxzU2moO2xoqqULvwGI03YIXPEnivKwjV2uNZ2vsNa1wzvH8wnM7C1+Yxydg6Y2XUpiWJGt9sAEEbC0MahTG3Tdwh2bI6o71Zg9goAOTu3XQEgW+b7KwDkbS2C3h8ASJd+hAqAqNRqssqlLxljlLcmMQGQ24O+3KAnLCcXA/Lx0+KaLtPKiKfBrDUAot/RaUnn4vMAEE/w9vU9pIKRzKD7J5PAakht9fPbBEA4tzO3wNcBusbqVBHyDQhKKFvEgJLaU0/3FjNbGTgAgrG8wMzMhHQFQFBXiLcqo1xZjFw7dlY1AIIYESoNFgkOfuj6RuttJppg+155XQEg75UncYnl+P1f+49U6oDoJ3L0NMMaC7lxJ5L9KpLbe/vy3PPPya3hjuznQgAEgwIYEyfLOQEQyNjcy2byw86C+v7dTixlHEvWS2iGjkArMq4xkHRXms+NDXca5BhiOacAiEr9DPpqHo6OSF8IBCHTtF5wcgFfglamQVk3SKyrBxktZmpNloAt0CFPNRmPZdCJZbCK6LOgklcZpW640MZizwAQbO6RQQ85HoguUMDLtJET6Uq2yiWrMunBqBmsmeFEdkY7Mkr6Mk76DDbg+lJgkKlqBgdAAmS7A3DY29+XId57ewY4xJJ1u5JjoWvZXKtOVyq8q5J1EEVgg0DqRz0xUnizpKkcHh7K4dGRHE1P5HQ+0+rAPcGgqQ+NQpMXI+3fguCQUcLgg80TTM5HI9nbVxCEAMB4LN24J52uTghgfuzs7vJYSnxV+L6yDPCsuBhPFJxBkBuAye3bt2Rnd8LAfCeOJBr2CQKBZXJ6eCzf/do3ZXZ4TNAFDk+zB4dSLpcSA2wBO6U3YLD+6OiYG639GwecUuAjMVvMJc1zmS8XDKRDCgwG4LjmZz/7WfnMpz8tn/nUp5mRCAAFEkfdQU/2r+/LnTu3ZDmbyRuvviqvfv8H8r3v/kAe3r0nxw8eyd7OLkEUeLZAuxEV5qbeuF8ALgCQZtNTmZ6e1ACI5NioaLAe9x4VlUTQS4RHSJbJjQ+/LM9++mPyb/3E5+ULf/UnmE2VzlL5yu99Rb785S9TLisuV/Lcs8/Jiy++KJLlUs4awCPCuatKGRyQvgL7Y7m0DRm0JwFSKdURfQplBYDhDJEE3jk+GXNiCjTPYWiaopypeojM5so0yVLbuK7YlzFhu2cQZKn4Nvk6ZEgA5ENbw/Or2xyzzGCGC+R/JcvlQhlM0xl/5ugTZakG5nFMtgm8PABuYHygT5F0ZNhLpE82lIEsFkhRIKeiKb2W0TMP1NeIfjgYL0pQXjHR6oaRWW/MdlNQFV5AAGIAeuAZkwWSKwBLwPG3/tkljsJXp7qqgR/dGvjbL3qosgEjmrsxKZa129MFcp1lRIq5ZjhR8O4cr4RNMMSzx0LgItzMN59vB0B009H8rS0AEibh6+Lepa2ac9UJ53bfCnpotm0on7QV4AmDdW+yWWhGrzFpLHs3ZA2ghLhPBJNtu1bLndSAiZeZWfjha519oOQVvR/3FKk1XQL9+EYuBozVht1TB8gMANFlimWwOQAS1MVmoBLJKAx8XvDa/N55hyPof7FzwrY2vv2MOTbPb4MB0si16fmx3gtlzPTTsxnNzgBZf3TbMp/1M92oa2C3ZnaYuhaTBwyNQoYkkmIZyLdqx4ZWTwJt2/VraNeyv9csKR68ORowahp+ChldvH2MwAYdgXsFQwJmkmXQ67bZjDuDMzmQ1i1KMtAt5V7bfsAA8V+exACxG9VaN0nutd6xpSmS4bABgJxpLZTyvFhLh/cYSPvySdg9hGMX9m/DWAPx2P84+MnwC9c3OtYysSxXVqvbLmk9BmMD6/qs1/O2jGZNeiENaM0XLqwWtjPLdsV1m3aExDvb/xkAoj40Ch65XCmlUb2tWqAEigN0nrDrov1jDUfvRGNceIBos+5DOSv/G5jFZ+YURT7WZOc4Vhl4r/1T/RZDBgiyW4+RbcvAlLLBdZxV7XYHxnwk1b7U9BB6nvtDJjtlJRAR5Hoa+woDJUIghvvXWiVgg9mzwSoEmBFZkC+npHQpOQNaihPltSFw2Ds12EUJKMv8xbjBx4otUuD2/KQEhovG7Xfi709iDG5jdVm4cq0oDXsTJspXDJDN59QW3GobJG/bDi6VTXAFgLSt9q3HtX22l/rMWpYYrNEy1pVel8bkCrSrsBPGMQxiao1eGttNmSIivVUuo07BuOStSSJ7uxO50evKNTI+PBGrWaZ5cke9RsIHAduD0lC+TuronAC/MkQ5tCzu56FzDec4u08Yjzv7owFAbP0f7GuOwQDhRbjC0/nHvUKYVGLXKf27CmKogoZew4nqKENawbjdkp79pwMgFBMzAIS+zDrX6fymbBjGYOh3ovO78Lo+V2vdYQ67uzJ5/ZbP9Z0+7AoAeadr+F04/1d+7T+sOxoaKRZYyqiIZdLpysGqqwDIc8/JzeFE9tMVzZ2xeE7hwVBkBEAQdH8jPZXvr2YCzTkwQAiA9PtcTCHwqm47QFNV5x8UdwAgnmmkuYMdBjz7vT6z30fDoWoCA0SxYK8vIul1AGCFncsDmE02IRf/GOywIPbsdgT4Aa4MBjKJ+7LT7TeBYQAdZMLoAh7lopCQZ8+zrOCE6b4O5svIJwf4kZWZxPhs1ZHxYCyjwYgAyCju6aKXXDEAICohhQ6+XCCwvKSkERggAEBG+/ss22A4lKrXlyrRjEnKBq0wICvSy4XlChl0YG301GQJaGpZqSfI6ak8Pj6Sw9NjlYT6/9l70x5JsuxK7Lqbme8ea2ZGVtbWzWlSJMj5IDUlfiYEARK0cnoIAYLQgiAIgv6MBFCYgTAYDDiEBEn/Qxp+0MYRNAONKE5zurpryy02X20Tzrn3Pntm4RHhWZVVmU2GF7wiw8Pc7Nmzt95zzzmopyyRHgPTKi3mm0Gncec0iVakG/JW8/kBARDIhR0dHct4NpPBUGWg8HeYoIMForR6bDpU09ABENQ/mDcACPCMaAw/gK9Ij34dMCFPhsry2S5W8uLnn8v66lplz1ZrufzqheTLNQdMMECGYIEUhQIqWSoHx0cMKoFBAOBjBckiBKohZ7ZUNgyACwAY/9Kv/4b8zd/+bTk6PNL6g24wRa11gH794qV88fNfyC8/+4V89tlnUm8LmWQDOT0+kbOnZzS34n2W2uYQqEdAHNfCe7UCUKA+FvgdsQA8OYBT3BTBcyIvlQ2U5zL/8EyOfu1j+Zd/98fye7/3ezIdTyXrJfJnf/Zn8qd/+qdki4BR9OGzZwRAlueXcvnilaxXa63PbS61+XtQ7guSY+t1GEHSBFJyTcYhZKzoU2LXhwQWGCDeFn3j5pMupLoAerBul0vKe9Fs3TaUOBelsQicKACp1Eb17wEAAuDDvXw46dnmkEwLjA/IjrN7QN/Gs+XGqtejFwsAELZVnBcAiOl0EySNMgXZPcLm12SvCBJaP3EJLJevgy4z4jVYDjBL0jXCdbGBPgBzXWwGNUiQs22tt2saogPk2/zD/+kdjNYPl3yogfevBv7gU5U/2gkguMh5VGw12GsW6jo/NhJYyP72123Ba98YdK/bDVzpee4Pku9dq5YFHJcvENujTcetAIjdd+v70fduBPk72cr3lZNyJtyURDrncUDYTuBxVJY9ApwcPPFa24brNxuyUHbdOnLMDgwQhPR0rxWF5i0wDUko6CRFLz6Zdjy89V1/crsCafsCIPfVmf+drIc96nsvoAxrXkm/FQDSbQv9nRJY3xwACTKVtqBl4DRIW2kLYHKRgx0GMViiI6tNY51gxOKXO+TIogcdGyrrPerKn2ey+lcAxNuNST+ETEQ15uaxwb8C639vSCY6EXlbZJC7fBcASCT9FOSCooC2j0/pPmYCzNxs17G3xVaQvNeT0U4ApJG4QyAFiTzwEcQrNnV3ZhsCQHipmGr7tQsAIYMoksrqtt9QRmS6mtyIB/gBaiAogr0nhN6wLgMTg3rqFjjhvsO0wxUY0bXiGgk7Bvb6XqbJKDWpL/d/s9vo1lv8O/YZ3QDernpWEF/rFC98B+td/5xrx7KSV4WOxUxci+WvHNjhHWLPqbXsAaCYNePXx7p3BvUASzRysKU7H94KgHTGN2T94o32kIua5TJhke2jEtj2ouwElKzuQv+lyovWgQIg3BQHAOTbzmX7jttvctydAMiOuWgnAGLHoe2me5ig6zPtTnI3S70vUP8m97vPdfct377XfVcAyNusP/bovyISWPs+t7d53L7t7m0+s33LjwSrLgDS8gBxAKTuUaGE8w5TNmsZ1oVM+6VMxiN5Mh/I4Xwmp1lP5lW+g4muJWrqgoFPHeuj+S8wEk3OFVBLDIAEwMIlgm3tAwaIe6W5N9ouD5CLvkpgOQ9V+6dLYMEfVcdu5GgrywQ/bW4L0lv6NxwH711ft+GsKpXYyIbFAIjGKY35Yv5VTBQwAETXl9gXNLEaB/B/WWEl8P68HgCQ9+dZvLWS/OlP/zCcSzNtIgCkn8qpNADIo9FUDtcVGSBo2Hldyboq5HJxTQDkl6sL+VlxJYtaF9VllkmBALlpwcHxupc3ZsSALraQMQiZijo4IIg6BHgwHstsMuXveDF4bEFYdBgETxFsVppzk/VIiap+QvADOzQ3IVdjw9oCtJkcj6ZyMp5RQgeBVkx4WPwHI+myYGfHSwMKyD5TpJKm7pQH6DMrHNI92GAh0A3whiCLmaKHBbJpJ3sgGOAHsurd82QARgXkuQ4OyK7ojSfSG40DCkyjIUNrOVBxwHLPlAFBiT6khQplgry6vJDXl+f0WQAYsK1LgK0EHJBB5PIjHgQHAEIjIwtEj2iIfiCPHj2SR48ey9HpqRwcHmlWvr1hOq4DPGuHAAElmYqc4IcHkVGH6QAZ/QMCPPDrqLJEM+kwgK63Ulwtpd5ozmkB6aXXV2SC4HoIcOerDeW1AIDQjwHP1xYpuA4YIPjJQRqZ+9Y2cH+HBwdy9ugJf4LdArmsbV1Qug2SYaurK1lfL+TaPClOD4/lRx9/SvYL2gbYEGCW4CdABHisrNZL1hV9NfhTpaTwAhNo1EM7VGYFGCCSF2SA4PvrYSKbSSa/+3v/mvz+7/++PHv6gTw6PpXPfv6Z/Pmf/7nAdPx0dsDywrPm87/8TH7+//0FJblwf8uLS1mcnwcAodpupNyYfBsm7LQnAEF8Alb2lIIYqJfpIJUJQCgD4/w4vx/Us9c1ABD0O/Q/32jVYJSAAeL/ebYeJjeAIvTuaOt7o53wjWOyIeXc/HqUPuirPw4ZHwBPTEuZWagAG22DieNqY5RZ5/TZWevfJl2CIr45jTLp6GUCvXdjvXBzimziICWgGZE+LqEtE1yDfwu8dfJCFn/8YIL+1iahhxP9StfA3/pBHB7zkLWn8DfBzeYmlQUWFvYuV8KkAw1mhX59S83EAR8b5DT8GWV1++8muPJ26jgCQLhaMQYI1wi3ACCeVW3q9e3jXNLGQItQyO7v+5TeNi++XmnKZMFlTz5z3gBjzw2Iod/T/3ngBwaFAdEI9+hKxh60xrokktQyXZcGdvLjsOm6KTK1M/PWniNn0y4jxtd6ezJA9qk6HJNYIO++4/fd3MPJaqccU+cCcbvR+tea6wYH9gNANJBqZ4iu1Jijh27iweqo23g+M3+arFDzmbfg2JRaLwFWb5rsYjE044CWqT0eBIZHbHqOtV6/zzduxOfhkIVoOtgurBBAMvdSMGCOdWiXTyEbtAMACWUKvjeeYRlLvcUPTE9IyahOTDMmIzlI5Id4cpefKQTU7YMEaWL3xUjZvxsARMe3AKuE72PZN6A8Eog12AdZHzdDa2WCQAEU8rEGgPhj8lzNYDCvQGbXCygQf+KqicAePDde38sXB4CxP+TaUdsR/gTZKwdABpaokkFSCoxhevPouRoAxJf+bQDE5wUHQjwYq5myTfsMa1HzSInrEtKrodzeZq1+/Diteg0SmSYxs1mxt6OBsu0RN0Upz7HnDawPzfLlfVuMVX130Ki0fGS4BJZL829cL0sSmQ4HtofF+l1lX/1+vVwqR9s0qDAWd6TACIAUyuKDkCV9GyEBCyZIUciS+91aZUrCtGzIok8N2NeSQlQzqQzSxLvGr3cR7Lw5lsf8y+ivfks7+mAYX+LRVHPnZOeQt2MC2XfOeJt1tO819z3uvnnR//5XAQDRjrjvHe9xHPv7fQP8Hud5w0PeZnt6k0vv26b2L1+zmnyTcuw6tqIEd4cBgrinza0VZhuTckISAMF4Jj5XMpRc5v1KptOJfHAAAGQqh0lPphEA4qscH4ubMtigH63tKfEY5A51bs8pQdisAX2f5GslXwE0AIgBF+bp4YbiHou6Fo37abaIjtOUyrXjaVrO+cqT0IypTjlw2+PYNMe4b6FJ55r8pHMHoqF4YVZ38VTEGB0AUUlf/EWTFlSd0yAZSjDqHMnZ3hJqP5fRt33Ub/X7DwDIW63O9+Nk/+inf2gLVYhSaQYcFqIAHeZJKo96qTw9PJJnzz6UR8OxzJeFDJjRoouiragXCGSIfrm6lH+eX8lludHgNzL5ByORNNNMHmSMbGsGi5FFDcptDvNEpy+DIgyJLAw4CfwPJjKfzmSA70N6CcF58ytgkNvkh9zc2bOYFGFUAIQeHiZBBZkvDA7UT0VQfDiRo9GUJuTj0VgQzIenAE0WUUYyQpQR4Zni7OwW8FbAqEcABAFiBOulKAL9GAlx8Dzxxal6n0CaSFkBPYArVRHYJv3RWJLxmH4ZAB7S2VyS6cwCO0rJg0iZZ/cUOcrpA4r6oCRmko66wHO5XC7kHHJYFxdyvVlRtiwskqlX67IBbjCp94fhF+cbjsYMwMMU/dHZUzkFEHJ0JNPZTE3QLYgOFgC9ZEqAA8qCoKE1ZZLMOD5NZDgaElQAALKpS9lC2gzB7G0uybaUHuTVwETZbKW8XvF3SCmBjXDx8rVcnl+Q4YL7G04nMhqPZDQac9cA3waU3CdfthF4OazXZA+MBkMZj0Z83khE3dSFXF5fyqtXr6XYbCQFvW+1Juvh7PSR/MYPfk2GWUYwaUlZrUuaxeOBUPZqdW2m8LqBafYbtbKByIrUZQ+YQdAY9yXQdV3IRV3I3/jRj+S3f+d35KMPPpSnT54SEIAUFJknjx6TagkD9p//xc/kZ//sz4NfywLPEwDIZqt+K2BQOAAC/4xE314XANoKgB/00tnKZJDQXwV9Cs8bmx30LZzLZbUA6uH88O9RgEf7p05UBjTYMNZs9NWEPN7EkdLfaDXoRjYdsK2iMvFscI8jgGPjMZ8Tv88sNEh3qZQYABBIoXEscEk9A1404GB0UUofQALLswogyWdAFDaGfDa1wA8R7ZYbVhuDmIlgEhcoBP4DKLjODQBZKQDy+u//8fsxgD+U4qEG3nEN/OSHZoBt5dBNjQuBNwFPjhscB+xtmUZxsAoyN8i1uu91AwDpZFnGWVe9PQ2G77tmd0OjgUSiCPwqNyoeSIyGx0ZfX+9bQRN9heSojjTJ/hvDdqlRf/HLz9MANaYZH6r4ZpkCM1RE1lHQsLlHBa+C3weeWQjMRs+7W6HYLJUKgNwFesRfizPT/fr+dwb+9pDA2ue54hiyH/Y8eJ8NPnWR9zhj91nHzywuTnIHA6QB+eJA7678ZT+jgpDdNh28PUzLWsuiW271CNFXNzaU9ioZJu1xoMXsCL4+EfjpWYYRs8ODZ0U/oRQEXt4GnFXl/czbtNdx4xvTgBdBAqsqpE+N7Xb77IIyzbO4HwC5ral4YL/7966ckdcnA+Hkyd//2ocBAmYPnocG+TUgr6xbk7owSBOBbSQ9aX+0ujZZO34WWGQ3wbi4pKELWvoorxt8ClXmotVf6lzEkuRUhhTAxk0AZAAWM5JodgAgsULNmp4xTRkb0KPJKo3niwA+eUJOkC7R1o09WrdfhF4TgQo4T/w8YtaF7znXRSFfrXU/xSCPS4Fw7YlkIe1LqCPcq/Yz10vHftH9MTWAirUv2OhdBkgMgPAckQRW/KzisYbzMXA3AiAIvGk2L8Z8vOGBd11C2hgZxPBZ8Tbik5wFdQMAAh8gNVD3121j2/0t/bs5Ytd0EcaNiDHWqjP7Jb4vtg+0FUeF7inuPvMF+9weDMR9a2bfa+573L7X9f533/H7yiTdd57b2tq+37vtOGdIftvz6PebeeftnG//s7zNNrXvVfdtU/uX7Q526b6FsuOQOFukOpZRAst9ptwEXWBCrsF9AAVUIDHW4rDeyjwpZT6byoeHAzmYTeUg7cvE/Du8KBqPuKtgug6P1wpeF3kPgIXNy5H/hmIImiSGn1CEcfzdwRGVt3Q5KU0AXSHu6bRsm9vIGCHAoSCHAvY3GSD8G8tgeaWUgNdE2Eb6F8CHASAERLStNyboygBRj2mtFJWxtPhYlPzCv9nc9VUyf8Mn+90e/gCAfLf1+07O/r/89G+rziqy1bkJNB+QJJGDJJWzfkYA5IMPPpCTbCQHi61kuZLNoSsHLBCyQ8jK/3x9LX+RX8mrYiWbci2bfiJ5OpJ+BsbAgFSnXlEzC56BWATMU91eAYGE/FRZgQGAhV+fElgHkxmzwuELwoxuY5+gA1KGCAFgyOhAm986OjPMmRmjmyd8jkWcBx50Qd6XcZLJOBnIdDKhx4UG00dqiuyZngCDjG7sWUOUxKKfiYpfICBKVHSbS2XBYvp+bDQrHwblkAuCljIX8zxfIpM0kXHSD+WHaTxkw6aTKcszODiUbDZXE3MEfrORpNmIDA6AE0VeSpnDAD1XM0MGeVMGkwFOoH4BCgCcAgDy/PyVvLy8kBUy+stCZvNDGYzGxmpARr9lWZnpOaQxcE6UdzKZyuOzp3L2wTN59uyZnD46lZRlMoknsmcqyYstJZOQKY8AOgLmLC9p24mMJ2PKaeH3K3g/mFk5TMLTvJYewA+YV2+3Ui82NA+HfNjlxYV88dkv5cXXX9PfBMbgH//wU3l09oSASi9NZVOCdaJGgDTHHg74zNFGSoAjbDtqSl70Ktn2AN6BAXIhvbKWSZrJerGUV69fyXw8lY/OzqTMCwJIAEAgc6V1MWZ7WywXbCeUacog96SBIYIKYCrBCN00giGHNhuOCLSB2bSuK1lCl9p8M05PTuXJ4zN5+vSpfPDBM3n67JmcffiM8k+Yqj//7Bfyi7/8F/L61SuWZ7NcymalzIwt2pwxQBxswOZxaPrP3KjRFFxBDoAdlMBKeup9s1qpETnM4zcq80TTdJp/uQuibohVD1K1wFGuOGM1HsA8RzjE9aKdB5UoyY5JCWiA7TWbTtgPAWaBAQL/DpSX8l6Q2jJvIsq90VxLxyDUD6W3erptpQQb+mO+CWApPqecljG9UO5ytSFgqf1csxj4nwcnYdBlEzHaMDaDAMIA7gGk+vLv/r13Ml4/XPShBt63GrgLAFECQQMQ3AaAeIDqNgCku6GKA1qtcacrNUF/Awtzdv6265z31m0UBN4HAPHb182NbQ46AIib6N62kedGaQ8JDXwfyRvxvgvf84CEBuH0WTTBnE5AOHxZR/BVBID4WM9tTAyAcI3lX7wdAGG2WKHZ1Wp87oGBBjzyTWAotwelOiwQDYI3gNO9z22PA94EANnjdFL23pwBwn3zLQyQtwmAaKZdW44s3oyH+TuSa7gTAOlXMorSoVv9nOtwDypjbW3srwgAUf8Gz5QXKRGkMOZ4CNwHeQZ77sZSeJ8BENaD942oY+Jzz/xnMN8Agfva1V4ACD0YdW3DujHQuQuAcH/k44GDuNFnITBspum3lS0GQFwKnffmbGDbS4W4OO81J0gSe3sEBohJk2J9ShYxE4h0b+KAQZNk05MVJE08uKUdqOlDEbCs7JkGxPP9HFk0kbk5fVvsdde4i+/oeliRUzcgx3hOqVww8fNSvt5i72kRMbtOaveoPici8E+B9wgDQAY+UlXOJbHs+bAP9pt1r/clT07SEbXxAGnxHXawDCWH3XQMywAAIABJREFU0YdepOirFNamrmQFJj8BEN0vUMXBlBjca4c1aZntYICgrspebdnGWoG/UgDIDmA+nktvACBovwYg3tVvQzu7r3O/AQCyT+D4Ta67R9H2PuRdASB7F3CvA+9KHtjrBJ2D3h0A8k1K+/595+0BIGSAuAdIZR4glvzNtbHyDemNEQMgYNYOq43M00oO5jP58GAg89lEDrNEph0vtvsAEF8SqCJWGynZ9gqK7fv4qf3JpG257tX1NwzHfT0fJK2M2RmDIIg1NQCIRm0c2KhgZ2AABFwK/FpkiDBhXEFxC5vpdasIADH/QzdB5/EGgHiCDaOwPicbUGQipbxHMmBsj8N1kcVdvk4P3qtm+ACAvFeP4+0URgEQNW8jAIJsa/xM+nLYz+QsyeTpAYyin8pJOpTZ1VqyXBfXWBDkPc2yR0b8V/lK/iJfyMt8IYvNQtbSk3UCnwcYXQ8ZpMRCCQAIjgeAUqTu3aHZ3gig++Q+AeNkPKUZOmWbYJToPHjzFUHw330YuowNBMNhzqkdWU2KuCgwkx74d2SiniBgJtB0HQHYgfpSOCMkBkBizVWlrynayszxPKfMkfsabFcr2cI/wXwOsMEmbdYMo8dJT0Z9SHupbwY0j7EI5fUB+swPCIBAsmk8nshwNJUB3gRAUinBAAkACKSRdHPJIPFgIAKJqZ4QkLhaXMvXr17K89evaFiPQO5kNpdsOGIQHGXkOr6vniJgqSCo4RqDAGCOHz2Wx0/OCIA8OTuT+eEBgYiGHQMN2VyD6pBbyrcMKgNUygZg8fRZz/P5nIH/JZgiCN4TLNpKcb2SYqUSU/lyJcXlUrbLFZ/v9eUVfTquIFe1Wsn88FB+7Td+JI+ePGb99FOY0VcMrATfCZqWq6QZQAlsTPBvSnRB7zYVWW40+A+gZVD3ZXl9LS9fvpTpcCRnJ6ek5ivTCEDBUjOw4GtTQmZsZWwGGBKiD6ncGo7PUaeLJa+LtjEbjuVwMpX5bM77h5zZKlepMpQHRvDj0UTOzrR+Hz99KqdPzziVAAy4ePVaXr98yX6DdwnAj+CAepLg3wBBfNLMepDh0omVwUIAIATKtK31kRFZFeF8qAOAmKvNil4X/kr7qeANPxeMCdo3cb5CJQVsUxXTewPZo5sCEWeGgYEhfXqfzMYzglgAQAAmgQGGspKFxesYKGsmk2hHmjWpfYnjFzdj+nz5zjeNpwgAkCxrABAAYKs1n7lvEjw4oJtZ0zEOAAh0LxW0VUCmkM/+6O++nQH44SwPNfArXgM/+WFjlR1ifeEfGDMcAPFM4EY/xoEMDySpFnnzigNQ8b9vA0C6VakY/u6A1jcFQOLtigMbYbNiYxwtv6IDPWPKGSBezrrU7Krw+y0Mjn2bSAyA+NjmlHgtowEi9Few5xJO3s7rxxZs5YBKDNrYZoZ6w/bdm3Eg9RZpvXCwaaZjndL9c6uc8VwRZaN7PfNnC8i5vYb2BY8wH7WtuHefc5/gE75ZegD6nod3W5Cw+3kDgDTBmRB8bqLQZBXfTD+MAwj4PiRy7jKZDIr/KnUZZ77jfjqp1INeJdNbABDuFe4AQChPZJvgANb1YCCvAA0TL4y97aCjSy/we512fKPdMbBZSE2fjR3aVS1WSCOBtZOm5BmUnaYdP+IYSPL2pBIQuhbDmtIBImcOv1UApAeWeztghDpy3xTfQjGQ4gxwBlW0Lt3XJ7C0EOTvZLq3wDIbBLgms3tzxi1AEJdi8jViIkhowSjvV1NpK5XBMg8Q7GMAgFiiTWJtEC0Ca70YsFgl2DfpE1Bg1p5hFPBngIVgUHtu8XYd/y3hYNYOSllDDAbxhBmMUaPXNJYzWSEqI4x93bos5VysnxnDjB6bBD0SySD3QfZHX4YuyxJADzU9ZzatFVt9KQuTmNW/Ur6ESXnY4zZADD3z7OXtz8dN1zkE+6MHzRUR2ToDRCpZVmDn53KFxETsz5DgproldArVeiPMxe+mZhaMhMiuEN6u8W3fMXTfeW/f46DKwD1VxPbwJx2zEh3s2NEKwncJ4D0AIDeq/gEA2dUaHwCQffvo7uPeNgCi4xZkMW3GC/5vMQCC7o3YwQD+tnkug2pNAORwPpcPDzOZTydyOMxk2s4l6SyPjO3R8UPUecMmpIh9vO1BV8ek9wNw4PNzMzPtBEBos9zEJMnsgPw6X9HcjvUAj1MAhD8rY4fD+8Q+c48PTeRVs/Kih1FewSEHSMAACYCJm6AnSZN8ZfMyWLiciy0hgFuCyGsnBkBe9B8YIN+uzzx8+94a+J9/+hOyJWjWjIVWCaq40pDAAHmaDAiAIDB71M9kcrmSQV7y71gkEMRApygKeV5u5C+rlbxYL+RycSmLqpJlP5W+mY5nCKbWfV0YGgBSmmYoOgUleBDIxWJOKhllQ5kOJ5Qtom8EvD2sc3FT5TqrNKFekdWQRxmLAETg4UHZHiC8ZtTMTB0s4GDIjrdqWUmWDGSQDmQ2ndGYnHI8k5GCQ5CsssV9oBczQ96p5j3pwWixrBiQptcCsvRpjK1BblwLOz3/flJspY83GSeqeQwABC8ABH34n0xn6gkyP5Dx9EBG4xkD/LiXCnJRESNGA00GZqWJ9IcDmo2jPsESeHl5Li8uXsvrV6/l6vpaBBp9PWUB0OCai3gFUHC/GAQBgiCoj+tNDw7l8OiYniBnT5/Khx9/JMcnJyEoDgYIjNCdkVMAXYchowEgzNpK+pxQcD5IqGGDhPsB0HH+xXO5en3O8iwvr2T5/LVcn18QoADTAXs6bKxQtqOTE/noBx/L7OCA9Qfd2RpB+lQBHLzQHjxjDteAtBLaKT0tgLEP+8xywu+bxVLy6yUBFjBCpsOhnB2fyvHRESXAqlLN18FGUBQcwAao7ZqdiyBBDUkvk2Xjc79eBOmo2WgsRxME+g/4PB0A8ckK5ubL5Zp1AYAF93VwdKht3AGcsmK7BICCdgdgJEhTQRIKIIdNfpBXA8Dh/jcESyCD5YDJZikljNNNAgv9ke20UOkyJTj2ZJAMAnDgcmeo29Xymh4ojQK1AovuKRIksCKZgQA2mHwd6vF4fixH8yMuKABkcfGMezaJK9cyxqYRz943uE6hDBteSqfpxlPBLjWcZF+ipJ4aR7IfAxBaq2QdxwFne/kGGps8UlwsW9pMfjm+mATfz/6rP7p3bH044KEG/jrUwN/6AdTDdYGNlwc39Cd0/JuM75AZHrFCYhCE5ry3MDXeBwCkG1z9LgGQbxIkQsKHv7oASEyXFwu2tQM8NwGQpZ0vLosHOBwA4Wboxv50NwCC5G8vV5yh6m0ghPZjACR4frQzih8AkAiHaAEgMYToraEBNPST+wAQfRLKimx7J7hDTNwfvxUAEulLBwAEoV8yaJx5qvK17gfiZp+NqEITGHivABBGybXG/d4cAAn9gHjSrmd2c/bYiwGCJKDIkF7BV9PndjkLBoEbAATyRj6WOaAUuGR7AiBcoxl7HntK978LSWd2Ow0AwjxbZXYY2wHfgQcIPsvAdGDCWi1JpWs1JucZy8GHiFXal8LjSBF7Kg7EMujSkeLqAqP+uwbF9pMj8nErHnN9zc19YFXLenRos6PKgeFN4IMAiPqcEASxk/D+TB5Fe4AL6KC2EIDSfZUn4/k+mIxt+7x7rzfnZRsFyr70c83HVQ+QSlZSyaouJS9LueZeB6bolRrpop30tKQEsQ0EgboBXl0AZBf4EfeF73t9BFliXv8BAPnOqv4BANlVtQ8AyLdrcO8WAMmgLpLnkpVrOUhLOTyYyzMwQKZjORoNZI7JKpoz2vkhDcgRJ1U0AIj+ncndBKJ3AyBBPvcGA8TAEZe0ogR49KaRh84iYW5HbI/AeeMHUpaa0IS1lbNC/Cf3DjwNGH6YCfR7AGG4Z7M9HoETTzBPG78/HRMQbzWpz0pLwnWJedXqnBIxQGT67ZrMW/72AwPkLVfo+3A6B0AgD0MApAA1WQPTh/1UPkiGcjY/lCdPnshhL5Hx+ZIMEGRhIyMkaH7Wtbysc/m5bOTFaiGXV5dyWeRyiYWGBXUJgEgqVaGyTWCPQBIaC3Es5giAgAlA3dGC3h+TwdiYGUMGMZlZFC1k0TE3mzWD5sxUMbIXBxIwUyiNBe+C2oAMkI+NCQJTHhqLq84pM8n7qcymU5nN5pRrAsNBAZDGQ8AZITUC7EWhWehYyBpV2xfAxXotufthgGEBmSoEZw39lPVKelsNesMwqGAmU58BYGaPjsbSH49lOp3JFJJYw6lkg3FoNozvVvBrScjYgN4vJLAYNIYJ9SCTPpkXuoy+Wq/ker2Uq8tLuby+lsvFUq4BfoAZkAMo0rA3M+wpIdYEMXD+0WQq44nWzcnpiXz86Sdy+uiRUt1xPegqktGiRt9g82CUU0YLWClqbq0mRwhIq2k7XpevzuWzP/8Lefnl18oguVrI5vxK1lfXBCiQ3TRMUnpigA1z+viRfPDJR/Qi4WCPOBsBkJSeIbgXZaBgM6iyYPjuer2R169fydVmKYsKAX/N6gcAsrlaUAIL15uNRvL48Fienp1R/g0bs+1mpXJmHMRr6SWGmPN5KQDiDIR8tSYLxM3DB0kqk3RACSx4kAgyHJlmpJPfar2hHBjrDcwEA3N8MQlADM8RYBLek9FQxsOhsjuQpVvkIpB/KuDpUQhM0eutAm9kLWzQFtWcHiydarvmMdyowlPDJsxNrgAI+hKABNQdWSDmj0OAQ3oEPzablU7cnt0ZDNGD7LRtlDTzrsmyU/AR4l4nhydydHAk89mMQCfkz1h+5WNSuor9g5uths3D2Rgbs7xQpgjk5wo1iMez8c24mrFjzDDQE+WtavMAUbaHZoT5dtqCBW6CjkUCNn+U0VN/Gkzk//wBAHkfpq+HMrwHNfCTT42u7SFTy7zVsctBkShAaaNGCHYGRoFrzbbTq0OW7i0yULdtuBXcRBdvwvxxYKgbANsFONz8zDYrxiT1VXzImrYc4ZCZHgfkEO7r6N2SsdFJM9XlQftDD3yGMvvuIQqs4muVA7q6mwjn8SBoo1TVruNWarS1KWxkln7+Vpa+lllHWgeJvSFGlvPR8yIUViHBxs2ZzYPC7oMbKwRagwxhc/8OinR9Q3T546DNDR6AFagJIOoHHaMP/urXSjkv3/tqPRr9xZd0OzPHW1XdrXd32GgVtzlnVJi6l0VGY5Z1HsqO4KS3mzgH2wvbDiCYM9kdt+rfcyeI5vnqY21n1Gdg+lrWoiouWUJEkGBqiQ9FpTaGaidbv+gl1JVufChUakjXqMoY0W6imtjhGUS5+y35n0gKaVdb9/m//Z3mWUUjyI06C0dFTcuHHKw9Ggksb4vxGOIlV285v5F27w8uqTeKHsbGiN1APwn2C2ubxuTWVqF1iBf7T8RoCf3MiuQtW4PFVnZLjafHBzztwGSw7H9KOXEvZwF+MmgR8Hetc83+TPuFpDCfsCGKP5GgxpwTD6lj3W4m6PzMDFJdO1wfvt5HD5rtWs++t9JloDNB9CfXgOHptZ+tr8RxHPTXIa/njTSwm9sEEiVRAPm16/gzZ5vEXtT2cXWmgRzfd6JOVGEVST0KiPDxWcKOl0W7EUoU8atNdaAxHWxkaXnP5renoFPTL3xO0WppGipgF/CnybwEM7qEAXpF5kpelLKwQFkB9nyYa7A/1P2w+2miZnFaylhbr23ASh/XlRXZHVG8UXt59f7tt2i45Dhtz7W1miDb0m4+Gm/YJth2dR+LuAZGlXis6P7b9yjeU7U9WX/tjDM4Mzxs9nl11xq7vvMmCQ/7HHvfNdvz6c15qVvGqCruvuWODGdTg+2vqQTg/dfdp37f9jE+Ft59XpdOvv/q3qfZ+m2xEBMArOOGE+26vq5dlYXVY1JCNC80+f38uEll0Svr+Xxt0/Q0l7Pr19sw/tx/N/ccEU7/dp4tyl51ffxuaYy7+0W7HGj3pSGh8Oj1Ggrjt0A63Y3AzQS92DIJdlit5RAAyHwuHx2m9AA5HKYyTXxBEoaLzqhh4260DAusUA5SzThS9jQBPIzZto/SfU4zF4PY0bQhZWeokTl+ug8IVHDM0yTaVijrFscgyVnLVhgbnfVtc5v+zZM39KdyN50RYh7OJosbM3Lpr9qsQkJyq37oqwvIJkatNUqYfdF/AEC+dV98OMHdNeAACLT4AQ0IgtaWSQIA5Fl/RADk8ePHciB9Gb+6DgAIfBcgs4TVHAbn814lv+jn8hIMkMtLeb1dy6uqYEanZrtkkmETR3oVMllqpS4jSIkgbFHSqBlBWryzfiKjFNJUQ0oEZQgCW4YRkULqofYZ5IWPATdH1unw99V2I8vNWgGVWv0WADR4pwSjBKAMNE4ZLDddafdpIAMEzBMLwiJ4j3+TEjcYSA6ZJ5hnm4/DEPJRxuDgohgBWcu4Z+a4vRGkxmAqyKBfrwgEUNIKrIukr2bToKSlmVTwSKCk1dAy4hIN+pKpk0jSS8lUQZkHA3ilDAkwMFCdJQQE1IMjkxLgBB5xnsv1Yik/+8Uv5MsXLzgYEcUlHc60mDGOA3CCEfoQHi5DySBjZibU8AQ5e/ZUjk9P+HfU03g6JvigLAN4Jqx4L2RfjEZycDiX4Vjp4DC5n45nFJ1YLlfyxWe/kH/6f/xj/sTzrDa59LcFaBw8B5kzIjIcDCkj9ejssXz46Scync9CZiDbUuTbgHIkqYIGlEBKUrI7fvn55/LFy6/ki4sXstyudBO9yaVcb6QCEFRVMh+P5XR+KM+ePpWPPvqIwXkud4xuDqZJOsDEgsnGFiO8vNY9gS7IoUGyCvezhUeM2vuibY7SsYyzCduwzuUKKIKJAQDmcnEtF8uFMmbSjIAI3gBJwIh5/OhUzp48sQUkdikFGUgKoEBCbME32TTLpRCMA8BSFwT8kFEHWYHJCAyriYIMaULfFtQ/JNJQblsdKEMMrCKboNQjRM0dWxvNsLjjNKp9KoQ7dNuCc0yTkcyyiRwdHpIVA1+UYTbQvlooewNrY7Z9MJ5QkKoOcnKQ9CrgAbTW8uabLQEQMoqSRMYjNY9Hu8eY4ZtStAksdKbwA+looPuGQDeDkHNTQIuZEibBwcbbE/nZf/3fPEwtDzXwUAMi8pNPfKHrAUpbFNtG2DclQWbOvLl06DDfnUi2pGcySexqsfRO59+xHKUDBHGmbwMWWDgjSpy4K0PWy+UPN95U0RMpylTiNYzazgx1MPMskSCE5P0efWMRadSDBekBybsak84xTX34vXn9EQTHpgI68jHwEAEwb9pYKYGFLHzLLOOmyYByXUMFI4+G9RNlmYX6s/0nAJABdCc53WlwKr4Prj0MAMGYy2vYd7mB7+ynKwELWTdPyI3WVxQ6MCNJz6bWA29mEnrgse4NpA552PvXVmjfnWAYRJwcXGnK3mbZ4Cq4j7te/t1SwGztBhX0flzGoamDdl009dNcyYMf+9/p7f0R9wqZCC2LZfJZMFs/i0UyrZQuIWTP1kE6/HXbS2QbS/hEfUZBD9tAR58jNh/31fh8fcjDdhtQ3GK8ne2I2ewKccaHeeAkjtH4Z5A28lfXgJnn8IBwV7IqakvxPXWNg3eBwwj0ZzBybYGvKk3k6zFbnQXvHq8772etegS2gEQ1JozhF2UesU7BZlBePoNyACpQxmG/0qQw5kSppFSvAscAAEguab89nqkmRtvrCPutwCiO9n3exmkqjiSZaig9lAvtLADM5lMUNe4G/ojCkV7PvCcFBlZpFTyS3My9NQ95LzT/jxj4QBtozRdIKkTlWZ/weQeyjArQNzBFA+VpofF3ADHxtXH+zPDNmMXgtxk3cf9eGBnj9uCXxX7YpErySvee2wLekfBzLGRV9m39i0RBC66ZikGQGjZ1BAbR6sKCdwBMdL5QKWVlcJXuHwXGvo0WPjJ4T4nHinDv5rfJr7jKA+9H765RojKojH4kUG0AY0Ul+HDLffJcuj3a5nT7mPUeJp6mrewepd9eZvqbjMP7ACD3nc9lvnaBELvGvF3tbdc1YpnyMPbtOLARULuvpN//3yn9cyc40wAL+6zfFOBtvBB8btJmpl6r1ulNGLABCvEsHPyAcgZefcCRkAW0OUQ/g7SQrjqb6cTbL/qBegzpvO8rBj1fUi2kt6cP1V5PI5I1uuv4fQAw1FG+q/MZ8B7Gvmgt0MzPNyUv634llcl1OgCiFWP7mBoxKpOF0YlPsgJ+rqWMZStHSUEGyMeHiRwdzGSe9WRsyR8+bsc/vXxhjW4fdNcq4biYnRaSw9p7JRyLeJ23vbC3AqDRYYDkvTHlROO9lpeFSRDW2fOWmownnDQ+V95mN6XzErXEGjfdwc42QD9+Pi5hGj6jNGeTdBS3h1fpbK+m9n0d9MAA+b5q+nu8DgEQ+BpkQ22GOQAQpRsf9FL5MBnJ2eyQskfzuiejV1eSbcEASZRhAJklW6he9Cv5PC3l1WZFAOTVeiVfFxvZ2IIl6SUy6A2YNYLzAwDZ9mp+H4sp9MRyqwFcABLI+kbWP4LeCLIzWz1CCF1Kihn8DNb2yIRA0BjnB/ixWC2Z5Y9AJlKMyGywjTalv/ops7opnYP/YAKfJQHkoEkzAJgBgvxaDvcIIQCyXqunB1guBoCERTs3DHpuLCzBBiksIx/MgDTfSIr6tiUZgCKYP/KFRVs6IAji58sLsFqwMFXT80EylEGqZdJyIdA/CBJb3KsgG8xMzWWQSs+eFbJ7vnz5Ul5dXioYZRk/oD2roR5YQGkAUNSEPePvqFsAIpBoAgABRsMEWoj0BBnrwr2uaK7uklE0D5+NCc4gII+cLsgfQWIJz+7lV8/lX/yz/5c/8fzdFL1vozMYKtvVmkAE2EiPz57QI2M0HXM9i1D8Fkwf09bFPWEBj4A665/eEKVcXV3Kixcv5OXVubxcX8jaPGcA4A/MpB7VP84ymQ9GcnhwIMfHxzKfTdWkG0AQguoDgEswDdTnq4E3ZRlR4gu/lxUBMtwfPE7qbR7W3uN0LJN0EsDAFOcdjXgs6ud8cSXn11cE7dDeVPtX5HpxLVdXVzKfz+ToMDKJAgPE/E2U0XIt2+trglAwpK8AEICFRMgGKpc1PUIm4wl9ONBvYBzvcm3wZ4GPi64LwKhQ5k4zQTWBptZG2xgYOtmq9FxroucGOJFHk2M5nhyYv42CHwAuQoDNABD3+FBT9DIwWir0aZOaQ1+CWT3GD7SzwSCTyWgsw6F6+TBQanJ59D+pRWYYUyAB54HXaFsEsGNT5GSQkT1DANWyCG0j/i/+6O98j6P0w6UeauD9rQEAIK3AWiRVE/cvD1rqqBAtniOAgMG14BPRjkZ2wZBvA4D4BiU+520bklZAaxcAwqCO6+feDoBodlSzkeEmZk8ApMsA0TlWa9E3M6xrrKPeGgACg2EDj6kRrGM6gBBfo3hAPgAWOwAQzcJVBkhWKgNXY/72fPGD1HnL7mciRsMq8u+HoEwARRBa3QcAiVge7wAA0QQH77+7AJAmyNbt5XFA870GQOpK0kplnDxJQgOOeuO7vFV4b8bgiMFRbkN6ieQW7PGNu9fN+wSAtAJQ3i18Qc/crijs3okqxoFeyErEr3hNFX++FwAiyOu3RC9bt7DOAuCk4y/XlIFFoVdhElknmEFyhcUo0Ic5RoMpTgYIrmWJMVizYf8EydE+1ozGdFCqhMp8IQufDJBYqs+ZCwz1haHFmfcBNGhJWOk5cV9JhfW2m4B4dqlmZ7di3S3ylwe77GHpwMxrbzIS6y33p6F93ADxbByMjWxjQ3i/mwYA0X0d7kftNPzcOgC+XQBE2Tl8pp1BxQNWvHOsjW2Mh4wJ5pJtCc87+OmVsqr0M0j2gh3iuvEAFsj6T5r9Ntfu4T/dkzEr+RYAxFlizvfwIdKwMJY6WikwwKs31IDdAWAOflQMNfMwACDKlFEQBK9e/c0AkNtH6L9GAAgrsNOYdv1qWfXdP3W/uo/f1h5X+04O4fh4JwBikkc2Zt4sRPduMf4Z+yhkv/u4hzbqflc6Jvj47Pisg6XkxzGxAOCHgcjWLRwAQVluACBkjjgAYuoeLLuu79J69f4CIFgn70Qf2x8qU8ETQuyJWHJSa26l8ozWncsdWhaqjjktAETB/azccNwZ12s5TEqaoH9ylMrx4UxmaU9GJmEZ9hMRA88/I9s70ooNc7xeNBTRplgrS8R8DUwMPfY+AMSv5wCIXqZJYvK9GdN0yABB+XTEDceZ74euwXR90AVAdI5pL25wvK/h/cbYpjtJQphCAYB0Ewwwbr9MHhgg38ng9nDSpgYAgKhEkAIgdb5h9jpeMEEnA2R2IKenpzKvejIkAKKyTylkjSZjcW+Ai6SWL7NazvM1g7SQwvpyvZQFJXUKSWoFQJDRjiAxAJANsoYyZSlg4YMs7nyrxuaYICEdNDDGhUrZ6DJUF5E6GdBAfLtlEBeBeQRyUb7FekXzbxpNbzeah8REcjWNo2cBJLVMx9QBEFLQepUAsEl7qUwh+0RfkCmlqBwEyZl5rgAIyjKAf4ZTg1E/pmsbvEpgiL5aMSt/s17LWGoBNutB543Ry8hWgI/FcCx1Ngg+DatNIeutBvVxzulwJqOBmpAjM0CZJCp5hXpBFnsMaEiWSn+gHhOopzrNaNSp19/KGoFz8zjgQjfKTCDlGed2NgzBELAgMjIsprOpnJ6eyAFAkLEyQVwSin4vCND3RRbLhXz++eeSbwt5cvxE5tM5yw+AYH1+KZuFskZoUL0Gq0F1bVfLpbx+8YogxI9+9CN5dPZERrOJgjL9Pu91BX8OM0GnBNZ2K6/PX8uXX34pr169kqvrK9Y72TjwnhknUmIyLEsZpwM5GE8CKwDAS4o6oCRTKUcHB3J29kQenZ7KyckJQTKQvfEs3BcC04CDYTS7N/ALf++V2KjVgS2USSYDGZDtgL8PweKZzQhEodyLzVqutw24Rjk3Al96PTBswIAIwS/82/xPVaOYAAAgAElEQVRH6OkCAGRxTbAMklYJN4rIQtE+lPZqvkfDEdsDQUNjU7E95FsCAEEuzkw3PMPZ8n9b4EYzqjjosSuPSMjo+PDkqTw5PG38cKxczRrbg23qgZKvtwSTaDCPe2UfUOAJi4p+DR3lvgCwxFjiDBD1m1F5BO+HAFFn2VAGDoZy0+8bYiwESlnlG1lvN2TkoA4ZKDAmG873i7/z3z5MIw818FADIvIHnzTZPx6s1OBHm7IdGFYW1ugCpxwtDADpZoZ1f/e536+3LwPEH5gH1TjeRH0/BjvCwj1atO9igAQSvcsRRgwQL59uNkyK4B4GyK6suBgA8bK3zu2ZYgxoNZvv2wKp+2TeYb20NI1f3xDxpz9Ilw9kBq6N9bbh5CaqGwNgZLXJeg5yIx4INyUAXZ9ZYCnKhgvPwwGVOpFeZZHZO4ANzy7X7++ak3zTjADBHhJYnV5/ex3vnv9uHzR2+KZEBzcASJN8EFgHcdSwgRfD/UYtInz2bRkgrb5UYw7uMEAQiLFGcCcAgjV5xAbhhhoSWDY/+8Y97pvvmgGyK3t5FwPE64g5t9YvW0JMqlsmpdVdd/zp/u4AyF3jI84PAMQDHB548GCyc3J3ASDasrTdeutFYC1xNhVZGvpc3YycPh3Yj2F9iaQvk8DiWtMzgZEQRF82jIIAQY014oHpYMWGc+mV00TltFQWS1ljYE5o4XAtzz4tVbLKAjd6gOmDGCtE76fpNzfG9ggAKfsYB6Ic4jiYFZ2v1Y9Vm6Rjftvu6bwv1lXjg8Qv2GfNs1boxIfx+Fnj2brfRnz27kizc/xlFL89KPOaxh7Erl/Zzz3ZVj2ug9cEQGrJ4W1pyXE5Atzcf6t8rj5jYz8aKy+em7AW8PVAEyjTvTv34C5Jba0OQTjTipSSz1vfrpHvkmqcu72tWgY9delNUqagBJbJBhlbEU4moS2ESnMgPpIN80SHFmi2Kwr7bgCQ2+eQN//L/syOHfhHR1HyrqvfgAT2AVPe/HbeyjfgZ1r1DZTeyRxsAJDw5/CPm3AZ9qi10ZS8P2t3NDl2X4Pa2KY/jDln7CVfL/H7HG983WI/OSZ2RgKyoAwI7GvyalWnyk11xQ/EBuArdAMq/eZVeQvZ8sYJ91mHsp/fsZTS9a6NBE5ral2p3W8R2ysMIVIgSU/u16gggUXUX1M4yGgst6xvSGAdJDll8j89Gsjx4VxmWV+GvvbpjK/x/cXs6fZc1WFPWL/gWjvaRzFJKGK/lpSs0rkiSPBSBkvXz1StwM/ehECXXzNOmNLzKQDCuFsAOhoQpNnHqd/HplRJrfgVr8d8fPVEqXh86a6Vo2n3Btv/6+SBAfLNe+DDN/eqgT/96R9wIQO/DQQGEbQG1QsAAUzPPx3MyAA5OT6WWd2X8cVC0g2MoIXB9HQ8IhME2SCrpC/nqch1vpHFcimvlgv5erWUxXZDRgeC7aXJKgEEgQfIGt4bJtPEZSsWWs7oqGGCp6bcfEN+yj0uCFxgIV5rELkoVDPWPQOShAHM1XZNJgIzuRGQBigAWS76OOjAqUFhy3S0zQiC29BGRVAVWfKT8VQmkzH/DS8LeqaY6Z+bpFPyqixVF5X6tX2Wn4bZoKWZtwFNwrdb6W3W9ADZ2O+gDGMRiiAurlElqVR9SF5B7ieXHFk5pRpwYzE/GU5lNFDGBX04+pBKSoOs0hYSPpQqqrgQBMNgMB4x6x4B9zrJSH/GQIXAOp7ZYqngDILfaBcuVUGRCY61MDFH1k9KRo2bjgNQgRQXgJCjoyP6dKB6cZ+QbKJHS1USAHn+/Dmf3ScfPCOLgRM7ZI8Wa6k36scCvnWyaSSwYBJ+fXVNM/hf//UfydHpqdTGaCFAkm/l9eqasmeQByNQUJT0osH1Ls7P5frqisF0PGsZ9qWaplL31eRvmg3laDwl4MZJKy9FNjlZJyg7mCAAQM6enPEnwD9l2Gg308mtkcLC/QhAHDPhTtGWKyH7ge2l7vF3NSEvJBuOWH/crCILC2byZalyZr2+rPONrAC4GQiyWqlXCZ4rNiDwtejX8MQAewrlBti2lLxUOTn9uwMgfelXufSrkkAk+owGtipZrdayXq/4/PE97xs+3+HZQE5OPTlMA5XBPc3fJZzIjS9+qtGW1otuvjDOQK7tw0dP5dHhSUPLtOwI1qPVCYEPMHfQ/rfaB9DX8Xdd/KkWPeoYclaQVXM21AjsD8pfeXaBBWQJAgnBD3hvke0UMtt0wYCxYVtaPeK66LcGgDi77MXf+wd7ja8PBz3UwF/1GvgPPm6CTzEAErL6PePNF/YWwG4BIF5JEQPEP2plB4WAmW4cvw0A0j3/bYHs+PntC4DopkK/GYJBnEMbRhw3HZGHgQ6R7Y1FDM743+Nj4vvH5bDGiveK3xYAubJNVgOAOIslCuLhun7RuwAQBqY6QaQI4PC9KzdlHQms1mbL41VVP8jL3CVt1Y5M7gwV2oPylJU367F/nQCQbs2EYA4y/CMGCI7TYK1N/d3U4fi5Y/UQsQ64BgIzOwJAvB/59X9VABAG/C2A7gGvWPve66+gPFQzXsT17O1Lg853y6VpvcOP0JnuHj6OgY3bGSCsZx+nrRDgWVHOzQzJMUQBvuAa0My7WTYLwGmCTRTc04dHZQHWRw0ApDFI5XcjYIDOJEg2gXyWfR6Y/xrT5gtrWo5LNGW9wXPQoHkcPOP32v0/gA4hEtOTHFwD4hJ6oXhE9vO15qTotLsCdd4GEGGLwQ+egwBIt1dZQC6a6/yIbwKAhDnEbqY1f9h6G39yiTSAHwBBAIBs6kRN0LEvZzIYDNGb8mnynTL+OWb3UzJK8PK5Dn07sPvsRjSTXfcQeLZxPTNL2p4tmUeBjaPXDZ4ykScLlB3woleJSXVh96VFjSSG+o3Moo8p/qzb86qV6QEACY1zV1O9KzAdt+pdWMfOWHW3K7yj3xUAUUajS5y2i9IE3d8EAGmBmR3ww9sj+pF2iWbuCCChAyUELdsACFUnOgBIkmQEQDinGsukrDE3aN9wSaJ3BYDsM5+xB98FgBi4GWFC0aO6CUZVlN7XmMS+AMgIa5uqlEG5kll/K7PpRD45GsjJ4YHMB4mMdyTgsNzRen5vACRKQogBELIzIiYn4nY+vjUAiAIZdwEgzVpevdR85twFgMTrfvUvFFlXmLubHq3wdPOAwp4kYjqFNUXUPhtgRR9Xd5/31YMHyDsa/f4aXfZ//em/q9kcNNCGb0SfyOE238hxMpTfmB3LB/MjOTw4lJkkMltupYdsbDAqEHgdQg5IAYE6SWjivSkKQcD6crWS18slpaggQ3XVr+UC50/V82NbAwDBokllgzT4C/NqZYCowVyP4AeNnwf6hlQODdjKWtLCA6Yl5aaoQWtZH0rH1Qx+BjWRRV8is119RlShuVEe9cWxd2aaovdMDgusDAAT5oGB8h8cHMrh4aGBLpkslwuCCDTbA/3bjKtVk69Ujw4wOyzYfPHia7l89TIESBjIZtaT3p/LNxG8AcBjDAzVvoXct5dHGS89ZC5h42g63TkBH7AOlGEznR/KbD6X2WxGBsjVEobXZTB6B0hwcX4h5+evGfRHMDnD87WN6AY+GQB4UP8EslQiCwF0LHYXqw1/f3r2VOYHh6xfsG9evz6X68XCFtFgMBRyNB/Lb/7aR3J6NFNwarWR6nIl9RrgWi39spbBVr051OC+ohzU0fGJfPLJJzI5PJBNCp1X7awXq4V8/vqFPD9/Ja9fvyajBWM0pcfAGthsaQKORgZt4W1SyjLZStHTzdYkyeQgHcnQ5MJ6WwAy6i2B8gE0Ojk+oRfOkydnMppNpTcaymCk/id4JgjWA4AAoFUsV1IsVjIaDCgPNqj7kpWatUYFEPhwOB0b92v+NAASKe2CTUUU4Ftt1urLsV4ToAIgAoAPbUClntTzQjcLPQKOZHEQXNsQNAgalJjItmu+2eZ6/eAdsligDS/C7wpkoI9ohhs1fuuSfj4psjTNAL6QQmDdRWZLPyP4gHoG80rN6FUbej47kMPZgTw+eSRH80PVBsaEHZhfuD9lXoDxQfaFGaKj0dN40zZN9E+xAAP8XXD/YB/heUBSC5+FPm2ZDb6wrCtlkDibZmvSe5TC4z2p1Asn6UjGyyfy5R//93+NZomHW32ogdtr4N/7GPN0pC9vprveb0KQybKBNa/tjkDULR4g8SKZwbg9AZA4G037f7N4j38P5bzjYXsQwJMOdNGu75YHiG0wcSpuYgK13DKrbCPg0nq7NgBeDL9PP+Y2AAR/V4PC5vWtAJBa5AqAM1l2jb+JGyc7O9Az0DRWEG2MOmmA+BsAmu6rG3D1etQQQHQv3cBslUjCzVh0ZCvIGVCZ6Ey7ABDbgDHadn+A+Ub5faN3I/vyDdJjw0l3hYr0j5hdta019+DtUTPg7wB3wvnjY26/1puPdxgAEHJssqg1QckNnl3opjlzkMSzACnHEH/GZDKZLEinXmNXMd9ss36+Rw8Q8hc61d0KlO/4WywNpmCCBVmR/0P/lAZIjus/Hpf2CRipPJVLqlh2aQQ6x0y8rgSW9uH206dcKgAuBp8rZWQQnDDPOwjRmcm0M11gjM57BODpY2EYA1E2jWw7IGAEY/2dazo9P5JUCIZAKpmMf01gUZ0YXZPmZOxbTqrXe0tiywL2ajvUYoJ4ELGRIIGiAACQm+AHr+pdGgmALEhzXGvoaY1bptXPwx3s8czveIxoNxod59seIPpsb45RuzKu47H4JshiBUSwFZm/As8OncNyACAmebWu1QMEyYNgflAqmcFX5MIh8U7bMRInGbjFHrTnPpt6P0HSJZKb5R7Z5nDjAmndeoKA+6vA9siem6omoi04GGe1b8Ag7wF5Z8hsZzlV7YHBXkYGaqlS/RmCb3a90B9DgNnmhBvwl7W98Hz/CjBA9hzsGWDvHHtbm9/nlIgf3RHX3ucU39kxda+Uur+xlUVrZLdrRgBIqBU/rh1055YfOailjmv+UgUS/S30aEsEJMgcxj4Dm5EMaddSeT8b1yyEreBHZwzpqyQqQmkANZngB6k7O0/bQ+3tPY19GSD7zWdQ09hRNrtIzAAxlbFoHXrTA6TqxwwQwqRaG3YJX2cpYxuJxX0ZVlsmhgMAmfY3MptM5OPDgRwdzOVoNJDJHstGBxP8+cfzevxv3R9pgRowwfYN/EznBXryhUWTS/BqQi+ZH/6zh8Ra9e7S8+FvHtvwz5DE1IyLCnYY4GIMQZ1ue7IuNVYb7qOzm/N7aWRx9ch43cbfvb0SyIulJnWc/6I3/8769zc58YMHyDeptff8O/87ABD/DzI4g5ShTAQuT9Kh/Ob8VJ4dHMvBwYHMe4nMV5AmUs8NumZkCX0l1EQ5o28EKbMw2l6v5XyxlCtkq2+W8rpXyotMpLDjAYAska4BpgSy0M2QxwEQdiAYEGUDSvUA/JgSAEm5GEZAOSsU9WbQHPqzZuDOoAFMp4Dkm/4/sroBgFC2qAQAQrjE1tHNYKOxXs9m16wrpfrChF2vjffxyamcPnoUGCrKoFgG4EP9SJIgYQXQgdJTVt6r85eyuDgPf3fKozeZktn+CjrgO57dzoHUghIklNO/AfJUI0mzoZYvSQgsgeFBSS0EyumLgDeM0iERBgCkCkbv6+VKlgs1sEcQHIwVsles/ko8K+gh4lpgjlBXUoEePKvrJQCQTD744AM5PDqSXpLJepPL119/LVfX18zM8YH3cDaSv/HxIzmcDRnsrtZbGawhO4UiJ9LHc11upVxtCYDgOsPxVA4ODynHBuDtssxlVeayyTcEQL6+upCLxTUZJwAj8PKsOWZOoanZYnklW7moF1L0SqU4SiJTgF2kjPZ4/WQNE3s1OUedwfh9NpuzL8zAiDo9lslMPVCw0EYQPdTXai3F9ZJyTwzISyLDChtCa6vVRvr1uqGx+mbAQDP0BWxLyOiAtNVmQ08O9Dv8DoAEqydvE/w5GoW2CbAPPhb+fWWaRBqk27VIvglgGWWvYMC+WvF5eBtl24GuvM5Y7DdgrAAYxH9khEC2qwLDqqBJJvSYAVJi4QCwkaBZql4mR4dHcjg7VIACwJlP0sb0IMBjZdlutK8CPMTz49vYWsgaczk89TBSrx4HQMDkwfXJ8LD228jkAODAfZhhvHuJmPxbLDcTL1bCxklq2fzJ//iej+wPxXuoge+nBv6dj5pxpcnqiczNfaOGlF4HBHYUjQtiLO4DYay93e5mCO0DgHBL2Nm1d8/TLMbvry8A2BrHUtZlFwBB8ojWgUYcg9wMNxFaEA3wW3AoCgqFjOM7aPTxMb7RiCntbx0AyXXt4dfgeG31acI0CkQFE0/fvO3YeEKWs2OOuev5oM6CBJY/EgbJ268EAEjZZJLrhH8fEHB7wIr3syO4eF+ruA1k2p3dfd/Zbv+7GrR3+oTtRF0CqP3tXXXxza9/1ze5FadvVwMMMGDumfQ7sCAtnebuB0ZHiCEhiegmABLq2oGSiFH1fQIgKRMxdr92BQW57uyw1wKAwli+BqHjVzdAEo9bdz5FylPtqDuXGbOC75LA4lgYB+nAHK8g/WGsDK6XsScCIKGf9XvwjNSW6QG6AEwCiKmQcYylro9/idQWJPdhQ62rbb1umc0IAOJNIITXA7dFE9ziMRs+kpCy5ffj/hA+0D6fJAaaW4vTczThJv1dpNwYALKjzcZ+H1h3cshRKGfnI1F83KR0rJK0LZh3UcRouRG8tIbUmq8icCtccMfYGB5IVKob8Cg9Kkvpm+cjJKMUABHZEgABA8QAEIDrto7euOO4o1SsN11n93vw3LMAmffRHTVDbxwDAcESYzvC/sweAmWw8MzGsEfQ2vUseIBw3t4CiAjAFACIMUCoAMD9pgb7qkqD7cVA79Gzp2MA1RkpKIvvAfzptm8hDnD/6gMg+84IkFHuMgz2/e6u4+B3+vZC7t+mJDe/qwDISseZ0LXjNY2NQS3PsziZthkPcI9o40Y6iLutSvuRRWdsD3ol6ViWmvwflUSsvwRPLYtBaUjaa/FmWwQzF+0dCaQbyNqhXwAIUWhVaptjY2by26jJtwmAoI4yH3Pi2gsASNOOXGyCvj8+OncaWdWvJUcwiM8FMt92pAMgTLxw0FQZbhkksACA1A0D5KN5JofwYh0NZWp7m27ddefw20CPXQBIvL5338Swt6DsrH+q7RJ/w/N24MNjK1VvFBK9fS2vzztip9t3PQYb/y3eXxAAqQYtdrv3kfge8Fm8hg/30klSYd2bfBjn0mjv88ve4dtoim/tHA8AyFuryvfnRP/nT//9pjAEQBIyQNb5Wk7TUQsAgSfIfF1KYh4d8F3YMs2rx4B7mmSSZshC14nger2R19cLOV9cysXyQl7WuTzvi1SZ+lBsq1quYXhNQzXVKcS6h8FbGEdjU8CM/VSG6VDG6VAmMGs3WRuYVo8qpdBicQzaNbaInmlF9gcXZhqkzWssimBorKAIrgtydxgULBjrGeA+r4SABym7TebKyekjAiAIcONNKas8Z6CXIAFBoTRk08eACDPyi43U+ZYBZ2a8bzfqb+CIKynjVQBgWgBIVclyhWDxVmWMskxG4xnfYCvAq2QwmcpgNAoeJYh/u5EddQJho2VGhhh4MjyDWsyIeyEvXjynhwZYAQjuqyG83ivuZU15IAUQ8MwBcAxGY5qUHx0fy2A0lc02ly+++ELOLy61vsEiKAoZZT05Ox7JKBMCHEkpcpJOZDbQ8/fyUjavriVfrFh/YJxMZnPKRKF+AXw8X17LK7StxQX9MpagaJsJOtofBnm2C4AQg6FMBkNKUOF5X5creV1dEezjvVciw6Kh1WfwuylB5Vc2jrJyFBzB++TsTD74wScyO1DPE9wTQAr4z6D8AjBkuVItWxEZScK3AyC9ai39csW2ifL4eR1cA4ADAAMyV6h/+ths1mFym8ymMpnPQltjm4OPjk0gOWWcnOGgrBql1urCrF9spR8BAHgGeCsjomnDaEt8HoxWgJ21pUcPJzTLtELfAghFJg88aiAFZ5ksBBIhI4c2OZvK8dEx2+bi8pq+Lr4BoUl58DcxySuwMRhYqSm5EAMgniVIdlMGz48RpbUINg0Gaj5qbc3vCeVSMBFvZbL4Z+7j4hO1Pw8fHEMA0IzdHwCQ92cOeyjJu62Bf/tD09X2gH/IJIo8QBDkQDTLsptu3SAR+b0ZTNoFDnxTAKS70GaZutn7VqXdoCPGFN+0xgCIU9AbAMQSlFt14mbxjTxIHKKO7/G2YGd3XArjp9U5kkpa2Vm3sBP2ybzD1HWdGwPEzROxdvK6sdCfUhob7wxLULvBpkD8Mzc/JpbRykqSQMwc4dzd3szvCuX36x0ACO7+hl5C/O07AlaWrf6mvelWACQ2hXjTk4ae4l/EVvF2AIRQwo1u890BIDf7C67fDiSwn1hj3ClhEZm9+lNxwBCyHZRfjV6t4ME7BkCynbbuWthd96rJGvZ3pT208DEkanUD4LuCJd5Pdo1XYe2CtZK7lts1HWxit9sBgASdbt3stOo9q2oZwfeBpuYIciNnzQEQ9H4snJEw5ql0YDirrKrgZ6VJZgAXFeNu2D0BNzWGiWIW2hrgUad7O8v6tz1et5kjT1sdHRUs0TnGkWr8tGAX2c7+V+chGnsx6m/FugFAwtl0wArPjEyM1FgsLR5IGBz1eRMYynV8C5I3BqCjzLcAIBrgxxmaNbueTuXNWv1iB8gfAyA6BZiJbTw7EO0ppYf1Opg0xgAp4AECLw0DQDAW5/i76cRvYZbL+jV0Cmc32eykP5C+mS2H6cGye2OQqAFA4E1ozA4CIOYnYzeYjiGzrN9UuxT8XfPXCZp4+7Y2iwCgJtrB/1KDcLrn1Tl+nRpTk6BII7XodUtwbW8A5LsbX++bLvYGQ+87EZtGF3rd/SWXuOv+tQti7Fu2rlznPkX9vo5pASDWj9tSWA6CRfJqLSZIm90CcA8sBl/3ePfRRL6+ZGTUaQzL5f7wGfoJZNQTk8L2sY8S7Bx/yD3eMcrrRy5dBwbXGvEfJEUCCLEAuHHTWobab6OOu6bYt53TQeS7rol+P4jMw8OxlqyiZvUq6eXLRmeF6LDenjFKeIAg4EQApAignoN7YJ4SggrzVK0m6HUlY9nKQVbQD/jZLJWD6UQOhgOZ2lqlNWdrBlRT3C6TNZKIahiImujjCVK+vm8+0+QqxnNMnULZkHcAIP1xSL7yOJCGb9pJau4FoiCI7VVMDUPLsYMBEq3hPeHLb1h9AbUCYgAkPo7smwgAcVYovvOZPAAgb6MvPpzjjhr4s//kDxqJF2Ra0Ny5IgPkNBvJb80fyYcHx5R6OuhncrgtJd0W6jMAkzSEkLkgRtY3AvEwVNZA8WqTy8VyJReLKzm/PpcXxUa+6pWSJ2AtZALT76uyIF0NAyF+os8geIvrE6iAAV8/pazOMMlklAyoPYs+P5S+jKVPqRsGQhM3IVdZn6oGgyHKyhdYoDUbYGaYISBu8g706bBFkcpMtQcwN1RzM6oRAq7jCYOv9G+wQckBERh0AyjApFPADwLMBgAFJvkD+AU4NQLbAHwo1ZRvpCg0MAuTa3zXGShuvs4BRWDyjWBzKYOhAhPjyVzG07lMIAM0Hks6HEmSNUFxLAJVXlXvkzRnG6Cx8KMPjDFW4APx/MVzefniBQ3EIWEFAABgC4zIwSiBfBbuhYMjsmsASI2n8uzZMzl99JiABTxLvvhSARBoyAIQAdiT9Eo5nWUEQBB8zuqeHKVjmaQDTuz1ppTt+bUUyw0Xs7jeZD6ntwiC/UVfyAC5WF3Lq4vXsoCXCmc0LSN9NLYKJmH6QxuB0TnmSsg4reqNLOuVmt0DvCuFbCKslLHwh2TVqE7Y5nA+tCfG5ug3k8v08ECOzp7IyekJTdEBQKH9QvYJx5erjeSLJdsqAZieAiBo4AA9euVGeuXapKkwGSud3AEQgGmQvLq6uqKPifvE0OslSWR2eEDDeVyXbAsD23yjgz6Ed8z84Jxu1PN8eSXb5bVJZOFaK749a2AyGhNQgFwaAAtS1rGgMoDEBRz8ePp0RJ4dADOcuUSAKcuClB3KDz+W1WLZTI5kNGnduy9H8A6hYAKyGs1fxLIpsTjkeY0hBuCDYCDGHy6GKu1H0VupoWCV5JTACowdAFEGVrmHSRxsbGSxdFxY/8n/8DCvPNTAQw2IyL/1kc+VOg90g/LWyZWV6ADIbTXnKUjR33eBH/jztwFAdl0+3ry0sm6jgGAsgaWSLCZVaEaCDVAaFAoiGvtND5AuANK9127A8/sEQFC2tckmhCQRy56N6883TPpZkx3bDchjo1pE2dsemPNn6dFLv9a9nQsm6HWHARJ9SYPK7dddmYm9oNVy75VbB9wGgMBf7FaaQGTqG5+snTfaLTz0YG6Cg96nwtF2393A1Jvd1S1HR8GyLiBBVmoMekT/3oUFxcbnDMDj3HZ7sU/Gzr76rgGQWj0I73vdBTQ2PYXL1p1tis82Cpx0gY/dbc+kp25p+z7m+DjNaxgIyb91AMkUyUCVjnVJAl867PdK6cM4lwHpbcP+sWCUFABAEEnJpK4gkQsJGP2szgqpMg1A0UXOMsvNypXysHgxGGhZ0JA9oqQw9pphlNEWvi1nUtboG3pnOmaajj5jQ6aVH0AmBUm1vTUypx6sKbbYE7bhqAZcMrNzrGnBjHZWD2/G2n88X0A+rLcNAK+P3zBz578j7oibv9MrxFmGkReJ1hedKW+Oa91PIiArzMfOvoxZU3klJTaClKrS+QlMEAIg2EMFY3QFQLDf20IVAA/SwRsDDLDeVma4m4/bszC6Bu/X7idzXxwkN9m6G6wqMvUZ9FUgZDBssHVNesLnjRST1xnZlfS/QjhYg3d5aZI/pUp4QeLlAp6cBuT43gXMJJ6Xkl7auhoGSFOxjVz2fb3+u//7PiBDADWj4uy2nPduhrYAACAASURBVOnEOW4pvob027PKrvm0m8xwW204I/a7r603vwIAkKqvvkwNoB2P2A0A0sBwu+ZmnSX68M20ZEcGYRDXwhgCdgHiA4lJLSHZ1yTeM5MWRF+Aa5KPaxwbkyysp1vcWJc6tKJsKP+OZFeRDeI9SKw0eTuXs0NbX5Z9xm/e1uttAyDpLgDEZmAbLY3RsHMg5IcNV6aUuqf+Lmlg3CAQr3OSy4IxNsj4IJRlNlyeTtNSjoYiB3N4Iycym4wonz50NorP1Zb45KXhHNdJLLhtXg/sjNZ43fgdhrWSCuTofUVywEH1whK66w4A0oAgBopHSVIey/MxtGF+Y2+nI8C2VE+ZAKxHDN5wv+Zly3qP1i/ddoExvd8CQPQMqKufyfHbao5v5TwPDJC3Uo3v10n+8X/6EwbTSVfCGgIeHQBA8o08ykby2/PHBoAcyVE6kKNtJSkWTWUh67KQBSSlOFAjMAvd/4EyDnrwAillsd7KFWSVri7l63wpn9cbWZkl2kpquca/jc5HjWii1jA/zgmAaGgYC6JEBr1Uhn1OBazEYQ/mQ5C/0SD1GO80C74GkLmBuaAudDDowVxRM4oUsFHgxOleCn7EUlhuMmSdkkK1LnsBpoRKgQHwAAsggTRXksp0OmHGO2WpGIxX8ziyCOC3gOBwUXBxD+YcQAwNGOvbTdIXi2v6imhSigZ7aUBOI21IBGj5xxO93nh6IKPJlAF3eohYNowPQH0+Hwvo9/uyWMPouVT/CTOzo64tFrpFweA7GCBffvmlvHz5StbwjahrmU1nMhrCfN0o0wiKAxgoaxlPZ/Lpp5/K0w+eyezwiAPzixcv5Pz8Qq6ul5TCgsSWlFs5mWUyHSmzIhNsslR6irJf61yqxUbqLQwOheyGKfxL5geUoBrOptKfjWVVbOn5cQ0QyQyiMHjCPwLXWq9WBA8gDotMo7LOZV3Dv6bA7Md6BGiBTV5WiNRYLBQlAZmxpEFaCc+NII/505RgMqV9OfvgqfzwBz+U45MTlg/TEZ7v+upa1hdXlG5DeUf9VIbQ3jTwq1fm0i+3lBnD8/cFOEy2UR8AI5YADy/O5fz8XLa5Ahr0wxkOCYDMDw+tHVib5CSo4Bb9Y2zBhcB+j+3FzMn7fXn9/Et59eIrtjW0YTC+0Od9fTsbz2Q+nsoc0nezmUrcRXJuKnGlbBpOWDassa9h0WWggwMaBEdMagrXBNMJz5l9OcSJzCDYMta8LNwU0dpTs2UIfKQpATsFQFTiDWXSlU7N56hm6vqOJ330sbyAr0ze6AFbtgYz+8yo3gOcXBRF7DCca/kPHzxA3q+Z7KE076oG/s0PI2k9W/D6wjleAHu21515kxEA0t0w7PrdgzuNvF3DpiM4sSs79paK+u4BECUEtgKPUUghBMfiAJoFguKAjB+n51EZFz/nvhJY+zBAsOEpkkam0J+pZnY1GxvOi8EF/W4AhLIXncwz3/Aw+GSB8F0BqBuP7QEACVXSCkt9hwDIbZt2bsrfIgCi+ui3B2Q8VhP3pe9TAit7AwDEgdpu+43DaSmi/dFrVz3H9+qHfh8ACO7VAZB+v2gBINp3EShsxl0uCcuM67oKoAdZIPhFP6sHhdSZjlkxAALUgcIjDoAgA5pm6I0HCKrJ2TSeY70pZ1IRAOFKTdejGg9XoMP7Qw2mgzFtLKqpKXYczcJIXObZDYkPH+/4lNx3jolRO0CP1vhdy8CCbX4sffeIEdwOgOAy6qvSZsftD4BoQD8ea3GncdYvrkHG9kb3HwBAOJb3EoIgBEAssAYGCKSvFAABe9oAEOvzvr6mMK7Le9H0Xcvh7BeX8EHgl6HhSgEQfB8ACBPGkMRmyQXZEEwjq3N7wjBB11cDeOk2xLLxgyF641/CIHBdyytKZDWy2JzTOgAIyoz9evf1AIA8ACDNTvfNAJAepeZMOcHYbpC4GiQJ968Tk4WfwDMUEuWIeXBMhaoJ9r++3rKotymRxGNejF+4TClW5hhV8c7ZrkvZlFBZgWoD5MNVYv266JE59bZevzIACBNkDTY1+kgMgAAEwRgBAATz0Hwgcjrpy+HBXM6mfZlORgQ/kqjybpu7dyUvdedxHRKdbWH+gWGdb3/zGesNABCg1a25oOXr0d6TKNtEP2vkrxRoQdkcAInL7u0trEciAMTnTv6MElc4YkcASHd/9wCAvK3e+HCeW2vg//rP/pANnaghFiwpAJCS2v2Ps7H8NhkgJ3J0dCRHyUCOcpEBmRLQFCzkujAAhAsWBPjB/tDOho3ytqxlvVGZJwAgPy+Xcp4vZbVdyQqBRHQqC8wyAwULsEpNy5mpobnxDH9mvb4MmAuuvWjQ68sIn6WaBT4GSwCggwMqgHLq3IzQ6uCboEFmGJwjmNoEcZWmrefuIra6kGt0ifG7+zE4Q8PRWAIVA2ih9jXwbBJdCNIOsmEYVBQAaTY+migDZocGpS8vL+T6+ip8303V6fmRZpQRG5gkFUCYwXgqAwITupAFIAEKJAcxkiPASNGgMYLsy03OYxBUpwcLEPAIDUbQGrJI8PAAGwRgCH4H/RL1PRiMWCcEbPJcVtuCrI/f+s3fko8+/lhG05n0kpQyTpeXV/Ly1Wt5fX5BACTfLGQoWxkkNQGkAUCQvCLggXuvtoX0MVPD5B4yYPCQICNhThml2fGRjE+OQO3QwHpVCqy2Qe109gc8LegnAb+azVbqDQCxXPBfIWi3GypQo77AiEy2lVTGvklQL2Vf4CXhgBInJ2MVQP5tI5UcnxzT9P308WM5eXSq3ig4Zr2hCfp0MiV7CpJe1XLDbAK8UqlkAIDPWBp4PsxAsoAX6hl+Mqiri4sLZXNAi3mopusKBs3F27JT3j1QDwARzyTIPwGUIAiIflDL8uJCVpcXASCAtwf6nL/Gg5FMhg0DBG0Eb05azH5TpoVnG7gMnfcdl5ZyAAL9H/eE+0F7AGXeGRe6dXEgxTaU1u99k0gJLJNrw8YQjB6CICgXWR8py6XXU4ARTA+aD8dMLjJDUBcARrGRcx1NvXOMM6QiG4jogcIQ/DMwZfHH/93DrPJQAw81ICL/xjMbNwy49IQCXQwrK8QzWjk+dLLYg9xHB/j0yo0Xxq3swmiuihfj3QxEsxS59VmhbH5pHeB8m2sGzlF5uVmyDGmy4swI1zcM1OWNNiy+6NfPjKbfzerulCwOqvl8ELPpujcSB0FvA0B8XN5Vp7dVDDc8YOa6qX0ALgxkjp6lZqX5WxNJqEVMcMbXU33pI2vas+Nald5kUCNIyaQAnWyatuMSMvaMYLZbw3Q38kTT8VxbWRD2iOW1fAPWummbc+5ggMSb2lvrqytxgLnWy+qZ7lq0VsDVpRdUUcaNhe0q1odU4kEDs2xLURvC9zwLMiLgdHJ19XxNeRq/hrsGsbvuu7XRR3KR1W2QvYoZIPF8bkFVul7Ys9NZ2GR1sFbFGt4CqfHGPfTzDjbiS/dueT1UCnZP744MVy/7Pt4JKAMkU4PfxB0V2N3U7zoUz08Nb9vB7nhM2w10NGdr3zfRqJuXsjoLgikxEyBuLexnXhYE31LJJOP5AIBoHhiC5mCA4NNIR936KJkfZHYgtQnf7UmV97keLdNCapj9sXvrE6LBsrX1xABdBAiRIIY+gZxT3bPF5sB6i2UJ9j2uYWs963PWSyijyuOwHvSEHQdA4nZkEwH2rGHmsgbUql+cA3s629s1Fe1gSOj0cNWQIXTmTSXBWd4uc2O7TVv3ewe1urETu6Qz95EIthnbwcfH0K+5m2kn7fnU5eOFevYp01oT8yB5rSw6BkuNAQIABLe5NWkXzPAwF8c6GO6ZQX4l1rirISmjqgb6bK0NhfmyyZXH82aUjcFFPNueDLEHtHU9ZH9QV4METCM7nz079YuJQRCV4NZ60GAv9wKSBP+DvFDw5rVAqlkNglEPul/y8mqSGAreNfDVR+FPK+5a92fN7wIu7xgy7v3TPmMK68LYAPEJ1WOlzSMkDGdjslaiMUJ8vrcT0LaHsYXODBt5nbEvWx02nolRDzHQD1WZgFXmj3HHXft97pUMYfvSeytvzwN8n6x7x2ZvSmlGGyd8X+nzikIizf41lhLsVzmD6DomKjsNIN+Ae9hMJpnuZ5HAO0wRRwMAon0ILZv9xd4am0JcSX1vGgkzY1CS9abPFLE1D2hDIYOxkaqnAMh2K0vECLa5XJWJ5Lf4n+3b3uKq3RcA2efcqNHdbjHdwdt7aYiyayCf9ENVhVEfqUr6FWqjJ2mNdaY+E3hRMG7p61XEFNKMyZy9csvndDxJ5TG8Pw4P5GRQSQbFj7pHBREd85ypEyUIddaF3SbYzElabvgYNSBIbEzu81sjd+WnJqxPFY3GH9jX3iXlMD2uqQOAKsE06y98r+XZEbwKHQhpji1KyJO6n5Ylh4axwuvaQeRgmmhguPlAcuwt6avSrxuVG5Wa1570TzYPJuh7DlcPh33TGvi///P/kJtUdHIOWtTIrGRbKgDyOwdggJwwiHucDuW4EBnaChoAiDJAdHHKRS50N5EpAl1RcqVp78TO+bxYyc82V/LV8rW8vH4pCwzCPUgHKUjAgdpouJSmwfrIFh4MUmMpXXsOichAejKwYOggGcgoxUSigVkEMKn9as5THGSQEZMo+4MDr64KYxJyy+PDj3MAA5JZLu8VByk8s3213sh6vQlBZUp41Qow4D2dwJ9jqpJLpDkiy009TvAGuwMDqp/v/Pw1QRDPvvfBVeWEhmR+QBJK/55KPxsIWB4+DWDBChYI/Ri4aMfApZ4WuGtd6PfJXoF8kBqu6ySAYzzgDQbCy5cv5fMvPudPTJh4TadzAj0oLybTq9VaZgeH8uN/5cfy6ac/1PIYcwDm2p9/8RWZJPC0WF6dy+L8K5FiTZklPLtsW0mdKwAC4GMAbTUsuGG8jefUR1mncnx4LIenJzJ9fCqzo0OVaBpkzHDIof0KXxkY8mHyx/cxya8hSbUiwIHUo2V+Lefrl7Ip1myrsi1F1oWUWwUN8DsAEZduCG3AwKwKzB1kqGXqQQEGyKOzJ2TiAKRA1kZa1jIZT2Q+n8vq4kouvnrBzRzqdZwlMk76GoxH3+PzaSZNgAWoM7Bw8Pa25D4w4ykYP9qW8Ca7I9H7xeYGhumQ0IIhPN/LBQGVjWxkK1uyW8boUdGE7dfH84dXCt4u54Y2greykJR1AdDBQUANWDQSXo3fhm6aeD/LJdk6V5eXTfAgLA48hGNZcdT3NUCIgRTdPDkwSfowZO/cb8dAV7JLqHO6oceHLvYVQHXRCp1eOdqoHJyBIJ6Pp2w2rVcHQHwT40DI1T/4k2865D5876EG/krVwL/+zAJLtta9L1jnGwWvBI5B0aY8DjbdBn7oPv2O3bOdnJ5TexwXP5DupqxVhhgAiUzQGc+xwIpu2HWUaQVmGYDVAEJT8ibhIt4I+bjsP7me2uM+9mWA7NMAUUZsoPWyCt74S4PwTRgKCQoMZhuLlp5rDLK5rKiuKYapr0+aDeOuDSEA7G4d+Bzsx1f9VCoyeC2Bx+vf5UubBtZkntln7Vi4BYsZ1G421a0A/x51f+M+QgBKrb41+OHttqk9Nz3letDWp80qFxtPbU/MpDftZt3cmnxQMKG3sntW9o6H7EExDSrcH7zbt5+hacCImi3F2glbu/1bdwem728soMLugabEHlSzYCnWE0hOaiQYbA2rTVFB1Q5DJIAY0X3vA4B4H9XCB/Szaes76jEr7VkG3sA+Pap9jINRqKcklj3qBFG+SQC1viWYhRLEAIg/Xw2ceyC4eU7sc5JJvzdk4fv0s8BavDIQBI9DRx1PPGMwtUJyDKIsYATg+30pCiSNbSXv5VKnBnwYS4AAiMF4fcvExU8yQrD3MwAhgWujyWI5Q6hfj0XM88Tvwe9He54DILH8sT4L/yRuSxv4RkYjdHc+C+OCMRvuevK4rxHkbikfpmt07v+CkoBCLfy79QvV32o/C19foz+ByR7vP+OgtO8T/LnyOBsPfG/gbGwmC8lQVCJF94r0zIA3JEOOPcnBpgAg4PtzAiTuodnMZA5k0VTYGDzN+N10K+zh2c0M/MD+LsV+AzJAZHUrsxumz3iBPYOAJb9lnRltoDUZIaEM+32MQbgHY81gfkA1AvygQkFRykU/5V4SjBC8mwxnDSq7KQuSxXjJHSy0eNWxj4zTN+m/940m+wSO75PACmOzS3lGwX5LAW+tOSpUcdKsX+J+EY/hkGPWx9UwjnRobRL88G8kGN4FSnMcsYTG++rDz7/PcXsdg2sbg8oBGEojEwDRbA8mMyKs5HOce9REc5M/p0S2kiHhEpJvjK/0JE2wHkLcJ5MxY1aJDAD6IbhMBojWGcFfH59dppl+pE1Wv9a3qrhwPLAAtQMgCKpTzg7xEHj8lBU9XJfm53tVD28FQPaqr85Bb1FNS8eLu5AyW217P4uTJ5iIY2wuXz+ifscmqZjRZ8riARVUKQqVdmecKBFJM8aDkrqU0WgoJ7OBPD4YyHw+k4O+Av9p3de4ZKd93zpv3FKh3laQlIwxqtW/7PnzM3ppKVCjQHTD4Ghwsub7CG91k87ICgpy/xqjcWa3F4/XMDlAT6zVfY7FjdA/7NqeCKtbHAOgYTqsDy8k6no8JShzVKWkkocYaJxs/L9djr9J0/vOvvMggfWdVe27O/E/+S/+IyJxyBan4FSC0CAWB0UAQD46OKHfAACQEwIgmiGEb6zgs2Gblqqspch18GAQGYHEdKj+BEkiL4q1/OXmSr64einPz5/LZZ7LEpqctpHGBoYdDp0dndMy23wRgsyXNNq2YZrNMKEwWAsdRbwTXUDREwEGas3EywWBxiD0BWkgvC3lk6g6M8CN7eEDmgV3wcUlC4TH2yRIY2gEzTF4apYJvEQA4NDLoyxUYopURwVCuDfpA2tKWW6i0qD9kgapmz7IMC0WV5RwAkAwmU7CBtL9FMD+yAZD9WfAghHyYPRfMW1ybCAjpWIn+3GypNcK+Q8M2NPnwoM75keBADde8ChBEP358+fy4sVLyjKtVmuySQCocFIFWyTP5fDoRP7V3/1d+eTTH/BZQhIMQXTUxVdfv5CLyysCLdeXr+XFL38my6vXuiHANqsE/d2C3FUtKSWpShrXc0NiMmDj4VjG8AM5PiQQ8ujRI4IBMgBpVHUuPdjChT0mNRjGXy8pjUR5tnoly+JC1vlSzbtXWzI08s2Wv4sxUBw8YhA98uigoWvPpKaKQibTmRweH1PuCoBHhjZZC7M6ULfXr8/l9dfP2VYhizXGT8y8RsdmRbvRGbTSqd3pJubwj9EsJ7QfMn9g9j0aafCeIBFknQrZQpZtu1EJLbIulrJcLQnMgYUB7gv+Qz8ZoYwA3xLtn86G4kKCizvdmOBNiTV4y8DvZqhG4/gc50R9qSSWbu4ov2YSWD6ycdOFTJPrK1lcL2SLssCjheW3IE9IFnDwwxcVtsikiZxmJwGcoa/LeKTtF9J3AMAoxwY2y7bJ+KPkc3Bc5VJR91faT3XyNzN6Y5n4fcQyWL7Aws+Lv//H727QfrjyQw28RzXw+x/kTdYgy9VoSt8GZui62LPlLMvf7omB4lvkb/zzfcAAm+LfGADxRTvLaAv4KCxu86T6lml51LsMknsMBBgA4puOENy1McgDn00dNFIl/ljjYD/+/a4AkDJk4TcNzrEAyx9RxgwycHnv6jHGLGMDJHR8N+agyZNoMNzXZvHmUes8BGMdBLeNlbMCcBACdW7c68E9BbTb5rbMjvOkwCjo32zS7Y9YyHYwtW4786DMXt0vSHpRfEYBkMBIJLzE06gRqq0vMM+bMap2Acvw5MZTvRQocxnLE1gbVRvqRorKvt0q6ncHgNQ3ARBVydHu5EEiX5tacMwzyQnxEMjRn1zTRgGw7nOIfSpC0HsHnvOrAICwDViQNw6i8PlFcnHxmHlX+1OQ7HZwqwsb8xot9oQBIPYMegQwnP2LHoelOLKYVToJXiBop0iKGWSQzKsl32riUV2qbTfWrnWpDJC8V0qdaODfQzMabte+rwrjWPvDoFYZ2mD/I+s0pSwW2kjjwZL0BnTG0HuwjFXPbo0AEAelPUjY6h/RfFP0GUo0Ron/bDJxfQ2qGNPuenaIGwDIsFAPkMTW8JTdjQAQHdoUINHLOhvG+gKZLzo+aE4fEZB2trFLB0Z14MCK7p+NlYf9FNbH5tEH75QyAkAon0tbe30aOZkVKo9FiawYAAmsLZvpgLWUWwIgYd50ZpNhi7RFsmRGBUVrBnoxl44d/DCACFWR1psAgHh2PfwUrKICDkJ5TQsKumpEAEDKilLP2FNdpUPzAGkAEA9wM2seoWbEIYypT239Tmd71wDIPuCHt+3uMBAnmrQAEOuNOuUouOtt0W+/6FdSWbS/kbJxRqL3GcSNlUVD8MIYoDoJNO0Zvw6QSW4I5F339C4YICg/kz8ihlCYl7EmiRgZnkigIK4mtTasLZ3Hsn4uA3oBIe6jfR0MkMySYSkJx3FOhP44gQGiAAhboQ7sbI/IlCdgF2XeK4NSKxpjE66Le0CgHMkGWyZR1PT3gTII5K+gArLNt3JJAKTxFrox375hAsjbBkB2UYV8neg9FPeG2BKTiS0OhtpAXNL9RFEnYNucTEcKPKWQ00bMD7LZW0qnL9eIoWzJxAAQjDYMoASxj6NpJifTVCbjkczwPAH8xwCIgYk+K7AbxewITw7ZMa6EfobrGovcvxsYHsYk530FolbEGHE2li3OOV5jXesd0P6F9YGvIUOSCdt0swRm/40BECtThfhvlPhBoNOtA3ydbX5RXM9Ycm7wTOR5NDEK0d4hcCb3saV9gk4a/+jl7f5+nSH5e/n1AQD5Xqr5+73IP/0v/2NK42xpOg4/CANAikLOhhP5m2CAzI9lfjCXo2Qop0VPRsjGxqa8D4psFTY+JTItthroxEIXdMEs0+A63q+qrXy2XchXF6/k+csX8nq7ltdilFrIF4Fma1IKHDeIZCv5jYM+6L+2pdKlCuizCPHrhomSWGAueJb6IJVsgMW3+gZgG8oMGZNmQCYN1uEtACQs+s2eziYjpTOq2ZCPJQg2o96IpNYVJaEGw2HIhNpudXIJPgi5GjLDg2Jbb2XYn0jWGxNwwoAQMugdQS00sHR29kROTx/pZgOmWci+J/gAdCdsMRWxRlDbBhNlYEDuSumSihi7n4HKY2GQx4sL0NFQRkOwSDSwAxN2BHU4kVaVLBZLgh+ff/6FvHj5QpYw+oa5uxnBYrA8OX0kP/7xj+Wjjz6mBwzKMwM40evJxeWCEwsmqMXluXz2F/+PPP/ylwRXwLyAp8sQWf2oQ2QdbQp6ZHAyxr0DHEKGD7JDEZifjOXw9Fg+ePqBHB0fy2g6lTRTjxjUwSgb8IbJqCEAslIABINsVkpvgGA5wIK1bBdLya9XslmtOQlCiguyVYjoNMGYRucYfWZTFrLabAgyAOjJhkM5PDyiMXrWg+E5gCyAGIVc///svWmvbNmWHTR39BGnvf29ma/xe1VFlcplWvEBA7b5DSDAZfhE56qfBJKLKiEhvgNlQEa2ECAERkjI9QHhJ6h8LzNvf5rodxNojDHn2iv2iXPvycr78uUzJ66OzrnR7Nh77dXMNcccY1xd2tXFO7EqhhMb7VAB024cAD4IBBvI2Bw/I/e3AINoPLbxZJzYRAMwH0ZDnjulpa6v7MrZIjAYX27XttqsBMTBdF30qkRdbHYAH7Y2Ho1tPBz75nXkG26MY2fC+HQ0m07JZgkgJECzYIAQ6HGgE/2NoJJX8YbfDsYg2UKbjb1/99auLi95fpR3qQXkxOBSlZ8nxkRNUfDn1YFDAJ5gVR0dUWZsMp0Q+FTyrWZ/IrMGf9OXpPUEIe+JgbzAsdyvJO51mNHnLDDFMhov7//jv/PdTtT333bfAt/TFvhrz0Anbx8YI7Eq5Rup0AaPd2Iljc1jvgH+GMiR5uNbQJL8XOgp9g03b/nnE0gTYA0lPtqNvJK0rbl5qpRyQ1bOGWne8BgiOx9tZJUs+ND3fmoA5K4AUguAZOfn1eVZ/a9YpSFnlH4r1kj3C0UNIWPoHg/5PKsKy/2EYrR16jPZ69tiZ5vC9dxD1sSp/Nq8OW0/Y69Ez8yrY1MyB7ROpxEcuh8f65fd4Yl4hY+QJoDeNBNC8iFAEgXfM8IG3L3puO651A83j1l145YAiMCd+IlKQcWlLnsR5qAHJFCU0FMbR6X9p5hWlHx2Y+vY5PM7fEXPNv7RVySbpoROYm8kaQXp+fM+Zn0IR+N9iArX7LXvlAFS4l767e3kwGO/0m3XDyWFIIka1xYgSMQbAYKka//IDcNUUt8xAxVzT/c7AoDl6zSDFXMrKnFVLOXysQ5YD/qSrML9qkrJkJLBASkrxNxIxCHewnzpqgApNcP5z9ke0T8L/R/zAgqKxJz3AjVnDeK8+wWElCGA62Ei+wT2LIIYw54IlatKuTNtpVZ0poFoRTqbauRSMlm8F9KGOWMgPG/y29EmhtU5MH8NUEyVeSzyOiJR5tfNJKkXnMUZ+oh283cHSLG2+p6LYyCd/z7wE32He7cYZ86UYzGSS+9WNrbSJokBgvkFFeIx71fBDsBYdI9B5AnUDprHol+wz1Qb67mUbrt2KjErTxPtoUZDeH0IxIKKA/aEU+yhopDK+0Af7Bn3TGi33i2TJ48F8DeqmJHcU/LXGSDwLaFHZW2rwbFktrkv0HUktof3DXw2LEDydSIxp7IbfhcGSNyLTzHPfpNjCHb3+Td+Z0zbHABp2VT787XWCT23KUqri9qHisZKxDb87f0sZL9zBkgA3ATunJE0KQfM6XzscddY5a7A0Me+j9eFfEkxYv8IsCPAWQJ4KoVn/w3AFobanK8w5mMdp+9rYeNBZZPBlvMAEu5UKcE6714e4fFBppv7/8DvSGuBVmwVUCieUtzI7+zIEAAAIABJREFUTyUPuHRd7nXLfgw2F4HBnW18zq12vQSArMDIK0t7bzPbmjN3PBbN14Q49l3vxR1u611uQ3oPvHs10fjqSu8IZ8A6e5B7/c1GxcYDFGP6WhHFN2Tf9ex4PLInxzP3DUa+EHdhZ7tKcunwxkWeag05duRofL4CA+R4MrCTcd/Go6FNDZ6pDVyPrF9Igjtfu7ttdldQCUy8kNQFkpXHP2Ja+diL+8S+EYCjcpH5nNPAwMkjychfxr3VfLkfp8c6Gu9J82r0Qc/J7V1Ph7WKc95ULm2FvFBaR9qiDpwjngcglUuOxzj+ey8/Pjd8o070Ld98D4B8ywb8Pn78z/7w32WlOarGERAgh46FC38/Gx3ZXzkDAHJOFsJZb2gPSxMAAkChX1g1BGvDKVRgQGxb42Ek3Qd9+U3g/Re70r5qNvZ+taCsz5v10l6Wa1tB4gggDFFqLdrY+mERIgrvG1kCHRnVDBs4ACAxTICcwz5KlUiolB/aaDxMcjY0VUfC1ZOuqCqC7mhQ8zXw2mrENnGhOxfhXgx8JJ5RAa+Nf0N/CspCEaAYMAlMzVuXgqAfxVaG0+t6bb3d2OBqIrkvXUeAIKRDQx+1V9gPf/hDe/HiRZpcw7ND1F5tQhRYOABC9otLYgEo8dcR1HHCIwBESImTaeiLT6cAQMatiboDILgWHAPXAhkjeIK8efvWLq7mBEX4eUxmwxEBkN/93d+1Z89fEFzBOSFZjt+bLfxYjO2zXS3s7Vd/bm9efklmyeLq2ur1lsEWEvsMyHBtqCIM5g38NXaqLMNWezfs2+z42B4+fEgJKvzAF4MyVPApQQDsEljVBsbqAHRcOqIHGv7amp0S4HitXq4JgOC+4v+7zVYrkYd63JB4Z9sCyKrAMtDxEFADUIJpOBgpBF7WG1ss53a9uLZyvbYK1wdwhoboMn3XMX3h9I1iH7qSQwAcI1YdUKJsOrHJZMq2QfsxaWA79j+cL5gVAEBwfxbLhW3hAQIAjcEc0j7+L+TmIENQlDYawENjRLN3jJt4hHdILL4TACXjMc8lmCDohwF0ELhx6bkuA4SbOy6CYgvhM+8IgFxoQ1y2YIWEVTAOZKbIe+9xj6oGtLgjeATgAfBDP5IeI8USAV9ZUe4MfTOq3VpZrsYGKCUsBI4lnxQAJinAbL17graZBzQX/8kffR+n8/tzum+B77wF/pUnqxvfeUCB/iDYERWhcYBIvMUamwfZt4EEH7pgrBOts1ELYHY3J/kxuhvp/P+sVPYkTszbkvj0BFR4gGSJZq21eNwOgNx2DfHdBHMTQHz7FVedyrJD7chY5g7HwvsiEbb3jTcAEFVkp2R20PJ9wx0bKdzrkG/BrB6bomDSYL6PhGycX7cf5feCBTgs/M2MbV0Dmety8phol/EEgHjCRuujr/A1KiTbzSUTDgF8ZZvbQ4mBQ3ckVcLSaNc36+32NYGEQ8peqT1QJc4ESyQ/shrzTY1qxChgcaA/02nnykkJWb+GDwIgSqbc5XGXxNIhAER8au/5PgQC8GK/TKTMNlGXM3VCOvdQcj4HQKKvfAgA4b7hlqxMJO/yvpC3yz40qVcGAECoLX6DNJQKtvba9sD70pznYFQwovJ4I09CcAa5A+iL860PNUbnZqf56wDLJOZhjseiz2SyvjuAmnBbkEY9H5QcFZMWBS14qF97fEs5EnhNap/C8eVzUfh/yO/DddRRuAMNfLB9E1s5A0k9Nh/0AIDAYLjVNQ8ARMk/nR4AEE3FVIHXk10ABNsO2Aplkiva37XAY8xzIS3FS49kVJaz4fWBrbxFMaAzQCjtph+2fwaAoDiK99ghGt4DzJMEBVR0iIK9vhelHQJAUkI6A9RzKZ9UjOcAQLkb7QEgIYEFD5CQvmI1P/bifp1QisgBkGCq4XwH9DpoXbe092zBrfA7Go9c8QCyiD157qF4EW0QfQDtFwCIKuqj/4udnq9t7boh02fe7wMAyHp47IWAUmtofapC0tE/63NF7hAoACiXr1Rf+tjjruvFx47zTV+/MwASa1vG1GMrBCPfx8/atg6AtEy9dnfcGjZTAisUxlMRgs6e4Id/33gLUPRmkvOuSfZue3T3ad+0vfL3Y36oTPKaOduDbAz0c5+79gAQwKp4jcwO9WkpI/T3ABABxWKBpQIgX4sB9kXRBwEQzzkEAySKJuRFQlHoVBQY8xBHGwIIxL4EwzUHbhODq0/5t21Z2Qr+rdutva3HtvHr/VC73fneZN623+Y+eDdMcmQ5ABLxi/w7tJYQmPIZPtiziCslQT9lkS8AkNOhAPVhAY8hz4Q1ygVBGh7tsy5r+tpKvUWFx7NRz2YDSO71bbpbC+DHv12wwT+8Rt8Wj+ftShWc8Hpr2uKotA75/BZznuZ8B0ByqSyfr1mXgtc9Pkz9xAFj5AR57Ni7eCFBHnuEHQGe67l/K3OWPpaZb/S1FO/BvIr8U0iJk6HnOau4Vo6jfo/Mv4gL85jkv/3ybvHpt+1fd/38PQBy15b6NXrfPwIDBABIGQAIsWYmmp+Pj8gAeXEsn4XTYmAPtrsEgOwGPWtGWCh8M1bV1lSt3IG2PzLDQeB1WdT2pt/Y2itIXi3n9ufzS5tv1kxCrhuwIyQYgdQwabcZACK9RVUEsUoOARIXDtUiIn2LHyRGWdU+hlE4pHo02QFogJxSJEKng5EdjcYZaiujpHjEhBOTA4LgVHG32zHxjB/KL+xqO4M3xel58iUIrdXYtNAsHMjyZm3rDbxCUIkChL4W+8bdSJL3QFNzofzpT39KECQe9JgYDm2xgM/DxiePPlkRYCLw85hwUFHkQbWSBC0AghYejid8fySxQV+nD4kDOPCn4KLiskY4Bt4Lxsbl1ZW9e39pF5cytUYwOZkd2fmDh/ajH/3IHj56ZAXALzenVvQqDxImPBqADld2/f6tffnll/bq65d2+fqtrZfLVC00KlARJHQYoAA2K9zcIamNc0Go2xfA8uDBA3v+2Wf29Nkze/LkiU2RDKfHkhLgKOlB8QoS4+xr5dzW1aVBc4voM4z4trWtlyte33a5smqxZpUHNyJk37RJLgAgq2rL7wY4uN5s7fL62o6Oj+3Ro0eU0ppfXtm7y7f25vKNDZrCZr0JMzE4/0nRtyNUDcQiRWTfw21s+nDd/YGNIZcFAASSV9NJkqRC/1ltJD+V9yn6X1QAmrJxGEkc159HP0KMOhj65spl4wCABOMhNkoB3kFiCiBGmLADmMHfwbKIYC/8auJzCVCITQlN5EuyP66vr5LfDeSw8HxsL1CT0S8EnPKcnHKcqiGg4dnr2dH4yGaTGe/BdCJaK2VSsJi7FxH16B1kwd+YL8AMQ2VNgB9dsDJnfhwCQO4lsH6NFrn7U/2ltsC//GTdHj82bVnWMHkCpHmo3SSoulDJDf7lLMd8Q3DbpuEuyUABIO0mW/sjnVz+934DtefjZ9Wen+vSK1DXuTNlxeSbm8MygNHzaQPHL2sBkNj3Y47Lk+yxOenesLsyQD41ANKWl8S1tr+V1oobF+0Zwjbeyq2fqqolQ8PaN05iO0jeJmSxGG9FAjXPPndYMs2gsHrQSm2E8TpiNMZkLpmozVt7L3RPWjZv3IsGAEPT6mrnG7XYmKVN5x1YRVFVy+O4vAAiGEmsSpoffwOLV0yLZK8KPpIpdrTvzmzVoDI5fFYCAPGCDne1wrVF9b+qlwMMieuPsfBpARBUQhY7QI1R1CF2F8c3zZvVb1CBidjGRZfYLHBcSGwdH5+UnuhonMeY4HjJGCC/UgAkG6gteHMTFGGfC6Ctm/NDkhxmrB+oII1kxF2SfIyRD3iA3Ew1uuxYBoAo4bbvAbKDJJSQ6iQlyvd433I/c8IKAEAQc1uzZeK7X8CLTwmqpgZbvrHhBEVOXgnqbCYAhK0Hm/ZhiPmYDCfzw/cBIUfsDaq92bU1zdZB6CALYxwLDGRbcB6CjJfAjybkXuTsrB9vs9qTdzEvRyV7AkGi8tilfpSEVEeI+FVzoyY/VOASAOH4diPe1H6aG+gFWUjGS9etkcR9RwaAYOSMs74SyeRWcig7A19yxPqSrK3Mv1UYhHtR7gZW7sCclgcI51AaoktYpub+UZ9PprkoeeQ87r4t3B/pGuEPyv7AuUeNEkuhK8bzuTGlZ6RWAAAECTQwQcT4AQjm7UkDeR075kvd6NYDKeIG3p+Qf2MV/FDgeIVkHFgvta0HM3+PvAFUEKnZSJIyDoAoDSLQx4sKUsv6HOWlWt2l+sb/v+8ACJL2MZrpUcU+GNFLCpesgmoAegbn35ACj/Xe+wfWN2wu3T9DwLgYfgqXWgBkUKn4tBvz3DnJ3mnpu8yNH71Z/gbEC1tKTGEa0xgFb43ABxgBBDtkzj0A4Mfi24YJ3RH6NIsYUYSJfAeea2zUl1oG+7G3X5qT0wSios/IObSg374xvWKlAECyIKnDqERpKvo3ABCJFyIe7hn8YSHdDh8Q7H1fliNbZxJYMabu2l433vcJARBN9SpslHenxj8KoNFskMQjp4/yViqytLqkegjeB8kxFPaeHM9YKDkbQ/pKbTHA7sCPC58PtCTWB/zeVjtbVbpXuK9Yh8b9nY17KkweGwpacU6YrVr5sEP7km7ceGh/E22I9UoASAush1So9hn+Tkr2a/wliayQovJx7E3lAUnrbxYASxRDYz7H/BjfqXC1lZRMPQyy6JQL9yJqX5/R16OQSXlTAGwOgCRwJPMEciYYYv8hrZcy2VOuVTv7u18eilj+wj3yW3/wHgD51k34/TvA/+kACFgJ0MnDQMeki04sAOSxvTg6ZRL2xPp2vmlsAh1SJKOHPasJgEhKBlp7kNrBxCxNThUFgQ4NOah5r7HLkVntgMTbzcr+/PrCrtZL26w3tqxL/tDwmtWHkNlyCh8WmTA0plQClGW1oWZghQCSpugCQJCwRUJ/NAIggKAT7AHJAcHom0no4dhmo0kru+CBQAx2JjSCMUGqrH4ioCGjA0AGAIymtkcPHtvDh4/l0QBTca8ul0dHIX8GJK7XK1tDkqmGQZsS3/iukICIqve6Lvm53wAA8oMf8bwxYUl+aERGBbRNk2cJwIYwb3bwA5vIqIJfb8D00YKHCfnR4yd2fHqaABBuYgEiUULMqxdII1SfkJQQksk4ztaWq7VdXc/t3bt39JgYz2Z2enpuT589tbPzcxuibfuDpKcKQCQAJji/DHeVbZdzGqu/fvXKXn/1tV1eXNh6C+BhRxYHAmRWl7p8GW402UdYoMCcccT75OTUnj1/bs+fPbfnL57byezIBi6YxkUSzItdYdW2pGzUulzYurqmRww8LcAGQl8CAwQSUqvrua2v5ryH3NBFaByVR4rGCcxAjgwG4++vrshC+cHnn3MCB5jy6u0r++rVV7YraxsgueJg4LQ3sGMa1rvfDdlJrhXOKhPJllGiajy2Cfw3ZjCrx/9HvIbFSv4l+IG5JNhFADPpZ6GtR+obijJjU7azEWmcoTkskItVKS5jFX08JKTos4OKCQR1oxG9TiBtFlIcXKq0R9ZGOZvq0qLqm13KwK1XtsE4WK85Jjb0EoFxOUcD7x2Sg5QG40KviCAAEGyKcL6TgTxJINEFUCbYUfALivd3wRzeS2h+7gSMUCLNJbuCDZUnI9JGODOwvbo3Qf/+LWb3Z/QraYG/6gBIHvgfMkJOif6I37MK8dhwaW+9X/UUF9XdGN8NAAk9cx3lQxuPbuPtXU+ANyynctZl+oDkUzR3uVQBN6edpHtW7Ri+IB8CQPaqwrg5ydGAw7f6rgDIXZMybQ1WC+jEvQrV/pTsS6CSzq37WRwBCYR4pMKCjD7PNnfJKLyPK5R/pDUQ9+P3EUvqxUjOsdrRY7ZU2ZaBA12GAQ/vi1UNiammlRzI20jAXMtQucu9SOeeXTO2yZIEQhW4gx0OiuQACBOK0YM897FisUxo+bv0VxiJZ+2NQhddVyt3hThw/3E3AOQuY4z9gQkJca1C/5zV62F8Hslyjy/UP1R5SGa2s8hjQw7mUY2EcIedEH3vUwIgOLUkb3Ngz31o1CUGSN6oGcvjRu1ivJYqo9sPclyQ7XC7hMY3AUBYuX+gMv02H9m8jXEu6f55f296tTV93dui8cQnGDX+HSjuwRgVkKcCF6uXzt6orN9TwmTXQCpxZ+NpZcOx9jKML6sq+X5znCFuJ0si95WTXx1ZwZ5Rj2G1LSGlKgCEKUkmYFC9Lakr/I1H3SAhHgBIGDUDFAn5K4nZBDEqxjv7anhsJJCb1HTdxLinOSshyvKgt18poSkWh8Z8VH7rpDXWwXLBubeSTy0DhBaP7hEw9SR0fn6B0GMc3ZibsvOLeD3i3HLXsy2ZMQBAALBqDZNfZAuApEQZCxSdBcRksM5LWFBh06Zvo/Bj2etwkVHXZ8F6g0wQJK/GXmCHRGXMeVFp36Bqza9d5AFqQyRp4jRHe3U7ZZ5xFLJWJBmIam7sWVGkt+zDNzGk0hwoD78YBzzy+YAa+D5UWy+vlIFk/fddHndlXN7lWHd9j+5jKlHQ3MyFwSMTvwz6y/j8nOK2XCorrn8HRQGv+s4lbXz9ld/HjoWYaUwEA8TnVa4nMc/BA6QLgKTE68djnW47fFIApCgoGeUzikBKFM551fukt5OE1Q7Pae6eFI2NYGQO+e0EgIjtNew1NuzlXORb7qIXShzef2ZjO6TbeZi2rTgeHHrk2ur3BrEQWV2QhLUeTdDBAFm7SsnXHwBA7hoD7F3RJwVA2thTc6MA9fACwm/cGwBSU2e+IBYRm2ZHXxUWqh5Bxntq4yEYhT4PAaB3Bgh8uNiaBKLBntHcqJyT1uaB1TYiawQgmAAQFPYi+8jPduJbLg++d+jG3PHe7vMQ1QJwn7/OWdeLWtNXeI4owGmuU3V4VWV9IqRrsnPBPMl10vOZBMOrUIbJGI17mRxB4YNa0vz0YXPf1yiajnUIxwsvXkjBdtuAfkssehKAla9l0R5/+mULKt11zvtlvu8eAPlltu6v6Nj/xx/+LSZNkXRGQpCINRIQZvZiNLO/cvLYns9ONIHsCjtb1wkAQQVe6QAIkvOYP6iHl6r8zXYlDPGg+7+1ZW9ni0nPemPIU03sotrYl6tru1wtbbVc2ny7sXm1tdIpVvAD2fSg4Q2AoXLkU0ghk6OsnGppWPAAQTUJ5XiYPIf5VDt5aYFW5QsmEwAlo6EYIHqoqtMLPLQx84oZgEOQOBJKGlV4LrFDn4XKnj5+Zk+fPCPajPaij8JWuo+YMMHWoGTRciUQpDLbEtfRZMUkdJiO2s42AKWstp/+pZ/aDz/7ARPFSNbCDwKJXupAUrPMhYMYJWujQAZID8rCPX4OAMXV9cKu5wtbLBa85t/8p37LPvvscwIrTAJv1gSrSA0cDkgZhNZhTJQw2aYsl7NM8F24HniCQH5pNJ7SDBxsDEhBjSZTVoPA0B3tTcN01wEGej/FKe5qntvlxXv76ivJYV1eXRJ4wDngPLFBUrXCRpUWlDpyOawa4NqWbf7o/JE9ffqUcmHnJ2c2g9fGUGbdoFbDrAr3A4yVbQVD8I0NR32CeyN4WKDqYy3D9/nFJY3LV4sFr5FeKL5ZQT+B+fbx8RHPa7GY2yVYMfNr+/yzz+23f/t3bDqZ8r5+/fKlffHFF3Z9dWXrhTw50J6zvgMgLGYAg0gJDVcu94UYGwWBebPZkc2Oj+R5cXSUpK8Ewm3p94HzxFjGT9L59oqzAD+4qO52Nh0PbDLuu/+FmD54xEIWYFwCODwBhLZE33v86JE9fPAgLfpkWLjvBsYMqb++scEiyY1uVnkGdhH6XbCoVgsYta+s2mGcIwTwMY77xmpABXrcSHCzLbo8+yoYX/BJCYN4yIc5lf5QAoVjeQsT9g2vH/2aMlwEGH13FJsxBnIOprh5F5pw/sf/2a9oxr7/2vsW+H61wEEAxPdlwWqMzUEOgjD47QbYzrTrbib+oleM7VKVjLy1zuYbi9s2LfF9N0AQVpt10pvcrEQlVlS9CsD2ZvDvbbOrkUyJ2svULiGzkSXT8GEx1z7++CYAyMePJmCBD4LQLaCj89UPk4auOxz/z6873ke5gDyv4cmz1geGX+RHjeRDN2HTHqBGstU3sknuionOSGz5Js9FZVKes61d1n0JAKRGsYYAkCQHkG1ovw0AEnce+3NJXaGq0P0+XFaDAIgDgNpYh3qMKvGWYIAEu8WNPXMPkOiVpWv+fBgA+bQeIEg29JF0yKu4Gad7xbsDISGJwHXZk8qIfWDSGu1OHwIaMbceIPk4Zd/7hgyQPiQqOnNN9H+moP0GRfIoHxuHUnFDVPV3AckMAInPpM9mAEgXHMFXS9Yok0PtJE1izrpTko++D53kQXYR0Rf3YqNsvrkJgJTW9OTzVDTejpQU03egsAcP7LX6vR29A4vdkjKjwwFiQS8g2m3IfOoPr60YXCsedF9EVONjChHrQQAIWB/YS9JE1cGQ1ieoTYqVYJYQmJYzpOYesT0AgOhvs/UWYxtzAlJd8ofQa/JxMr+ehqaxGptJsi0HEVylwNNlaY5X8tGZLb6nw3s2VZjKZ+bIqYO4pj9BASTRXGIRJ8fEnKsdECwtqHAwgwE9gdRWrvkQAIKv4L12BkiMoXx+U5JPc3gJz5QMAOG6g35ED8gwtFbxEB6sfuacJTAX691sN7QRACdiSglW9NbANek53BXkGRDHY8/Oe+xa/mTAeLKuhmZiYsU5QEjPTIEgTApy36R2x9SXm6DTM5JFe+4B0hsruci9BD6DvVfcs2AKKnGMB43fXcrxEACi5OeHH90E58fef5fXb4BcBz6ELh13oM1w+JpC0FofipkxjR73sUiskMTclacPk/MBjjrQR+/FKA5FZ/D7ERJiHBkZ+MGO2QxS7v62mOwu1xmXHjI7d2m/j70H938TzCOf5wl2IKPS69m0JxAPsuujeK5oyGoaQ87NGQOaE1Gsiz0tEsdtZb1zbXQqcYNYwR/rgBLMGRcnFQTw7fC6cVLNXrKc85MXF1BOScolGOt4YG1FjIDcxcoLYl830z0GSJ6w/osAIPCB+aQPl3SkaLvPEyiiZf8l0IECDNwfFHHjHgBcFcts3DPmBiB/hXwWT22nvNwIQBZiMcRlKMNw/yzOG9a3qoAeothh6L4AQAaMc8xGjUzQMQcAbI0+n25nyiG04yHmqvTekNTLpPWaHXnC7VrioFaSxfJ8BBVVfL/Ace55yRvzTSaHmb8fRbrBaiQAjpiyE9OQl5kVZhAAqXDdrJRIAAhUdpSP1PtxmPCAdTqjuoPPOclbib428MgSMKo6V/XdP/3q3gT9k46h+4PdbIH//Q9+XwBIuSZdDNUYpEQWhRggx4/s+fSYE8isNjtbVzauYcLUs7pf2HZoVrGaGoEbEFJVbDM4w6iE+lApGaJ132wx6ZuRmTGyuTU0Rr9ar5iUx++r7YogAwKxjTW2gkwN/RVc1scNzwmAMPhWJTi+DwbaE9KllRjt0/tAFTYx+lq1YZwGmA6jvY1RCmBdx06MEZ0/z8OT+Un/DknzZmvbemtPHj61pw+fpUQsE8IALGBYPRzqGGBPOHNksaltsRUbRZNFbP81CZS1aOS/+Ru/aT/6wY+YuEfCGEloJqqZ3HfZIjByyJSQpweSumtIOgF82m7EEtgqEAwWyU9/4zfIlogq+B3BHS3wrFB0OZLoNflCyPcMhpR++uqrr+zq6toGo7FNZ0eUgDo6PqEB+55JHyUNFGTjTCeo4vekNozE371/R28IMErgEbNFkrqSP0RotWKSpcwRkuqctCVphj43HU/s9OSUniCPzx/x5/RYniCgl0MGCywcAhpA8Uc767sWJKqPUExKsAUyZfOFra6ubAEwZD4ncNLQ1FHByWgEebUxDdCvrq4E2hWFvfjsMwJW09mMINTl5SUZLl9/9bV9/dVXti1RqZYDIOHJ0prFsgKJgbnfCxjJH5/YyckJTdbPzs5k3ufnqnu7kayae9wwNIrA1U3sKQviIASCB1RJkEHi54SgCZtOjIswn0wAiFMUCYAMh5ScAgMkpLDCZBx9G+cVTJIwt+omlaB1js5Az5LFwpbzuS0XS44jnCM2ftpY3WSA4HN8zZlVeE/4/sT5jCCZ4BV1eWDCeQvAy3JOwC/3CImqOK7tXt0Xfb5Nzii4XP7Jf36/nNy3wH0LmNm/9HStIDlPsqVNc5Z2dFkjVXHq0fUA4ebBN56HGjdfg+6yOT4EgMR8cFtiorvh2wNBnAGSn5uSZ/sASA+a+ZlBrWJ/JZriITA6mHOuex+RSlb5zgIE6hx/vLvVLhO59x2dyrSPH6VzjlnlGJOFXTYB1xePsFIxif8/21Ax6dS5CJmG+ibLN/7sA/6dSYojl+Tw04N/V4OkAq4vSW6ogpsbOvcEEJKgTWjI2wioUS+M/SEqxCvKYGXJ+NDmxjmmzd2BKusDjQqNb3wD5X28HbDPY0IEyb8BkiPYOLbmqQJAkFyOBnW5FzNbND0BIG5mzPU8NpTet/BfVHeyTT7AABH4eIcOdce+gyTEsJHXgar39UNN/5A5y6SVdH4BULUb8UiirXdm69C1zljXqZm/oQn6pwZARmUL5h2yFkmyajGeEdO1+Kfuj3d0PD1g/N/OAbdVjd4VANmB2nzLI5m3ez/S3q3t03EeqSqztzLrXeloDQ0yrNhBNlaecX2v5GYSqVCR2Xi0NngKziaIKUtrUMBW4xgwsfjH1hT/L2Ov7VbFV5ApkqwS+r8SOw0S864oQC4R2yd+Z405eGDWg/sjAIF4fWIFk1JIPeJvFKD13BsF4MfYmSL4HaNByezeZiQWiksJBwgS9yySizASj91lrEXBaor/Ay6/Dm+PSIjhd3gCUdnA5aOgC+ZsKiX5HNLh+FEhHxKwM6QwOzJlKU6NSmFPTOd9Kp2/g6icD7PENQGQkJHSmTBtm/dFyXVG6PLMAAAgAElEQVSFJBXyAFG4p757VM9s1Og6AgDxdKxn3JW0ZIrPARBUaPM8vS2i2h7PrUc7eo3i7xZMlQE7/Rx9btC+R/Nh1wMEfQv7dvxsemNfh1uwCpKBAcjyvDEufL0IBkgO2LZxh2SdP/b41QEg8urwacb7VptOTyboDhvKY8aBP5/H833QCJLc4Yvl86/2qvKMhToG1yQv6dQe1otOHEDMk6klvIWyJWgPkPVG/SZt90kBkAK5JyRme5nfB+BSFID27aiHAlrknHo2c8PzGQAQyl0B1Ntnd6LdkKtiLJfAdiWKOQ4DME31dy3Ij9glxSrJKySLGwNeZMyw7+cA5ieT+ZA48s6ALAZyWRsAIBvNv+97J7ZBsj8A3E4BTtyHu4IhnxIAQT/tE5TGfkFRNCUDHQABA0cMEORVdvL7GPVtMhrYeDiwcR+S3wOyc5AbRA/dNCve2wkk0MFGo+ye2q5EEQzngIHVvZHHg1qv8Z0AWfC/QbUxFHLuoOTRH6XEfT4fRDyk9Wxfti/v23sAINctnUO7nrT+Q+290NyjnGULHHTBxDzwyPMZ2le49B9/7+9PNGF4LjfmAwA/5UosTAdAbqxFvu+JfEruo5TWEl+nJGWmfHI8op3+q6+1jnxfHvcMkO/LnfiE5/EP//bfJHsBCVSEDgBAUJWBjvpifGS/d/zInk2OZABU7+xkWRIAwetV32zT31ntkz2TlghCfaItmsJ6mO19L7ceFLYY97gJxee3o74txwNbbDdMeF8uF3YBOaxKxuHwA1lZw/9jktaEIL1kskxoqgkPB1WBT1Ap7xR7DqgGjAWxFhjkM6LUYMP3y9dgtE/PclM+JpixqAf4AYYEg6jKNYsxcQ5s1B/ZqlrZsl7ao5PH/AnAAybMqHxHxT4q+GOiCA+S9/OVXcLHY7UiKEL5ohrLkyZ7XC2u7Xd++3fsJ3/pJ0y0IxkfxxmNJmSDCAyBMXZB43G0JRgZb99f2QWAhFJm3ePRzCaTGc8HElWfffbCzh884PcDqIG0UvhAoEoeSWnIElGDdzAgUwJ/k2lQ1ZS3ghTWy5cvbT5fWA+eKsfHZGHgNxgzOKdgpHCjERtkLGBNRfRei0PN85zPr8kCefX6lb18+bVdL67ECAC4NYYHhkzdMenHRMkAwn0esOEG++L542f2kx/82J4+eUrAAM+X6y29OZD0H4x7Nj2dsD/g/zBkoQ+IJ78bGK1DZup6znYHQwlG5lyEkWRCcFdXTOCjvcl8efyYBujwIIFnB+5JnNfP/vHP7M/+7B8lz5iWASJPEPXPVnuZXjXcYKFScmenJ2d2fvqAx8dPMDWSiTdMz0sYQToY6Yh6/D83+6YHyuLKVosrgXEuPVWjuqEAcAAxOclniS3l8mxgV1EebcgxhdcBdoHxI6Ci4PHQnlHpGdqQebISGx/1s4L9ZjG/tuura4JNwXJi4EBqvY4r+ZOozAWAptfJfQIg1QObaySTdkhhYWxDazwC8Kx9cd8W8ytKcAUolPelPGiJgJDAESXXtJyv/+S/+ISz8P2h7lvg17cF/uozrw72zVwEufwdRppYzwIA8UvlOMuS3tECUWHK+DtLqHc3X78sAORD31t0ABCBGEpV5ZtbrI1I5MVDCZS2ajnNSxIe117D5/+UTMs2THe5Vq6DnxgA6fZKrr03kj6ZaWMHAMk/j3UEMVV+rVhnouAmKk7ZVu69lWuRd71kUKebAyCKmbBOqOpRmvYNmae4F4wZvGRyT77LExJVPUgASBQK5Bv//P7c5X6AhZgDIPhMACCofpb5OSrdVauAdkjm5y4nop2tYKPlrt8yQAKkCaP5DFzb/IoAkFHGAGHM6FX7jP+8on5vDKviJ230g5mN36tmZysHsmJtJvszHi6xkScRPmSC/r0HQMAAyeaAlCjoSIDdDQBBVvrjAEjEPow9PwSAFEvbOQBSMLl9EwBBB4WWN5KCKJ46Oa7t9BS+bIipscdZ2HLxykqwQ4Y/s6L/cy/gUREO9hOB+Un+FeCHmBnaDwWwoYrofI1ZVRODfB0+1ytkqFoUAkCKHtT6BYBY79i12j8MgPS3Y+vjOCiiy/aTse8IAASMdGmzt6zC2wCQdL6x9jlLjUa+Xug0A2ucFbEhQCWGJD6rORIel41Nd5IwzhkgKbEV8jcOgORzbcyPEdNyvfB9Lq4hPEDC8FbvB5tjH5xntTWLDsXi0FjXPZtWUxvVnkglGOZMr4T0+/zvSUzOgzGmsTYIvXaApGfLYWMgGOXy0Ph+Sao5CAI/SM8Z3C6Bpb38pjdxM+BYK7DLdt+nlJjGOuHss9Z1IFXVt3P/9x8A4YKTcQgOrafc8/p+aujsK7EUMw9G5EtqACBYT1sGCKWpw1uGe+LatpRh1j4pJEFjbo41FL8/BIDk6+vevP+BMPnTAiA7W/cEgAC8CLNzjD98z/EAPjZ9Gjgfcc7r27SobUhWAZghvp93UA/FlUn+M+3NVRQjhobGiphWHgtSjl7FG8FCSvGIsz/QHKE2xTGRjhNjT8JOAYDg8wGAQAJruVFubT5+aGVfoLDOo2XB5on7bgx+2+341AAI1MO0X1AMFQAInoN/FqK72Xhknz85571gnTXM5hFXeVyCohP0awAgWxiYo0+TZyrjefgr4dEU+Ksg+63EjMsciMbRsIAPDLxFdtYrV1ZD7rE/smI45ut5vJjPvSzY9TbN33fob3MAhPGqgzIu3OGgvc5TDHN3VvJYN893pDGU1tD2bqX7HIA35l3kffL4nfN+y4LknI82KJfJmyo6X3wXx7cXpIfPFGJ+KsD4msU2duAd7SiVnowl433wv/wqrQwfGPXf3Uv3AMh319bf2Tf9wz/4fUMlCxkgTW1TVk5r4n0+mtrvzR4SAEG1+1FT2OlGDBC8TgBkYAaZPHZ8DDQUtHhwB8mhYSMt/16/Z9tBzxbDwmB1jIT3pl/Yati3EhvjqrKL1cLeLK5t6aboq11ty2JnmxrJXRhwacEQHbpP+iFki8j4gEFzDxOfS+Yw+QL6iSR1VF3kR/BgsgeT7oEGfVTMR1UaF4oAQSiRU3FhBwgCzw8cE4li/JS70ra70k5np3YyPVWSGDqYNNAyVskjMcsJJAKr3c7m69Lm66r1BCllas1zRZU7KglGQ/vxj39sL158Zlskl1mtr+4BBkYyGQdls6wJSFwv5vyZL9a2XG2SKfZoNLXp9IgJ9EhcHx3NyIpAcndCGSE3M0IlISWxoqpPZnwIOpcryS2BzYK/31+852+052x2bM+fPbOzBw/ICAFLhW3BynssyvLNoG0UqG+YeH0jjMZCMh6Aw9u3b+zlq6/t6vqKAB3uEZLa+I3jlBVYD2AtYdM1ItAEWTFED8P+yB6cPrAXT57b86fP7dmzZ3Y0nbHtIUtGFs14aMfnxwQXIMG1QwWeJ/WZ+IenzVbeFASoVivb4ocJ/o3/XtO7Bu959OSJ/fBHPyYYAH8MeLEotyVKK0CiL37xC7JbLi4vbNg0NmUfVbAhUzNVmZKlQMm1SgENFvcZGBcn9uDBuT148JBskJOTY24cBW6AyYGRpXKAwXBg/eEgsbHwGlgsYIngfEswIJbXtlgsbbFc2Lba2KbeSlrOInnhGtyp/kQBBAEgl6I6Pz+z09MzSlCh30ewJFN0mdfjM22iwjdyQ21oN5s1/XCWiwVBpvAEAXiIIDoyqJRO8VKHNmnmG08AoTDTAgg6gSfImP4+6Hc3EwmgZm5tuRADBGMtGXrh+F6NxgoHr9hLASE3u7ofiz++Z4B8Z4vU/Rd9r1vgX32y7Zzf/qY7XgxgP9XuhsTPXmW0vHnSZ/iaHy+C84wpmX9xSElqJ6JXtMGM6qK23LAlJhyugu+q28T35BKFPtX6S0x1p5r6qGLea5iMFRPArTR723cxyZazJvzvHKD9UGcAACLJk1bWQw2x1zrZmR4mlvhUaENWd+8/BORkvFotY649raT2wVb1+VNHiz6Sm8m3z4ekVhTTxPQf79D/Q4/eE3TeV9K1O8U/PNLy793vN/rfFnr9UaWZWCDeblwL0LYyoWyvL9qi20rYpLdnTQaIA/liVwrwwP1GlaJ8rsSI4hrkFeC+oAsAcbCA61EkKUIX2uOMSEj5Fjndp7hne3cSlUvZo937us5+fhd57rHxjg+11wxd7FnhElhZ8ozSaS6JoFZr2TjBJFIVYiRd3EATSU03OY2q1iBMxWFifOe+LreNDXi75FIi7EdZJ93rr7ksRVxzBsYyToPJ957ATH7/WzkHYFE5Gxff6/7RShQgwQBNjrHrcXtVuzTONa5U9RoG0dTv0GWGp5tXgMa1s8AkdLd9r8PdjycWJLeqPRhiLN4ff1+KxTNAjeOMCQycqxfpoD2Q5ES8vWkIbqMS+mw0tMl4aOezyo6PZjaZldbYlV1dX9j7xRdMGNWj91b1LxhHr7fX3FvRxLxo42BJ5IS5bCtPhZsWno8UOyrMqhqJO6GIEUfTlNbHLHjmCrXpLOHj2Oc1gCSeZIzPzorHBEDIJukJyO71UChHy2OBAlbYahN66/CawN4IjArJWGkLB8k6MLcikZNl2MNPzm8ljj0ajJPslRJP8kOhzrrvycFnmSY746xAIEtccc1ztrfC2A5rJs1fWmvJpPO5Mo0fB4p1LQJhPSRmHxDLSzYoca5ov1EztWFigHjH3FsPdMEsTPQ5DnOhFL+CheTwNFHhtVHNmV6QArHh44LfdYOCP0gk17amoblL/ZAsKc+D1hhdyeUyBnrrB6y8RWLLa4WhbG+alzQnidmgxuN5FGaQ6d5fz7KFMVs5E7gXyUhfq/ZiIlZDK/ZhHsLbLcADt9rxOCNYfmlW7fBLzSrsIx2ExxyCB+cS/5vm3UhosghBeyga0kNWGFLavtcLUH5QS7mBbZUksIKR2HDtRL/bVmJ+MLEfjIQ4O0+qCgCRlyevVxtX3qM2ievXlvlJJNJsmqN1v/BOMAD0V1toko4fNj8+p+6te3srg3+2APCmYlRII6HNACUA5EdR6hHMsAc9mw4HdjJSgegMTAOytTD7uEE32wvtjtLg8B2Ka25NobU/9giSy6Q6aKzEeRtFzU13zUoSSWS+ekGOA3j0APEkOYpkkUNhcW8tEPFyNLUS+TCuizuxq7yAV3t9XYe2/fgHjy7FDyG7ijUkSa5h0MZJu4RT7guoeTwdUCPFx2QvCqh5K1RgBDag2lGcLCmI1Mw5HA8Lmw77djSd2JPTKecjAhUEh3YJtBOMxINY3Qsmms647TH6S5EbGLcA4tvYmXGZ52RQNEsGCNfPNpZSlKPjaFpxaf2cKuoyfNHv8/sLPktm26HciYZHyifhv1Td8IklGCCKlfTmlCek/Od+rIecR9zJfUDXux4VP9p8VACXjFvhTezrQ0x/2bQquVx4BoddQCquiF2FABB9rwqqcuAlzue//vIeAMnnqfu/fwkt8L/94b9DeanVdkUKKirTYQiNIfd8MLW/PD2355NjJvBPe307L3c29lmuGpiV44IMEA5SbOax+CF5WVc2aPo2taGN3MegBAAyMNugur0sbdnUtgB6OxzS5PlyvbQvL9/b9XJhq/XSlpDA6he2aUrbgG7GyQtVPUqqQuZmOoCmnzREMVxGHsxo7oReICapQLN9woqq8H7PdjAOd48OLuoUCNSEVbGKUAbvuCYAIGSA+MZB5uAyOMcPDaqR9KcHyYCySwBIohpeAEgEWwCC+qTb0aNjg0Q7JK6WTGpjcwJAArqFSKpD+ghJbYA9MRlikcPCRsmm9cau4aMCf5Ht0jYlNmgI1vvyXyDQ0LfxZGqfffaZPX3yhJXyYyStKa+xcyaN5MmQPKZpHxNIAqjg0YCf5RKSZXO7vLyy6/m1LVYLJt9RcQWABUbkT54+tUdPntrxySk3ePgKUC4R4NCUHlVNkIbwKlfc2v6IJEQm9BfLub1//5bHFztGxkswWARgs1jN7Wp+wfXxZHLCxQFVZk3VkMUwHk5sNj6iJwsApCePH9vJ8Sn7JeS6esOhHZ0/4OKF40P+iwubV5/W1dbqrVMcoWcIUG65tKuLC0p1IWG/WS+4CGG1+sHnP7Df+q3fsvPzc8pfbavK5uuNgz7oR41tm8Z+/ouf289+9jNr1itKRkQ0Heg4+1Sv3cCowqyx0WhMts/R7MiOjo/IMnn29BlZIvJvkQxWBOeT6cTwg8+B2bOFH00p/xP89Mut9cqtXVxcEJCZrxe22MylOWw9Gw/G9B+RUVXBPsRx5KUIsSGn5NRkTNZNmJADLJW8nCd2MgkuLeai0ePmceNF9o7YOeEJAgN5gDUAv6DvHIaq0IeGtAilNbLj6nx67LuT8cimowlBGYw9gWYhZQf/jw0BLWhVayxloWQmzxMASEy7eQrx4o/+5JcwG98f8r4Ffv1a4K89lgzRxx53ql5mwmX/eG1yok0yRkCexmYHscirn5Aw+aaPQyAENx3JAvbDR+yeH7dBKcnSXofvLT96erk834feHAyQSL3nFWGHgAnOfJ3cfXwWG9EJqlw6j5gtk46vtwun0gM+CO3HcxGwdsvZzq9Zu0QyzO8dE7hZQj42hQEkRXsHgMTrDpmZqDzL2EiH2nCDNTpigAQwhCxAm7hvN6etjFaedEnHLmB62kIRKhLyYqFM/m08HCWWYytLoqOwRTzhBg+9XIc+GBNtcYHLtyQ/lvYqb7AjsAHP7u1+4d9NAETn7izqA30ZAMhJvwVAONbJRlIiJnxZuDl2ZhQlWz3xE1r9UWyAtDkKo/LxrWPt3zkCOwmQu32c10iadrSq8mroOKqYpp6kDTZtxh5NBRXFygGQyKzlAyn6NuImTxCTnRCeJvo2eV0gu2u2HIBN0FAaibEOpVcUBxrkoegRUthRsAT8hDvN4X0Gxq9+DQ517oFMJOULkIs5uWFVcitJxnsWxTkF4qiZV/ODlYwEFCRUxVqZlQLujnY7O+v3uGc5H29shvhzBrnZCwIgb5f/D2O5crSyTW9pG/jWbS8Yv+5sa0VP19jedKSwZEJrbmTOCrtID3F84ZzBSrm7FFE+N+fzhr67sJk98WQlQBRVwZspsQYRHPzg7xrAC/vkyJodvBKxV4pKYM0NSKCtaj2nc40/1Bfclprf2ytU4IVEv0AXxLiSc9Zz8hKYWltwkK9T3qv8e5wJ7iBQ+FHpHFqj3KYBaxz7slaCV4a/mqcAI+A1sD3CCDgAEIEfnhD3yxruZjbwNkhjqgPq43nsw5SEu+2hhhr1l1DMZqEfPS25Bwm1g8I2dU9yz6h1ZNFim+gtsT/gfqNda+qdAy8e5yvBrYQl297nNrH83UvKWfASPGsLCzCnbpLPSZZCTYMyB7z0N8AW1VFHgrSVDkWuArLEeLitDhmLtY9l5llS2lJtl5gVNwQ2zcp+3yqfa8FiwIMSVs5oGEJtgkWkRg8E+rFgbwWJbRp3+z7dQQ+obQigLzxPopFIFlGNthfjEr6mMd8gf8K5JANAAhTH/WHy+KB8TwAZuO0u9ePgBe9L6sdsVeUvXBIpZ3fugUdxOw5QBWPlUMEFfhrr9XUvwlAboMZkV7J9jgeSwELi/dQBkKn7TghEcG+f5Os0tILz1P74y8dijIRDsWf3OfSPHDxSPBRtideieFHJdLFMlJTGvQIAkjM7LgZD27LCHzJoUqWwshJrm5LTkrqr3ScC4EeYqm8c+IBfDj1zsLS4dwnHuOeXWgavIAa2NHJAOWxFRoePFQdAcLyta33iHuCKAHZNezVzDufjgR1PhjabjOwUelcE9dACwRQRyJ+iA7QdvIX2HjfjUQy2kFPVfdu/d3EvNcd0V+J2fLdf4+C7ZoK9WCa/v9j9RAlYd37fex/zafsxUpxTfmmDHfpetGmsr7kwlYNA0VdVQ+Usv5aZrrUJJwcXmdsfEYPna0o3Rk0xFoG0w2zVP70HQD7QyvcvfZIWuBUA2e3s+XBqf3lybi+mAkBOegMHQDTYAYBsR5Bd8FPBhrNSQhMTKMzxJjUWUwECAECWAE08ob4CAFJX1hsOOJFdlxt7Ob+0ORgGm7XNm8rmVtvaAZACFeWgmnmQTM8P9yvAoAuaYbuJBADiVFlWK4GeIrkhLqIAE4BUx0aA3LrWWA6TOcNtr6aRF4kCQk08muSCihxAR0hGAfgBO4HVMqCTdqjEdTHi4Ae4QIBhAyksMCtKelEAhBgNB/SwQPsHsKLvh0dII3M3JMCp54gK/61taSSPSoWxFT3JMHHBs8KGo7F9/vnnlKmawMdiqKCbppw0lXbaJbY5bg4tE/U1QSmcIz0nNhtbLfQ3WBQMzHbyBUGSHiboDx49ttOzc54/vFa0+W1NMUEJRTDG5A4WRERhWJwQRJUbWy7n7AdBpcOiSQNrSDitwVyY8/PT0RTRL5kNWO2ZuN/BeNtsNp05K+PMTo5P2FFxLf3xxI7Ozonc43hY6ZyEp6C5Kq0pIe2iAB9gCACQy/fvKdE1v76y5fKaVTOT4YRt+tOf/pTMDAAAYAot4BsSIqdgIwwHyRR9dfneqsUVNwKstvDqhABC9gIlAAbBchoD0BiTwQMmTzyiT8YGcggQazRMfUb+M6XAtvXaRgAo64ryXfiZr+YEsrho1fICAXgXoF0AQ2lR82RSkroaSRor5N/4+aBQe3VEmwDEhgbjxs8egQb6KEE2sWoABOI3vX+aWrJ3ZHsNWv8Plz6TxJ0MJnkOkMJCOw0FgOARXh9sB0gu4N7UCnDjsbf59icPPYeX3v/RH3+S+ff+IPct8OveAp8SAFG18eFxmY/FSFzdBlREm8qf47sHQLjF6az38Vx+v3F+3aTuof5wVwAkVeNliZq0lqSJLq8cztkMekOq5toVNv4IABLvT4n5LOdz8zoCWmFL3EReEp2/rYxUcsNNa7MDilmpuCMlMR2s1zkJAEmkA9+yfagnoMQGsWlKSrgcRehvR5VfDuNIHEPX0+a9YnuoZHFKh7MM3aUcgu2BJF/EsEwIxNEyXMoL51YEQNpNON4ZVf0p3U2975ZBlYNVe/cDhUIwofUHrpln7aceNZBxJTkAokRhmGPqM6OiseO+Etip3zMxouIJJdMj6e6VsJH8YozdSpriXLa72rZ+HVHwo97Tbr059r16X5cREdzNnqeaUb2erinr7OmoqQrXKyjDiyFdlwCNpoAcqt+sREHJj6y/IeMUkr1KpMvXIu6y2CE7m++uJTW6K1h9jTgGjHYmD+EluEEs2djJEWSc9itWpSzbtgsrvFHZ78bVCSiLrx0oDud9ikQv4m5P5LRMEY0xsB8CAKl2GyaulazV/T6uVC2KMztHJfRsYmejjU0nIxtMllbt3rNYiQBIU1k5WhMAgcdfACBwfCyKFgBRf0Rq9q4AyMfn+NtiuS4CPChPZPDOuDVYxPIY2RVIvgsA6fWxn8BIASiCc8VcDrAjwFIBgNsmAJBsjkhrks8OXAdUOQsZr2T8TikuJKIBgiApbTZ1z8009lmhHCNDbBcV8UWxHYW01B+TlKwnpumhmEnnutdIC4Bov8z9IfpNVAXz2C5xkCYRs+FuCP64zyUZu2+vejmMyw8lDbODIZHZWzsAgmIsjAcUJoJtA7aeDOa5960AskbRIuaSnVVhXO/V3Jp+s4pvBzzUOi34wT1YJrPM/X8wQAIc9dG/JiDXGZEfBED8Xvgc6ndKR+D4d1DP99RUED8IgPiM76+FMbT6nl6DhA8KInDnyfygz4H7r5CtQ3TW0KPpgekAiBgg+j8LFf3yoNYQTMaQvqHkGJUyWgBEXjKaT1gCwPbzvs/lXGMVSfS9ub3DgIjUeMgpqe86syFAPHZqXCHhRvXx6OsZQJQYNVxEsrky4gL/7hwAKaC7xBmo4r2hm1CBvAxYB2bjISSw+mQgIDcD2SUYancBEBXKQhHk4wBIgG45CJ9GRAbMq1/olZSYT0l1AK++1kEGOslsaR8MECMKEiKB/r7XFwCCIe35u6JCUShSYpDrFMslGDrVrgBkzblhQ6BXIws5M92SkDQSgMIuBLDD542YrXu5AIgzXjjje7JdrJMdzdoJVoLZ0QNYV9is3wgAmQzsiEWPA5t5SEOz+uQVEp5FEdwg9/dxAITt6m+L684Bq7hHWLdZGLr3SFFfejYKpnXPOnFM9tkEgHRY210WN4rI4/5pHEUUuF/UOTAwe9r1UTh/fr76mwB3Ar/9/wnAi7Vkp7yYx6Sdi27/y/EfvoXBYHGWUwBGHHOQGrsHQG5tx/sXfrkt8L/+wd9iFfmqBAOksRkWP69UAgDye1MAICecaE4KMUBGntQt+ztbDzCZhHGjNnBJAqsyG1bQUFTSuxxA8gqInzZxqLgDyIFMKBbdRV3au83SVtstk7VX1cbeVRtbI6FfldaHRNNsJvprXfM8AYJQroaSSjsZVvnYRpAeAIgSuPsAyG4wSACIZgAFrsnsEpuDTL6HniCZQWZsQ3J0E4cJA2jI8IyH4+ShEVNeAmBgsASNWk5cOzf8liYjpad8KQ8fhQhoheLXttlUBh3HSAQwGPENMCZkgEUAjQSwgOpslKUCAwQMguloRIktJK0lWQSQxsQoWa3s+urSrq+umCAH2LAp125GL9YDggWADbOjGZkGqCyA0Rw9Nayw6fGJnZ6d8bvAYJkeHfF9DMQcsMLOlwwbbNigGetpBFSKARwIzxYG4KyE8ipHfIZyYdKjBfOo2pRiL4zHVpeNLeaQVJIpNzU6JzNeJx7j2ZFNT8+QiWdfIsXVaX98A6iNRLodANlsrFwJAIGp+SWYSlcXNhmN7ezkjKwXgCDwV6HhPasWtLpz4wuwbdCnN8v79+/t8vVLu3z1leSoAHiFObmPhQBCUoJPO6PUlySBdZIAhwAeAozjEPC24ibajx9AwLipbdjUBBzwQ2bICpvSLWXC+PHMCI/gXZZ8yQ0IU/VDtlhy049qIgAWHjyFpiwD7BE2+Rn1MU1iS4cAACAASURBVDFBINUloAZyYwK/6gR6xDFoIpmPRZeJYPUSpLAwVyCxlBlyBQgEoAUVlVkmYr/yMJty7wGQX+76c3/0X/8WuCsAcnsCKm8DiVfkjxY43a87wvMfqpDSMTL5lG/Q1LcBK9rodTc7Nw98F/BDe5ZDQMDN491VAmubbZrSBi0Agey0o6qSzeNf121LrO+D+vbK6lZ6qGVn7G2rumViqpI4cBd80+xQQYD5TAZ4VXbEOPFhvubRQp50z9s9jIZjLfvY7UfbRZVvWx3ZJi1xLuxzLaSxl5Dn/SSlP65HMklMQHmihXfbmSCspkW86CxFJhtS7Lp/tnh6g6RY1qbRJvydkiFevel5ntt7Kvz59iUGlHT2BKHHpDx3D6glXe5STKnwR98w7KEiU5WWUaDEMMqBDcbNcrRO3jip5GSvsleJWbBlN1ij2xu+Z+qusSNZJtdjSNCGoulO+0E+x2XG9vb+/rZubE6gKhggGagTMVHdo5BvdnoIvh3g2qNByXOwDya4G8Jzj8TsisYDQpTBGHFqSbADgToYIBMv4GjKigAI42pPIoVmP/YqedGWEtR9+vHtJWs0CBQPDSRJjHhosVzynkkhzLX9XYY1YsmqMtts3ex6pOIVQpJgH8PvbbG2uiztyfGx/QhFTydHdj4tubcohte2Ll/bm3ev7Kur/4uyV82ktHqI6wEAckn2LwAQQ6Ixxs43AkDQjz8OgHQZiN19W8x/g2bqFbOhBgA2gDxGUGcucRW05RHbTD4Z8bp7pBCwQMkOelae4FFP87RyBmXJ80T9S2AHpZ7pJdUCIGS39ydehOcM6uRxqQpjnidjfo3HJIGVmAdKWuNRVSgAayVquTdjEdw+qCbPj7Y4MBKU3Tm1b2vr7bZ77833yW0B1c11LzTt82P2ikomxZA/7snTr2oG8jSod7YuXTGglM8BmAbYe/H6fX0gyyABQp6EjXHPynAHi4Ih6OMk1hj6WWQ+DTG3YP1ZJ7nOQ+t4zCo5S6wFYQOUir4bihWc2xwJx1TSshhCjjGb37ygM3Kamp/9DH0eouQiTeddnsnncPFowP5Qb8ScM+b9BwAiiUbt+3Qd2JPzDHg58RxyMZIfQ7tzf+ngERkHzmITWKfzjvipB1ZXeq4TLPi6j+9N/gCJ4eBygVyjnPVgZqXLGmkd1iOKc/fikuQvJnCabedzcmIFYq3148HzAevioAAAUnPPfTLqyWR7ABN05XwmfeUQdC/UZ6INDcDp7qbJeD5Ha72Uj0qsbzEn5b/ZL3syuNfzYZCtPkjyqzNA+gNM2PCfkJqJvCx1z/KY8rLoEdAgOyhyEfBF9aLCkLjGmiHAC5Khut8bSv2JYSIGCDSpneHm66jmvKz4I+YXL0KULGjIK6qvRs4B37feyvdo0ENxpiQejwaSlz8dD2zKYt6+jR0EwyztpMbU9+P7WbCb9RX1lJvj9zYAJNot5tB9AOTAOuRgVMyfurf7/T2PvbH7adk9bc/txudxL9oQ6Wa0h88MId+Y5Lj0nv39icY0wLsAQKLwdy+e9nkFa34ex3fPq3s+3b1U/n/mK4Pd2VlM/u5Xt/uYdded7+L/9x4g30Urf8ff8b/8we8z0bwuN5TAOkLltleqAQD5p6cP7Pn0mBPNsfXsbFsLAIGJea+x5aCRCXpfBuhIemKcYHIAg3C4EfLLyg3IWQ3BunBAZAejQxnkYFjC8+NqVxqYFgg63m+W9nI9t2UpH4vBZGyj42O+F5sFfNeIGpdMzRIA6Ttlj5qFqKhAIpuLr6h4sanBN0IfEzRRLii+iYxqKgbiqB6PzalLYhE5dzNmJWMHbD9ORr6oRFU8ABAkyBG8QQ5Imyoho0SUe0PbQXcRGxYuGGKp0K8B6C6PienQN9T+vTJnhxyXNBxFqpU8GAAbJqfxXQgaHQBhBSkqiMYTmp8/efyE+pUjGFT6wkNNYJe6QkJ8fn1ty8W1rVbwJkF9JFGPFNySKdAbiPUwmXABhNTSYiFJrN5gSDmoB+cP7Pz8gZ2en9vRyQnlksBugek4PgQwp4YsGrRoM61ZeK32Gfxi8wiGSlQUoQPU1qAqABtCrHS4vfCmcQm05Wpt7yHRdT2nzwU8YvDdkFqDlNQYvjZHp6wKRN/CTt3DB20ECZ7VMvkDewP3YbOhUffl5aVdvH1j79+8orfIk0dP7PGjR/bo4WMD8wJIOgJxEgV9UwnQD4Eh6NrYyM4h7/X2FQ3AcX6QfgIQgcUZH8NmmWPJNbR5jRkgEYAHTb+nUwIvYNoES4gybdD5rEp+Zx5YYYqBFSB+CD7BP8W/H/cO916gWZnk4RhYa9urdBrk7vb0WiNz40WZ6JNhYt4x1MP4GI0HBEDSpsqTAQHQYJEFEMJ+S3aOJ148MAI1NwdAlAxRuwGUA7MJJuhBZU/HBaMEgR2STdkm6NC0+6GE7T0D5DteqO6/7nvbAn/9yT5gcduJ3hYo77+fJWh7T90GgHS/p7tZ1OsSz/umj27QHp//NgDIoXO4KwDSTdbddj2RfNAmS3NysAbyz6Sqyg55P79uLEX9AwyQtMHJ9nCpGjH7ks4ej5smebF1H7GB14wcaxWvOapEne2Qf5IyG16gkCfo4j2IDb7JA7D/nsxJJp/CGDGq7N18UtXfnY1sBoBYgSN6XNEujzylHOxAbMOemhVUH0rSr3st4yXdA/8jb+uUQNkvdt1vCkixeEKmfaEteZROvK4OCTVuhL1KkOt6xCWOd0ByaeySREwKp2pVl5/MqySjOpSpidhLh2a5GgoASNkBy9ozyi6FsWtUmwbwdBPUa+gfEMmpQz1Qz6VxliduIjHjCWD0NQAguIl7c07t183P+rl4so3gB2SMGEc5y9oTrvBh2JTvXFqqoMQn4mP8Rlz2/vUbe/3yFQuRTo9PmKAEu5VeZ9OJjaet/CiLpVD4gcRXdj3YTyEORFy3RawNQ2OYxU5lvF2ZqlhzOY807/YQ0048qQzZUJl0q8K2sKOGFuV23OvbQySkTo4JgIy417u01fYVAZCX1/83md3FUWO7MYq3IP17wTiz2WGj2K4jmAPuzgC5OwCSAyx79zvG0c5sXMzovaF9V/QtMTwAfoQHCOSulH8cEgBRbT3YIQIduPYwwRqJnFb+OARZIumP3/2eEqQhf8XnINHM5KBAEWTDd1uXZoIcTSZdlb9PcXUAFrH+iX2UJ10bgAm1zq8FklX92wWMou3yuTZksVJfaZZWNGDztMoIKUmdSW+JmdmOQ32+TUKm41nJhCf7tEtglY2keAIAwX5qVcM3UQAIfriGBCjsLDFdnycAs+sNcNrhLp4UxkbkBWhQ7V4oqe2QXN8BtkuuB2mfnl1VNrW2TMHYz7dzfIAiYIDoeIcAkJDC4hVE8tsBmEjcBwDC9uOEqT5HCSPfQyMpjx8CIEgq+4+e07VDjIHeHwn+wPUil+LnhwS8GyjnAIjaXTA6ll8wBfA+3Bu2nQMg+LsFQEIKq5VTE0OtBdzU7u6f5DFCPCdgZWcl6AQZ+MHv8maPrsbP+JxMsWeOT6yFDqgHSsPgR8eDiTZklwbFjqyDAECm46GN+4WN8ZoDIJF0TxJYDiwBBIV0Wz7n5OMwxWo+ng+9lseAXQaIrjvAIMzOPubBmnIGiLw/WgZIfjwAIPBkocm4nwMkzyg178oOuG6MNRwDfi9bMK6qylY4bvjveEOjwIZ/Zuto5JkECmm+aSjVLvWG9nW9Fh5peB05QUoA9nY2HMAvScwb5iWHKBaAYoVRVpyfzRggwvZbiTtKb98RACH72Nmr+n3AHD58knQlN4uyPDiOeVN94JsDINF3YlIJZZR2kjn816AYsp8L1GiB7Xy+55TitSQKc7Ox6HEv5k7GCig8zthI8a0f298d+gxk/KsYpJ3T/2++vvcA+di9vX/9W7bA//y3/yYp8/AP6O8aO+LiR1MPezGc2j8ze2gvJscyQbfCTjYVARAMnnWvsXm/phk6F00kHxHoe6K0X+5suGowe6kyACyQ0cAK98jA8oKJNElA9cxWMFX3Afd6dW1fzC9svl3T9Howm9j49ETUylLVQqBpxgPI9QDouUtEYSIHAMKNt8stYWGKxxobDCSrWcEAkzPIRLkRH64CCVr4GDhAwXx9yA40DZPd+IExOReGbWXVtnLJK1QICADh+yA1JfyA7U2Qoj+EkzmNx/m6V2+EYTV8HWLBATBBoADAx05ggaiP0hLGv6I/IuCBBC8peQyoERhq0oYx92g6tc/BAHn82Cb0TSnY/qjCWtODZEUmABgg0OjF8wSTYEIOwASJZT9XvBcL3PEJALIpF1pssuaLhUzSQaHsQRN4aicnp/bw8RN7+OiRPXj40GaTqTUlDLgETgEA2dZbBpUISAaDwkbjvg2G0sDlogkppODeVbXt1gDt4F3i9wh2ZRWYMRu7uL621/C3uLq2+XxuQ1Alnz6x49MzemiMx0fWHx7TXAt9H+0Lej5RfQQBMM/qNbzm8XhiI8g8QCMc0l/Llb17+bW9/uLndnp8zPY8PTkjAEG/DPRPN3mTuSR8bGqCfQBTIAdWrua2vr60y4v39h7neXFBYKVsSquL2gb4V4iVg8+EkWssWrEQA/g4Pj62s7Mz/mCcIlCJMSV/mU0yvAwGBQwr8RMAREhjwYAeP8sl7uEqpceCJB4AiILGnFaZVVIRqMplMlqTQYYIMOkcox8JAIn7y7bzvgoGlLyEwACR9mxUcHA8OwDCsRRm6Qg26bvTJ/uDPiHO4GJ7YOxA8xieKhwxIfd2cxK9DfyI59/9nf/0W8689x+/b4F/Mlrgrz+5iwfIvtn37VeOgb5PT78LAHIbYPH/NwAEsp55BX4kHYI+nxIBqXowSxZ7Riq1JUII0Hs7OEL6b7aHy9kgaUPUKepktWeAEspmt4dm1aLYFqwwTNX/IcYUBfOqeIzNIOM1xk0tczfN3bEDvyMOgq044ju93T9E6Q6vdvXn2krlTNImzokAiLcAAZA24cZNZgaE7P3dAUXy8RGH23plLY/jb9gzN2cdkLwblBK6yYSI46pWPDaYDi3w3DT2aJrLuE/63yzK8IQ3tgepOtjjGyQcIBUiCRadX0rIMDni0mIBEGUVwYduE4pHkDzjnWgv1u9M7mDcJk15n1Kf2p9vcCwU6HS7ZNse+iv3AIkqx1SZ6hKu6F9Vv2krcCN5JqRRXimeIAhGT9iQqgrbE3tsLUY9NimuWfxErzWcKI5RN2Rgf/3ll/bzL35ub1+/YUKKFdqUxx3ZcDyyEQrDfI+BhPkAz09PVAyDyljGhGP+jc9FURcaI2SUILMTuT8PtNpCJ6STGvkvlDvFkgBtqJNfFDZrBIg9PDqy52dndnxyZEejFQvQqt6Frao3dj2/sIvtzxl7bfsr29jStuXaNmCAUIJpY7sAQHy/ZkwYflwCS+/7OAPktpiuuxb1UEjlYycwOJqfs29JSo3xbW/ic23Iq6Ff6nw1LpVaH3fkriI21jh2s3aypbEHxCGDAeLMj2BeAJbpja3fO/Xin5CNkyybEmzy3cO5kgHCpKhXhdOk2vX/3UC3acAmOUrfq74ebI88CR3wQHiU6LW9eZcV5EtDLTmvzfs5702wvFwVJYAYjQC0AWcdH59eOMZ2XFi/DwlgMECGvG74ZtL7shIDhKz1XV/qBwCxI+nuE5FMiqN4LiSwBEFx7fBvbYXCWtYBPb+Sj4Wzzt3kHs+HT9HePJw6VD7bZF5Saa3IZh96gwAUCABEa5AwDC0arXVFu0JBhk5gQiSRce80q4yQo0gArHyF9KPxioR+ACCY43Ev8VxU3yfIxteTjVXMkeSMHrS35JS07mB9BwAioCNjgDgYKy8K5WOGzcjn2/11SmML2VgBxvSSCgk1B1LwnfgUC0m9pVYFGCrtepH/nY/xAECw/yPQh3HFN7esPHrbOAAygNwfKuQLI8sDnpono4IS4iMk3a3mXDuCTw6BJ3g5CTRTYh/SeQBAXPpxDwhs/XhS3JQll3MgJGKe6Au5BJZea4UrG59zyMDxBH7ysyUrswXv8dkFpYjUR4bebZEPJGjWh6fqkB60sScnAMICy8pW9H+RDBqXLk+mM46Mxd1Ht9iQ6oO4z/S2cvGVPQDECx2dmMjIDO8HM2k4QAHAwKZDgTNTACIASelvjvcJitZxIy+BKm2/MCqNdPcsbRyR+komuUbwLVOcCDAE72VRVLpn+rQuO2JVgSjB7Nvrix0gWEDrvt9dHDD3GYnvZ14zAq7uQub/H8Y46oDcnHt52XGMPFBu/2arOcKK7yvhSRbjxb9DkrTpym+eSYTTe0G/2qkFQNRfYnb7716qiOP78rhngHxf7sQnPI//6T/6t5mQB+MA5kezPiZADdjPRjP7Zx0AQYA9g9HdukwAyLa/s+sBgA0FDESLWemkACoAkB2AASQge4WVoF9jMkUgDiM5VAkAHKkq2/TNNqM+6X14vAIAcn1h1xsY5m2sB03Z4xk3HkiMxuQcC0MfzyUABOBHQzpfbGRk/tUO7FVRcOKP78fyXoKGHf/A/iD7QEl4mjw53RCTIcyfwSagBwd8BTYlARAV/hes0kIiFoABfljFniHKlEUiAAKAJJgY5hJYAiWiCj4kjJDEhTE0fkS/Dv4HNGnJTxfAQpYO2hibFw/6BgNWiz179swePXhgPXDb/dzhtQFfDSS9AQjQmBCsB5gyMrAW2EQD8wFaEdrEWLwKJv6BxPfp81EkT5INAJxSrI7BcGgnp+f24MFD+o8AMIA/ChgkeOC61uWaZudkD6GywgEQfj8WM0ohCWwDA6RarMgikYTX0PrFgAAOwIQ3Fxf26uLC5kv1naPTU3v8+ed29uABAYPhcGZWTEkHlQQVwA+lP7hYceOPKjmZwkFabQA2hXtozN+9t/nr13Z+ekpJMXiN4BzQvVghYYXBHCySUSsAQ+WWG1YwNvoIqurSLi4kqfX23Vt79+6dbcB2qsFuAujTTxJSAVS0sgQaU2h3tP/p6Sl/8Dd+IomFfokf3AMAYQGAjHeN4SfkqSi7VsEgXpJnAEBg9N4CDG1ygAuxVznG31wjOxJYlMECgONeIPFbWpOMa71vKSlA3d0wHgQzBffYGSq4UQhcY6wD5JQpe5g3ahFXEN83+O+EtAirFnAcMKcIHDY2ArjklaPd6fRj4Afefw+AfMJF6P5Qv9Yt8DfuAIBE8J4H8bdf9DcHQNK8EAG5b0iU5vh0DBBsnfb5KYevghvhYAzEWzoV7Trnu3mAaOL7cDdhophxVZt4yYGhYNriKEhI+2SaDpsbbMc3FQcksA6dRpftcTD5gGUDCy6vpb3uVP0YAEiYcPKNrcRFknxIxuia/5nEyuRZ8lb6WFVa/l4xQPalX5R9vwmASA4nf+h9e6ADABBPXsV5REJcb9QRQsI1Z4Wk9s/ADqQV97oQ+9jNPhHn1VW57r4Tlsrewg5XqMad50SwwCVSopjUZSWouuQmmVEhzMjY9eujSCPuHY6Xe5VEDN1WBOr1/EH9erI2/MGMdAZ2RDJjr484YHKgOhHVqplf6I1GS5gV+2bs1vVb8hH7fazse0IyJc5cerdTaIXkAxMxTFK2yUUd17vHrrZJ/d7KrYprUHyEApBe1bCQ6N2bt/by668pnYqYpW1fbKGU3M3lNZAsHs7OFFsNUESk/Qd+I1buUwILbYsqevdtwXvB4kes5gVqfRZ/9Ww0mtp4fCKmNZPRiNUEjuEaRpUAn8eIhR89ogTWZLi0utraun5ji/K1Xc0v7bL8OS+4GqxtW8A/cG2b8pKxGUzQgwGSKpMpkSMmhX6jwdwEneMqGCOIuz8OgOyN1lTVqju/F/OV8jlhV/APyVJXI4LVuyi+GwgAyZ9r/QeQeBQsM00DUf03/65wZVD/0jUKOAiAoZWJ1X2fWK84d+ZHMK0EZ4YiAfuCdkx+9n7uLsevRF54gIABdOL9W/dbPd6/34uINF/H+NM5aVy0RURKpq/heuLXmJT+vSEl8xVDTMOM5W7ZPQjww9mAxZUAEIAfSCIz0SoABAyQTWVUG6gB0hEAkfE8E+0xN9AGLL43nhXcoiv1CvEcggkpNidSKHGvQsIARcJYmtdzIH+agIK92SbWiUxALyRyULefEoX6kBQBumC2PF/wYIGn32nuoVglr/szaWqbBADicwTBD5czo5CbMz1Uba8kv0ChuDdiBWJMrouKTLF9AKRNsNNyy9td66BcObinY2GDEsWxFozqkccB+8l4ASB9/wEQ0lbVB+MpMUrCz9V2tsDcgOp+b++2ECG7AVzXghUjIIiMRv+Q/JPw/sb6MJWlgJ2krMAwAACCOfR4ZGQdACwYuDE6Xme7Ye5w5ZGo+gcjI6R+clCjC3B0955pLswvgWxUV1xMSxXa0IEnMmV0BzFGVAC7s9LltWRk7owXX/hQDLzrId+AvbPGNAAQTvlUVdA+nqAFZehaAGSNImb40QIQCaAg89plkp6sDK1TLOoMmcVc9ir+Zmwh4EIyWMjHqJ/DmwbMQhSmTgZSBxmjIMPZDX0f9QGc6Hv9vFO8BKDs4wAIu0IbJie2Xc4CwTlR/ovArqfub8QfbgxPYLsTsB2I/2OM7E0bPo7y5/LY9lDOIp6DI5MuvV3r4rUAQDQnx2rnijl7J0BohmOffj7ef+ItbSz34U1KNx7Hu+sW2d1jlvy91+Gd1W2JX83/7wGQX027/1K/9X/8D/8tBRXwSbCdzTBBeXUgAJB/7ugRGSCY9Cd1Y7PVlgAIJjIAIPPhzirf1ZFCSa1br1KqzEbrnTVbGTCX8JdAgA26GmSFQM8DCOLfD5P07WSQPEJerxf288WFXS0XTGw3gH8nYDlockc1E/T+Y/CSAYJg2pHaAEDS5oYASJsfWDryva3guVHZ1ra2ySZGGFdh+qShMwygsD30BQADGQAIpJ94bUggA+jZoMIc0g3Q3msN4JlEZ1K7DdQBfnDR8Q0Hix4o7yVZIrASkASORTCBIF7NLu3f0FrESizAA2ACqn8giUVyetD/UKUwmdCTA8yFElJVztaA+fq6XNm22iTzInis4HyxALKwgWaWgIkgpwW/FVyfKszAAJnMZmwPXA8mSMhQzZcLu7q+MrTxcAh6/BkBGEhwPTgDE2TGvoRzXm4WCXxBM41GmfEe9DR3tYzaxmMCIJvLazJAACiAVQGd5avLK/vFL35hL9++tTfXl7aGTNausPPHj+3zn/zEHjx+RLmoXm9sVQOD+KiiYoimsI+LLmSXlCxn+0P3cL2yrXtm1KuV7ZYre3h+bi9evJDJu+tdYzxtEDBGNQSAtu3WLjcrAmZkbUxGdjwZ2iXAmjdv+ANzdQBRAKBYF+Wbjwg8chAkAAtWniAgOz7mT3iDcMM7AL3dWRQuQZGOsd1Yb7tJ4FwAD5C/ogzWYmGr5TL1bclddQxiA4BgFU7r38KgwwEcnBt+gplCtg70p8sNWT+qNopKHE80IVAD+8ON28UGqayB7JkDH3wnA+swkPdaMoBGBQI2UGLbgE1VxfKaweeib3cn17uAH/jMPQDyS12W7g/+a9QCf+PpXRgg3ezt4QvUxvluElixGbttU6DnkTz7Zsmx/c1AvjHQCnEXD5A8IZkH/Tc2AN8EALlLn0A8lDZZXpXlAVAkItjCXkGZtjxuTMj/h48I/gMGSOdxFwCEh+km5wmAqBQ42AHR1lxjMwCEBRxZAjKAhUiaCYNvN2WHAJCUPMg2fx/antF8Em/Y079vTdiV6w4JUJfGSW2TJefTdaNIJUukZv50bbl9BoA48JBfeBwV3112Tj7apFsAGMm+vP1udh1Ua0eay11N6J/rEpypghKGozGSlBCJnzxRRv5OpoffrqOeePS2i8QY753LycZmWmNDyakAQKIfafPuP5kGvT6r84Ocgq7Z+5g6M1+HnBbv7YFHnrtUqU1WzZgxTxVHyx9h2w94qNVlEWvGzYzDv8815vEak5usTnUZIrBbGedsrb7+ksU1iLkAgiDmQckUYq7F9dzewXfu4jIx3pXAVkI2KlBTfIZEy3Ca2EB8HtcdEqrU+tZmA8kWxmDONEaVL+SGBgROxKyeTo/t+OShpGjHPRuBdTIGmCImyhQppqKwRycn9uLhYzs/O7HJSADHonpl881LmqBflL8QsDAurR7A53Fj2+pKMqfwAPEkV8SixZ0ZIJKf+tijrVB1hnIa554giqR3BZPX7vzj492lmvAqgKYEekbxeFbd70PJJnv6gO2kyD0Vx6BzEAKUca8OjaGcFYH3j6yp4IOJL2xhO5bBOQNEclq6jxyjBX47WyOX72MyGsVSJ/7ZSNBhzQzQTz56AC6CaE15nVTdHOcuOGGAojHSqATuK5ssUIVjG6AWrzsksFwijHN0gCm6bjzq3oXBjBrMFgAgLIra9SSv1BSGekOoDhAA8fk7fCdQysixjD27ezOA5Y9HsD00h/n9xzXH/m8PANF8EACIxpvGlOrX9bix3vHZdv7Tf9v1pF0Z1DYs1ej2O210OsePNRRyRZq7sUqrQFH7HiSQZ7vGJq6oEBX3kiVWYrll9rn9aUgTsT2y6n1XRVhbZRXXM78Gl4VMLDIvDg0WAKWXXHonTNGZPHYQZNSMvZ+4nLK3Y4CBBEHI3lHBpdbzMFUP+bcAWHa2LCRgyZ+IeeKY3obpfjPPhfyGs2EiPPVrJRg01NosOTABIONewz3z0dAowwTGDDxC1O4ewcj4KsUKGD8AUGsHcT8GgOR70ENJbs6PBwAQtjHXVLSBJNwCAKEEIpRO3AMk4qv4rgrgK5mFAECknEA2hbNY0LewFoSHKsYAfEDgLbshAFLbFoWfLssHxZY2X6BREHlBACDwm0B+A+tMrL+tx5iblnssIEEvmaAP+mh3sB8FgLDAErFH4+fq0k0axw4mx7xCEBRHw/5CLLX9x/4aIpaa3tE1Qc+lB8V8CfBD4zXWvPPNCgAAIABJREFUGsUn6owRP2gw+5yRTRpxr8MvJz+3ttDUYRbEGc70ivft5S6ymJfzcRoHwdD1AcI2inPPz1sjSefkgKvP+ZQTjUPGvkHBcVuw0iloOdDYaawKrGvPgc2z29l/fw+AHGq2++c+ZQv8D//BvykJIoAHOyMDBOEkOuDno5n988eP7fnkiEDDuG5sslzbsFbleDksbDkxKwuXWIJsIhK3nOD6Nqp7Nt3C/KBhQA/12C0GbaDJjvJHkLCFSfqol8ya3pZL+2qzsMvlXLJKVtuWOX6BEjBmwk8kQuD/AQksJmspf9UYdAyDfKpQM2p0CqMEVtG3rSdaN83W1o2q5TXwVX3QMkB6ewBISGCBts6FpawNhoUMlFBd7/THBAgVqBhQlY3MC/v07IgqgagfpIRVsDYoGaTAkMEDkHYwQ1jRHhUVSgODIgzWB5gMmLAL0oZlzqdKsZ6hquvs9MyOZzPrVxVZICGXVDXQ4kUQoeAHGzZ5piDowEYNTImSVfTUA4XnSiFzcf4kAESgFBggAEGu5le22qwZRA9HYzs5O7Xzs3N7dPbYTo5PSc+HsWIJCaxG4A0m5dEQFQPapGGBA7sH1QlgPYBiWs1XDBiRXAftH0H/xeWlffHFF/Y1AJDFnIsynj978sie/fjHdvrwgc2mUxv0p9aDCwYDe0lwUQLLN5U7SCXVW3lolFsD4NEsFlYCoNhsbdbv29lwZA9xHQ8f8jsoy+SDc900tiQIJTBwWVV2XW5YhUfWxmRsR+Mx5bnAWLl4f2EXlxdkqwDciAWzO9YDzMJ4olm5b+Im4wnBp5MTACEnNpmMDc/FNo5Bk1diEKCotmSgBEMjvicYI9yIr1b8wTnh+wASiqKJZIfLTbi/jtZx1wpnsDggCJGDHwB/JFdWUP6gwjl435YshNZBnGsAgLhGgYtbq9wTRPrQsTD792bsD0rxBQDiQY+qNgDgKTjN9dbZ1mrwG1Prbc/fAyCfchW6P9avcwv8a3cFQO5wkZpfPg6AxDx4E1DoZolRrfTx5Fj31G4DLdzn+KNXcggAOXSu34gB8tFvxS7zJgMkJQOyTUnasIXMRla1lp9nfYs+74322qvIv+VE6dPlCYtcgitYsdn5qV1k7u157LSRTEwQT1qkAg8v9IgNFKHxbM3D8x9iRWBDnwAQX5fiSvKkRX5v05Xm7ISUl8ztLL3islM5h8+rYjtjBODvA8l6Vr12mjbuY/50FAjlzx1MznliNlL5kuuIak1UXSoxFhto/A6Nc1VcasGOZTPXte4WEgTDI56PJHckEhJY5ckKlGNVlBNqq/MpM5MVECkmDt+KDAAJCaWsqhFlSTGrdNuWbe8NG/eWYyA7TrePbcGsZkJXXoO8j5SjaNkeeK7fVHwPE5Reg4m6aMaVm62V641t1ytbvv5z9yhUP8C9GA+GjE2vLi7t1cuX9ub1a9tC9jUKmvw3krus3I+kLaRoA0AMuRUiM/6+rG+HXwxubDpGJwzS2Xuh2RCJwYFNp2M7Opmx4Obh8alNJxN7dHxqT+n3d2aj8ZoAx2r31tbNWxZWrXpvKWnbDDZWFZDXFQDCPuAMkNjLMca7MwDiLJGPzI/dZGK0Y3ws+mZP7n0pkarnMyDT56Rg0XFUdv1gUuq/sHEGIh8CwNvTjoaXZNT+I9awgRU7+bYEsJ+AEhZuyaCdiT7IKnF/ib2RDNWjmMp5D7YroKjgAEiqUAbwpmP0C/i/APCAkkCw9vx3gDcE+ZSsHjTYm8HweefyxrgQSXoJhIFKAHbWAVoJAOE17NznJGPJbPuvzPrQ9QfDoycp7Ua7+HrXs20tCeeqACiCuQCa8i6jmN2T2FwkIarc8DzWjQ7YyXUkS6RH5bf29773PsAivznXtmxQvJaz3WKN4/xBAKQDmOxN7OoUnK99XIO5wP0cik/JShrYCPe517OjXW0zlw6KeZRzvK/VZHA58yOpA6U11AvekEfw79qw9DFncGp95rqaGWCLXSCjdOQctO56e4UXCBQVdmKAcA7PJJlaAER5D8xvCfzw9RMJ9/w53JNVgVnex21n9DhPS33UCwtRBMe/8VwwIiJ3RJlm9WkawlM2DD5X7vcxKGyIJD6lIeWnREkxAvvogAJoIreDpDGAu4hNDoEg3Xmou4bm/28BEPdGIbDUAiAYK9rzu0F5BwCJUCuOGTk55O2GsT6A0UkWCNrM2RsosnVnMxwb1wi/LgAh2woAiPbZKHiV724AaYpz0D/pbwUWohdbsw9m63z0y+CioRh1bFr3AJxI/hGyXC7VB7YNfyQ5xj4T4AnA22CpJfAXha2bGz0k8pDxgvJe+l9epJHfO7y2D4Dk/mcBIOhe7N3PrC/kJ9Iee//0Du0dYi7/WL9REU4GghzIc3RXm/Y8NM6i4IizT6EC57adbpdx6x73xvdwjm0ZXnGd+P33X99LYH2s/e5f/5Yt8A/+/X9DldRYkMzsCJNMAkCO7F84eWIv4JeAiausbLxYUVcSg68e92191LNtIQktJOfpHYWFBZVBu74dVwODpiplgeChgIXQ9SZl9oagTAyLzaCwxcBsA63+bWnvm429so1dLOZ2fX1ll+XarnYbmWsPJ0wkTydjVajAmg6m3DTC1qIA8GOQ+wM4AKLJoLCyP7TtYEyZJpw/jOBXSHYjCQ8QwbVDpXPaozQXKhpikGpxayskKe8AGiANqEXVxnmJxtezcTG0MaR3UEmFhQQLe8S1OCVWt2PC4ZTLRYIsF6/mZ3K+bpLnyHYLI0FUv0ibsyhGDCZ5fgh0+qC7y2Qdky8okAhKsFmBB8f5eGwnI8lWtei7V6fhu2BO6P4glIlC2wAEgWRaXdpyu+T1nUxO7Gh6bJPpjGAGwRbXoIU/ChPp642toNUKyn0P5lVTOz95bGcnD5i0R8K+jwWtr8UQQRp849GGCHCtKilBFQAIvEuKTamNJRfUISuyLi6vBIBcvLM3q5VtIb81GNrxowd2/oPP7OjslJ4e0+GRTfsnNDtk36y2tqlW/M2Ee7m2eruyzXptq/XKyvncmvm1VQAo6tKenZzbTx4/swenp3Z0dCzfGwI3Ym6smsbm8EBBRcVwZGtU8mEzjEDJmUuj/pgSB2BcrFZLWy5XlOICABQLUGJwOKspAlkCAwAFHMCiNFmvT3YJPE6OXAoLz+E1rWGtXuQQgVymtc8ghJVeAjNxXvgBQIPz26wA/GwEfKFvOsMjTT9BnXZAj9Jvzk4BUEjvGMgvoLqkQOUW5M5ElZd0VUgDaLElqIigijJwW9uu9RuJA42tqBcW84OMGeoowzdFmwAEcymh4dWmrK5A8AxmVcixZMFXdzrtBqHx+tt7D5BvufLcf/yflBb4VQIgeRDe3Uho5/JpARAm3++wgdhLpGaJWG2m2t2DFxx+sq7QZPFIfFeekEnf7d5IrZhGrPv7chSfEgDhfhgaCSkyiu8ME/Rom4ADQuZB8VpkW1qpLjVbnhBO1+wG6bjeHLD4EACCpDGWBM75HRPg7yMAwgRHpz8xuQiJ0M7jIBvHrzUHQECuVkJNbGlqn2cMkKgIDXGqZCrM9VtVp4fGYST98nHByn+XvMwBEHweAEiZVfXznlBLva2mZD8KAIQMjzZzfyNJAbAkih47yeUcAKG8ajuppDgsJYo8TkkACHX7dcAuAILj1usl91cAP2A2zOM0kiVdL5a2WiwJgAw2F8y2MO5BoQn0+1EgtdvZ/Oqa4AcYIKh+zec8JvwcTIzLojxQkq5tC6xCAz2St2h/nAfHEOPHlhmS38O6LgzzAF6v+40qT1kb5h4C6EeASFhAN7Tj45n1+wvK2dpkaZPT2s4fntrJ84E9evzQRseo7EehD/YD15KeLSCBJTmu1BeSBBYu0K87JLAIOrgEVshkfYNZNI/rbiQad/I9pLxV9JnMsCe1cySVKFHU6fd+LtgXTOLcs7HaJnra/hx7SSXdPBGeQDiXUWFPmunoCXRt50tJhYXnR7DZxQTRdXqCLpiHvSMr+pJLQxGX5k+BJ4rLtb8Ge7/fG/ne1JljKOYLvxKoJWAfWY1tV2EfIa8R3ctMTouACr4LhYvBftFnc/AmznfTe2m7HvYJAkC43/FrBEcfhuh4bksiluaAyqvQYRqetPn9frh4RGKAcNwGoJhEYto1JS8ekJeC+4U6A0QMh/3HrwIAwdyCxDX3XJ5PObLaZvREaPuYEs1xfQ6ouJRd20fQB5Q0pWeXsxm6AEjqgr4bC+9WyCGpflTJZ87TPkcJ8NY63wIgKMBt444PASBJui2ZUWuoIiZYMrv0cQAEe1P26Q8BIJTgVr8MAATr4Mj9Psa9nbMYAFoFABIac+4V4wAI5dPRV+8IgOTJ8vyecFbwe4lcVMz7ApAkc6WiWMkK8ThkTmH+dokqep1q9xzHY3tjr0wfX4BCnuNq5GEWAAiuI81bZOXofTkAAhCE9xg+G15EEFNjAkAgHQYFGFwLZNYjhvNhFDFFsLRQlDHtydw8AJDxaGiTkaub0DtL/q3Bl0Mn5/zCWM6ZbX9BAETXfBPYiLYIAET/V5vkifyu4bkm2X2z9Dxu0ufbOaX7WrwSkuJ5vzi0rqH0IyQdb1siI06O19v4aR8AEbDZmpPncdbNa4j5pVNRsXcSUtXRuqP3xzH/wZt7Cazb7tf985+oBf7+v/evp06HCgIAIKiqRyf8fHRk/+LpU0pgcfLaljacL2wApgUkoaYD2x4PbNtrZNYN+alKiDEG53Q3sNN6aAOv5ksAiM+IDJ5QKe4+GdtBz+aDna2rksnWS6vsXb+yy9WCvgRvN3N7Uy4ImhAAGY8TAMLJsYFRdUsahm/DMCZhBz/CZAwXXfbHVg7HNOtG0nsDI3AG5c6KMBijKxAmXRxVJh5E+qzNXyFVRCMyeopIwopMjKyadWQDgiC4XlIJxTROCwUNEIP5AdNxGBjCaMsNDnFPYtNCz5EKixqoh1s3DZXkFfkg1FFEsDlU1Q+q7kl/3KmCazi2R9OZncG7g0l5/aByxDuE7eDHATDKPTLgCQKABg9c42Ijj4ij8ZFNx1N6gCCITwsANzOS9Npsy/+PvTftkSXbrsN2xpRTDXfoy+43ixQNmSb8wbLNQbK/0TRFcfIfeBo8/CNLFGXBv8OGoS+yRAIGDAOGYVuGQYLje7f7TjXkFJOx1t77nBNRkVV5X9++/ZqubFTfqszIGE6cOGefvfZaSza7vewIgmAyg0n8maxX53JxfiHrs5UsluqFogM7gDRUNbRkH8zaRsq2kbkxQNBXs0PDIMY9QMB4gaH4n/7pn8qP4K0B1klREBRYPXsiq09fSLlccCKtsqWs8nOZdZmCX4etbPbXAikwJvohBYYKNegU7/fS77cy223JPAEg9r1PfkZ+4Ts/kIv1mgCV8q+jHvmmbeW6VsADnx8ykZ2tWRhwwJhKCu13xvqg78poEnCAwyslPSBiG5MNpP4z3ubOuFBZskUEABLjNdy/ZZXLcq7+MKy2G1UVOhMEAAh+dtCm3u2UIQNQKYsSU1zQGKvL/1Waa/T/8EoYfW4QU9eUU/MJW6tPk4nSgjoFo2pWPqJiUtsDPjE6qbvvB70/qGGqwAerTMy7J11Uo53wnDX7AxMNafAwHlKPgR/Y7hEA+UAT0ONuvvEt8GufniiBZVfqAH+48FgkxkpatbLU17FncLwwnGpEXYC9PwDi7Esfi9Ox0QGQdJGTnmcYz2weTcdzbHf3e56witc8ngPep4OwQCP5QtiXTup3CotZd2GfBVq+s0I4X0EB+4EXzU9VGiO0ld9rXnNMelACy+Fr37GB8xjN9bP4CtWkiXa4qXdZ4UaSgOLXWYOp+5lYdw3k+EmfjMdqIIfpB0/kcXSvgaSvJrOeVJpYrPouMqu8SxeJoV9rp+F+yWilIahpzBsw4P1KL2vG4hcvZBjgDHbduuiP1+PJoPS+h1QtP3TfLEt2ssrVfLlmejfc/FVPQYsO8H4EQOyO0dTLim9MCkH7nrVGWnFtprah5yWxiUpzwFwYAEgSS/J+KgiSJvSQZEVyR78VK2zHPXbIxdFPUxN63z6NQcKC3hqbd8vuGfRRKIVD03JNfJVmIEyzeFt3lIjFsQ1i6MNODmB9bDcsrMHPgbFmLXMY+JI1jgIR5IVa9fsQoffHFy9fcg2Ez7Vv+3MUn5fQ2njeKAli/dTlMKxv2K0P4FPoM7bOGXYibK0MALzU/N3F5zRJOmv16UChGxnlbS397IYMX5lvZPFE5MWnz+Xf+dvfkdV6KX2xly4/SFFkUswbxtMAQHp6enhVOpLoufRkoKUAiG6jVa3m5wDmwAkSWA8NY/HZ9JZ0vgBuu4+SyvbAOdjq0M4nGcyS+8PCHEj9HHnxabIl5lDGy0acdG5kn41+BXHwSgEQby8+vXZU/9e246naWDsrpScYgXdMg5nJOd12Jiw1k6KYSw6PSfYp9wBxAETBC65rurVk3UKfLzN4z6h6oJ4OKseFsU5ZHCpApbKNAQBJZGMaKAtjnWxJXZXwUQ8QJHlheE5/A1Oicx8QqlrYjJcmFCFG5Fevz4eqVigAo1fs4679YgIwDjZ7WaPLYt29sXfny8TvwzZ3mb50bDYejT3fd0lA4dxNmYHAKvsOkvQqXYS15hxrnzyXhTRSmS+TjrV+dYN6guDlM2TA35WzwRyfJjlt5Ld5Vr2I8AILQLeLAGIsV9PHRVlTlY7bBl55vOb79bkZfZHgFu+9qpWEtE4Y22bSmhR7uN82TsV7q2AXGQ7wNDVQWsEQlUvSaExlwgA2M6/EcV2lsFA4yFxYZv4Y9E3RB5gibCYJFD02dAwHAwTp+fQ1bkted5I8T/vhOA5OGSAOgAQzens2uC/Gg9p+SNRz/evPdrLmV6lz9UPxYtiZjce4Ju97AEl4PSw+wH4x/6rvKUAsBWAgy2hr6yQm9ByA+n8YU4MgkXt9aOzmOTNlK2UEoNayN2UZK3IsAdZYvMP+gDkvMn7Z1gaAQGae7RcAEICCYwmsZAz1Z3TEAEnvT3qfUNPDmSioxgGQ8ntpHdz+SVY2Ng4Ng1ScpzOi9Hj6vygB5yCBFglrv4gSjhp/u0+YD/82Z/Gr8ftRVku303XPBPgS5iD7LMd8FgsVtC2ir5TvA+/rkGByioq8JrkmAyv93hngyv1JL//q1SMAciRseHz7Q7XAv/xH/0XokBXYAaQDKqL83TkAkM/kW4u1VoXtD1Jc3wQApF+V0lxUAQChVv9BlTex/UoAgFTUssVABgGdGgmOpKoF0xAn7flcHAABCwPJ1uuslXdzkevdlsH/y+2V/NX+HQO75awiAELmgFedy0zmvQ7kDApg0JesFEFVBwDiE09dzKUuFgQPMIDvAbzUMO5W2Z1D38gBiVb7D+BHaxR9TJI6WPcKaOTww8CgrIwC/QEQYp4Z0gsAEPyUMCmkwGQEQJjgBmjipoRkauj1oW3QRp6sRsJcK7dUC1V9Iw6cYLFsVaIqBjoEqHpuqO7fQ77Kkt1VVhAAebKAf4aaJAJscWqileHTCJ0DoxmDu/klJjlqFQOUoLRRGSiYNDUE7R/G5FaFj6oQACBgguB8wV7BRFyWc7k8v1TppnOYqZtMEjVIVZYK9wJmbzDtXhS5tgeClBqSWNAoXlICC2Da6zdv5I//+I/lx2/fyGvoKK+W8vz5cwIgxdNLsnjQdllXymK2xiH49+3mWq42b8nEYKK/PYhAEszAMEgZzPtGFpCCK+fy89/6rvz7P/vzsl4stH0w+aoTFvvepmnlCoCG0ZKbPJO6QBBk2qUmB4IFvLcX2iwFCvC3AyA+4Xp7eqJ/DKB4hSVZRkk1owJymmDBvi7PlnJxZn2/iUCEAxikmkO26/qaDBAYc+62u/B96ncawEFGixttuoGmBS9+vJTJwmqEDGWDOhn7eBEqsTzJYOAZvUCQOMAPzdoVFMGzQv8QY924Vw8BkBEDxANItime7e2OklrHXvclXvGdL/7Ff/+hhuDH/Ty2wDe6BX79MzejPe0y7iyikzmaCfkTFavuAyj9TFjNmpjsnXKGDoCk21IeBssDVN6FBVKynBkByL5YOvavtwGKOdJq33SRlX73lPPGNqqEHF9pW9+tU9YFSKiS9QWSy05h4WxVwfcdn4tqgP1H2oCfBwdqS7wFM9x4tlGs1MpUlRSri/YgoYGFrlU3mulrem4DRosnfFPGjd87n3iSL1M2IkVEJi5ar5F3xhJmQ0ZPujDOwWYdSH2510YCoLDQRan+BEDcsysphAlgny+qrS14CQ7EmASSg/16hppoSs/J2xGfuyG7MpRNF94W1QBvPB+OxI8eKwIgDrOhOlM/hImqAiDp8bz/adpEz9efJa/09H7usQL+BfgBECTdXwqAeJto7K5JzXGCKb19xwCQYfrB2nPEYtH81vCeIbHEpByYpBZTAwBhcgcLf8RbfSdVb15mYBFvbgUea80G/hjKpib7AWsIlC2B9YG4DUyLpkH0zuO+evVKPn/5koUoXuE6YHV5n7bnlrJc5nUw9dzeTdAOtxoDh5Q3MgCkznVtoUVWlnAiAKKSuVLXstneSidXcjjspa9uZX7ZEwD5xV/9OXqHdPlOZhXWDaUsVpCez0VmkN81Nor1kWkAxEzQEwYIzs39bO4bp079LO0Toa0CW5ojJp+s1hkooe48omoKUOEnC4DA8Pjjnscn8sFTpJcMGdDpKwE7gqSAsit0YPFjpUk+m8/43KYACSe56Nth7JXZrBQAGfoMO2MDicUIhuCzUi4ll5WBbwaKZKpCoGwRBUBU7sp+sJoLAIiy1f2c91hXMilIJW1jYMyYbKUHgRVXEgghEwCCOTomo1v6+OP/uk+Rjnj6XCMRzutK3gvrBWs6sj98PgmykSp/89DLx+HRU3anKpsAiFf46wklL1W24DknXlLI1WhSHwCIrsMWtvar+lrK3tc4d7mPgREXFbrC8aaKB2bm3zU4qyRWcACE8lTJ/MMuONG3OxZXuHG3J14TNqhFMm3jzBsFQJxFQsjOcj28X0bvCXMGxwi9P3GOU78Uve/q7YHxFubaKsnk68lMKkucoxATyWYUBwAAUVBE50fMgylDUpO3iXSaxzlkL95lZo77zkMAiPdL5NJc4nMMgJAJ4hJYVrKg7ChLyiceQ74/MIhchjqqgSBXYCC3mZq7Bwj3FzxPTZ7dJLj47DkAYmO5z5/Mbwz6m0luYgyy84MMO++ZewlnIueyNwktzTuouoO1HoPEqJrB/oa41Rij3u4YbzR4ayXL4tpfxwYdGwdrk5HZtzOXxvENYm73AorxispnpeNPUott42gcj9O1jF7O3ThqHFvpWJwCCu7b5ACIDSCcmB34iOPVuK85I3fQJ03Ozt/jtxMAJJUw9d/Z/hYH3nd+ev4Y06PPcbq/f/1GgfSfltejCfpPy534gOfxP/3D31PUF54dBC0kAUDO5JcuP6MHCBcuu71k767ps4GJFgBIfVFJk/cmG9RIi8SkJVkXXS4XTSEV5HIgwwMQxBIIgR2HihZUk5eF1FUuO8hqGQPkKu/kXdXLLWWUNvJycyV/uXnDBU9h5uTOGMD+5/CjgAmyDZBgCRCrtEkJ1fvwknBzJjJA8gUnBi66WgAeKr9FinpXyw4siPCfWmNjokBAx2qEHosWBTQQgFQ59E8VDYV8lDNBIB1U9Kj5R/UAFjm5WozYIoJDFBgW1GDQgQ2ABH1OFnMukrXNwLZBEliNt0DvQ8IextnQ6kUACIZFTfaJ2kep5mUuB7A5rDIME/1lWco55bVKAS10AXNDgiCaPKfOsyfs6Z2AxRp+dDj1wQ1tjxeYNAA6uKhDdQV8OQC+mH/JHkbzoEgiuQ4prwbBW0E5LII9ZIC4DmwrAhDCGDRgfpwXuayrihWTTBvtagYpK/iZACCaZfLq1Wv54z/5Y/mrt2/k83on1Xotn/7MpzK/vJDubCn7ruUitNv3kh0ySnJgEasMkBsu2sAMwJSWZ5hUFcwqulaW+KkqGrf/3Gffll/8/t+Q1XyhlZRg/yAxw+oL+H+0lMAC4MSke5HJodQWxatrUdGJQB4VLa7RCOaUsim85tSBA06kkHUz0IE7MYAEoIAyJbQ6DptqokGrCdBnuA1ks3qAYI2sFriOSqXejLmilV567/V4PYE1VC1iQR70ogEsAvAwKjGO5cCMJzh8aveJMAVfNERsI03WrtYrPjRI0uUIKedIcuxV8ssZIQ6A8Ng2vqipmlY/kf1hwGgaXDA4AyMJ4N0RAORYYjV9/xEA+YCT0OOuvtEt8J9/a5yQuf9yHgJAIF3x0OvYM3r3exiTh3Tzh/Y9tQiNCZGkqtErwycWIeNF0jgRExIyJiHii4Z08ZC+99A5++cDEMEqLQNgo5PGHYAkJCucfeg7w+IkAWjCOYxuD6ttOWdCGseraQ3oGCXEQzvGNZmeT6hW1KNQjpHf1UVp0Fy3eRDvsXo4ZdqE641JCN1HbL0jfsTWMjhmmoS82w/tqsKC0rCQ8Hd6n8oCcaKn1YxIbPMa28HWp5RwJeMRptioqFQ9a7aDM1Fo1hulLD3REj83ZoRm9UKVLSUfzXhWvxNlYZztoHO1gjVqCIwfjUnUBNYREGWFWKrAKvs0omGkaOxfu6FBypUxQThGqkHvrWU+c0klIeRCDpbECSCO12ibXCf+jPHTdJLNj6AAiLWpvRnvXbxrmha1+25xFD714gy22Sg2QeESXgBA2IYsQ9fCoXZ7S/+yGgCIF9fs94y5/IwZH9v2UwAIDNA/f/k5ARDPiaYJyjt9mknyKZPXeJ33jrCj3DwBBrJAwJpvTNgXCWEDQOwEyPRvGtlsbqUlALKTrtrI/LKTT35GAZCyKqQvdpIBAFlUslhCwlYBkF6UAe0x5PsBIFOAwqmj5nC74I+Rvh0AEI/VlQFiEGNCJ4qjrUrOIrG3HJ3IsXN9+BpQwFdAWmyWJB7fAAAgAElEQVTwSgCQ0EOS9wbZbD+GAyCJDHP4Ls7Zx0FjHHEONekrY3YQGAusKNxDACBryWdzvYcJA0TZH9he5VPKAsoDAD4UFKHMNAEWG43sWBt5Jk2P4jrI+Ji3R5uZ3I8BIOAOWbIyBUDcr8vHPY6nWP/iEU4Mz+0qAgCCUyAryRLZPta6jJP7UnEVY4zGQVeZ6HY+647KEwZbJpDVIInuGwWvoQS8JgBiiXsFQAoyQLD2KaSRIgAgd5/48A6JP8O+5wwzm435T2YFfulJcx8GgrjcFRl5SSyhleZJ4YjtAHKdDoDEeElVI7yQAe9D5tvnsOgVopLNXjDIdaDJf2q8YOfgRXbBFFrZeegDmNeY+A8AiLIKyIaAsgT2x/Wlgh1Ic+gYr+9RBIoeWewpMclsYtN8N1TPvz8A4rFSGutGAAS5pzhv6vpai1lSACRlgDgA4gwQ3jqb26cAkBnlBi0DbgCI53rIcGGCH4oQmvfQ9zzGMMDNYmNnK3BccAAE/QYeM8YAYXsxVtH5VAEQ3IeZXMjBch+Q18faPgIgeC4CO8kBRAc7qNpiXjLGCsF1ZZhvvI86W8mn/RAw4rq0sx4DP/DZEACJzA8HMYZsifj0aNvrc5f+riCfyWgF0CoBROw9zxMO4m5jgARJcU4DRr+1PChj7fC7X59KFg6ebV60PbfeJpSFLI25Fc+J+7Pnnk/CCQAIr5z/02dV5Uwjk+cP3z4CIBNTyeNbH7IF/sd/8LsBaZ3PMlkD0Tb5me8tzuSXnnyLDBC+tjuZvbsiAyQCIKU0BRK5WjFOFghp0K3Ma5GzWoEJJCZnYD1A+skHKVDnTBOai5lFKfV6Tt8GABAAQN6WneyMBfDy9kr+8vo1Zaoo28OBQxPG9BzJc1kBhKCkFuSmcGyNTTkJg13hlfBICs/mUmcwitZBCGBGg2ObrNCm2Qt+wKjAf9Q8JICBAbig1wcS3IUxOpQdAB8OXYT2NUpUkOzXJDqAGB2LbLFJVl6sOaS8FOn8OmDR0KwoyHgAAOKAA9oZgyRMpcGy2BkjBErD2BvAEEhOQZsRkyTOFQEdwA98j5OLiKygrcggQFkpACGWAEHmcwIvWMAjEFDvkVaaw06aWmWIMDldnJ/TeNvvPfwacK28fCajoySWVgwoVZRVBLMcxWKkMeuCBxOeVmwoG6aWvtnRlBMeGhfLhbxYLeVitSLjI8cEcbsjnXW1WktWFKRBf/HqlfzJn/yJ/PnbV/KX9UaqszP59qffluLsTDbzTG4PB5V0ut5Ic7WT/qC6kahYqE37F8FxWQCA4ozM6yvbVhZtI6v5XNartfzgxafytz77tqznKjMFQA4G920N34qaHiAbAxDA2NnnMzlUBSWxsH3XFdI2hS3grc0MSOCzYoGDAwDWJSQzgERBuj3Nx2jujX9NfxP3y9fwShtuyd6Al8m+28mu32vlC83CrEIG6RV7lgiymL9NWPhbNYYHnMvFkgwsnbhMuiP5F309ffn1eMDV9uq1EyZKW/jqsVU6C+fgEyuYZTR+t5/2YAwQC4L5HZfiosaw9l0/rp/LQwDIOLF6LNH6CIB8yFnocV/f5Bb4jW/f56wwfWUpCDL4HXHAIEV/vGVOAkFMAmsMQOii5u4Ylb7vybi4QHFjz+E5pWNbOm6nTJIxqHIMADl2niddK9kcoyq2xG8jHQM9GTx8b9wmM2lRZDF6OXNgMKaOGSDJd9Jrx3WM290XTHExCGBDQXgj5atMRmKUqvtQCZXBNXiSH3ORVwDbXIpvMFeb5HoGrBgyDuKHCrKk2IbLp4zK4rxeepS/XJSQYdQ5KK1UHd/LtDggZWp6v/PtyRbyxa9dNE533P/AUsIrZVS4fv2gH04Y1zvbwWV+VA7E2zgannubE9hAAt9lILx5g6yPJbSN1Um5Cztueng/Lz9n+H8cjOnjla7uecA+ZEAbFu3+nE1VGft5Uq4qYe2M+7RjrmnfDOQWT+IkMp1zFHKxOKMxJkensmDol/Csq1VGd/PuLb0uOvzsET8jrrUKV6v4RiLvQPtALaZCzIU1VGkVw28AgHxuAIitnQJomTDmPBmJKveygeDqh3mBXcFyKBTcZGCA4D88SzZ+GgAyQ/EPpG7BAJnd6HUHCaxP5Bd/9W9KWZXSZbcyK/eyAACy0nWOZEhI/aQAiKvFf5jrlU6lngavAMrzyvkRxBr5b+oBwqRh+sKa0dbPH+D0sr6RotuO9jQa1MKn9wAq7kcAJnbu55wyRvy7PpZgKeTveYFWKP8fJFIVWE0rk8GxUB8QB0Dm1ZrrQ31fPRlYoc3vYTs9l9vmP5Cme2K+BsYAaSHdqwlXTx9AmYEJWPZLA8296jmk0x0AAUtL8wIcm53hlSSEA+PTK/oTAJXzCucWrQlMXykUNXzf1913x1CfYziWWsZVQZYxaKFPPRnv1j+dAYJ5hqx3eoCYnBFTsyewcw3UTc83Mpjwrt6LHAWLBsyPGSIEMnxsShKs43iG98euq6NHiPYp346AveZdQ5IVuSBnffA4iVKCesiqryTUP/DiXOfMR/eioLSeJWYJgsE0Hv5WOr8BPFJpK10XBwCELBH9rhuhEwABi0CtwvjDWMUeD41n7Lmxz7Q/P8wASdvivrUo5OSRr9Lt9blwuVD3ANGxKUpgeaGvxoh6t1MAhKMo52eLKQzgVRTAQS2beSj3PixSCVhJco/1GOMYhR09FMZ6/ieNAdjrcC9Q2Jxn8hSuYCz+VFCEnqfW3gEA4bPvTG1j8yYACGTIwArJeO90rknjIS+2CTGASYV5rOm5Dr9Hvh2esnBci1nSfp/uN8YXkVHqzx2LDFBIjHxOuLcjkGEA2sT7N44vPebUm6z5xOG1+n4N5R2Buel5psskvfsGig+kS70vDs93am3k5xr6BmorRnkk/P2/vBsXDoymvY/85yMD5CM3+Mc4nAMgmDjnYID0QuNwDKjfW5zLLz9VAIQPxHYn8vad5E2rjIRVKfvzQrpSB0J8x5OUmLTKQyervcgcyeGylLyqJINPRKGTTdsA6FDghAu/1Vz6J2tSV/Heu6yVV3kjEHfC69X2Wv7q5q3cWCUVBglMdIrgF7KC30OurAl6IWSZAEP0sA0LD0o6GQjSZAtp8iUX21zE0ecDLG5lgNzWO7mt96yYxw/YFhhAKXdVlLKnb0hN8IDtBxYFfTCsMgHefsBA7PrUeFmp8ZiikdwPdENO7CxxCXwTVnHkucwrABLQYNXEcBicrEIB+0dAWFQLyYuK544k/A7SQVbdj1ao8TfOgZqO0FXsZcGqP00W03Adxutmul7mOH5c/KKqDSANwacZjMwXunixoEOBGYsIuegv2baB1oawFkyjqmKi5ub2IPuD0x1FytImNgTDqDhodgw+AACdL+byfLGQM8ptFQzEsl1N2r0uoHJpZzO5urnhYvFH1+/kz3c3AhTj+ZPn0s5LeTcDM0OT6N2mlv7mwAhap0QAIHurykNbzGRRoeeo9mjVtrLqOjlbLuXs7ExerM/ls+WZnC0WPD960uQL9i16emSQvCpkYybnu0zkgIQIWTaV1IeZ7HZewagBGQMwMw73ScLBJQIcCfXdpa9CwGQsFJ9wvK94cgWsF0hZ3exv5PYAHx0EF8kixQI2PsfQoiYLA+aHJQEonDN+HGzUZ2AoeZHSF904Lw3o4niGY6CSUIFB9mdLNrENGMgrEOLf7xIABEwXVEyCLRV1RSPjg0DO2FPEDs7rg7k6JLCAwCWvqSTjIwDyMWahx2N8k1vgN797+tnfSX6PQAhWVbq+/eiz8VhyEiiQeIAMkr9JlZIvBE/ZHxbs6eJ/KsDnfJjIDXrrpNfuv3vSZ7zNuJ1ObWGt7tNXSCokUiD+mS+wBtuNQCEkG9qRqTq2HwMgXPhO+Ehx9rRFkiepvY0HbRHO2KvhMslynVtcssmmiMEiLgVA0uN48gPFLDxfzGWIm5K+lV63Nxk0rVO5NOwzkpGUScn9JdYhfj3ujeH9AdtBrhPx2xgAGffjdCGeGoN7s/g+UUHtlYjhHk8AIKFSOWl7TSyNFvyesAmStFYsRApprGhFbKjPyN0q4qBCwQIiPasAoth3mDBKKkFTACTtD76GwL8AQMACwe/oq3ru7pcQARB9zvTA9wIgSTpxSmgo5PKT6uUUAOF1GRMEvzfbLfsBTYcrTcLBpw5x1s3bt3L9+g3jrYKcbDwzneQm9ZDZMdhOBuQ1Ficj9hlLYKUASLjvSc2xSwZ6P87ANv+AAAji48zkyJpcJYGnABCsb+CtBrY+QA54gPSLrXmARACkzW5kVigAslxbQdQjAHLSEP/hAZBW+mwEgDBbNgRA1CnDnxw3S0/BYXv2TS7ZARB9blTqSjWfNaYvi6UyQAwA0fFF2f/KRjBVgeyXpZNnrG4PFewd1pT6t4859FhIABDszxPtLmGtc5eN4UcAEL8JAQCxNzg2WZMA+ONemHgegkwsGEuYoT5uUD6QILA7XVl7cXv73b2DUnBx0CscRIlSWSkAoh6IkP81L4evGQCxJhpU2h8DQHxODNXjzMsq2BElopVpGOZDL9Kz4rcKAEgaM9hIpbGGzt+cRwwAgXcHCijZZmQUII8E8EgBEPiLcu4G28OYCxAZJzPBxEY1FtAbaKWr7PEO1MTukbKqTnrU72yUxqdIknt8E9kJLicGECiRuKOSAlhSVqxovjl+AOyXEKWxUtFXmX9wAIQBnssUmSQW7kMYI5IZFcwqSsXHWCEQSIOMpD583M4k36mAZXGIv+dABwCQ5/Bc4f02lQz+7vGGMUDIQk2um7E6fnTMgeSasjdbyUcAiBbXxHPQPqMFNnpeYzkrY2gY6ELvPW4UTdBjvBVBvhj3ToDTds9wX+8DQNLYOcSfIb6KRZ+hvwy8cUZxYAKGeRuEGINtcJc9D3k1f6U5Hz+vNM68DwDRz1gLPSzWsbXT/3pz9pM9KF/Rtx4BkK+oYb/O3f4PP/wdHfjhAQEGCI21NOn7veW5/MrTb8lncwdAttK/eUcGCJPYy0J2Z7n0lU4eWASDAQBjP8gy5btGFttOKsmYRC3g3bCAWbYCBqhe3+1q2e/2TBrL2ULy509ESk2av5GDvJSDtLkGyW8PG/nx5kreXl/J1dUVPS0OCPYxWUku66KUs7KSBcAP+INkmSw5kNvARpP22mSpOmnzpTTFijJNlB3CNeSzCIAcdnJz2EkNzwH4JGCRk/gdILm93Zo5kwEgAEEow4MfAAt9pgAIWDGQroJ5ed+QcaB8EjNRx2SrnEL93Co3MCktygV9J9wLxJPjkJNyxgXOf7W+kPlyzesD2LHdw9RdAQa0J1kh8N5AsqLv5BxG5JrjtwS0Bgo66asRGAAQR95RHYEfDw5dEomAhAEzZIuQxeKmU2A7aCiKSjfKbQEAaDr54tU7udlopRoS3qsl5K30OqGrOesOBECw/bosKdmFyjvsDwDIHHF7Y34rOPMspyk8+tIX21v5s5tr2YPlsljKRjr5vNnTg4b3pplJuQOtV7MZTQ/GzI5LO0x7BEDgvmXXM+86PhswPb+8vJRlJzLf13K2WMrFxYWcEww50+Q6KlZgjL5aye1mw766nfWyL3NZrFaU7NpuW7m+UiN7Xo+BZs72cQDDwTg8U5CicjDNvUE8uULGA55jsp/UUwc/PgnCywM/767fybubd5KXmRQEnIyRYtRDsIfA5NEFidDcnj9L/SGQiWclMRzTbT15ZZO9LYTG7BCdHKEfjT6h947JMctwOQPEpaywXy4+asjrqR8Mrh0roFDBZddOPxCvuDXWpwfW6b+4RzXMR+3ZSM9/PBY/AiBf5+z0eOxvQgv81vdOP0sui7yKKUbaMaBmklr/nAIMpoL/+44+9gCZ2qc//2nyemqfISFv4126/fi7Pu6Nr2P8dwqATIEeU+/dd70pADIY+zQFEJalsWpeM7th8eKxks4ANO+8MyYmefBQE5yw7TTRo3GFyl/4oivKG9gd1vMJFSq+os0Ya/n5x4WpXUMAxhAzAdjQ/TuFXpP9HT3n2NdoemrVoUmywnlLQZ6ECZRRepzziF9wAoA4o8EW8i4dxbCHdM2ZLBIg3o0ptT2S6/ACDhaRmBRASPhrKwWQwM8kqbBlrbVLQlFuyxaTfr9t8R4qYvUB5BUhIaJtPDK0dCNMnmeM97wqV7/k5ZfxWXXZLm0DjR+8XbyqVGUuXW7Lrk93GJJTODvIXx0YIafSComATGDIRkkvT5rehWnimJP25SmlPZemck8Uyqx4Bkcbi7u4LEXa/U5urq/5A+Cjt7gJPVfFfGZy8/YN10Va/6tJlXyoq8E2RvGOMkCUrY31Ar0MReT1q9fKALm+CT7FTEP5OBkSs/oevQ5bFPMMXxMpl3ufbf8w6zIpIIGE6lSYoCNKtmIxBQlRwqmJ344MEETb14wju/mtlBe9fPLimfzCL5sEVnkr+bxWAOQMsTYKpeABEmVJuMboAYKyLp6/68uqyviMWfFUj3HglKu7c7mTb/Q9zJnDoDSxjTPDxmwPN2ePX9EVnprGTr8i0Hja2WHtM1HVf6czp0/BEYZmkAVKityO9JqpuXFyvuqwnkNhUQQxggAenyO9jyiOU8tpezJM0lDL9Dl68L+m+E3p5DOOUYQOCIgWgQHiiV7IKflIHYEPfV6xO2d/+bOnvcqglqDWE4WgUgCEaxZnWhkQYktmM5S28W4A3QBsUeYArkZlkvRq9erUPyIc0fwk3Gx6yCrym2LrcwcB6LujyWpP2GsS3xiHNOV+mJ2LuUkNotNX2n9sbQe5oiO7061t7edjuSYW+EmML6IhPA5p05Ed2La1YdafQSaxuZMgbMDJRWXT/FpnUgEJJnvEGCDmVaSgiIPoSC7XbHfNZ2jRJYEPSifr/JRLxsJdB62c6aFsEANF7JIH/c0yCEHaSzMqKrn2Aceoulf1EW1by29Zz6IXTgBAdNYZAyDjQgqPIzjXQY2DQKQJR3LOs6ukhHrs7+zTlLaL//ExTbBRnT7tndEwCAYlCyJcFYaxD44xkxzFuMir5bk8J9MGBbR6vzU/ZX20V+FXHiHEebpPenUFOTt76iFpZnKLnqz35L8n9LVh9Yl1AMT7cZrgx3uIkVsCIDbeuGpYiKNScGXqMRs2yoFjXHxu0uOlIIPvKQUZNLYaKl84myxch7PayKKLD5XK+WmMotJX+N0ApaQYjaBvOD9jb1juUp9Tuxcc00cG7S5v7lKiVLoxy4BEQQTx+/+2uThtSvxIWz0CIB+poT/mYf7lD39LNQ3zXBZ5LmtQATvIQB3ku8tz+bsvvi+fzc+YqMz3tSyR8K+1CqguRLZzIQDCJLhVMyBBSZPu7UHybSN5q5M0qvFnywWZIEikQtSz2zcETACCtFUu/WoBXiLPaZOLXBUinQ16r+ut/Gh3I29vFADZdLVsMl3swqALhtjQvwQzYQm2QFHJGc7LGjSrW8kgnYOEPOjaUkg7KyU3wGIGtkOeB+Pp28NeARCT3cFzDzDGAYG6bqVGEpW5/pmsFyv+BMAAcllgF9DzQrVxt9vbkBzwacSNnMn9IPoL+APLdx0Ey7wyj465LKo5/VJQKaaiqFqxj30hUQ2mCAflvpct2rWu2ZYY/MicgQE4Q09QRnupuFbHOwp4BK1Go36qNBWq6xUM0YABwWav9wz+GAC0SEMld9ISHvgnGlsx3MR+yDCpOHm/3dzK9XYj28OGyezz+UrOlitZr9dk06BizpkpkAJb4vvmJ4Lqf7BpwIwAQMUFIXxk0M7brbzbbeTVbsNWRHt1RSZ73N55yUR+hhw6GSDwXIGEA0ApBO7a5tDEBNjChXnXS9n3bC9IhOH7VSdS1i0ZP8vVUs6WazkDn59UQoWvwAKBPNl2u5UWHjhlISUZIHPZ7Bq52hwsP5NJBsYDql7puaJ64FgQw/AbfQzeOpCBYrALIA55nWRSYqKhF6nmFfsAjzOfB8ksgHWb/U5ev34lr968Fup7Zl3ws3HtUPjH0F8GFTF5IevlmoANfFrw41UYYGHgOgF8OVsE/UwTf5BLO5BhgX6vzBULkQlS+KTosiYOgChI5qbmUXojMYg1zxLce+qHDuQpkuoHq0TVRz8hk7vfD01IY50KQ5AkDvGmTXMf6bj8+r/7Fx9zmH481mML/NS2wPsAIH4R4+RJmoBvRgDIVNB/cmOw2u3h5Fi6iOBQkDz46fGVu6mv8XfSc0oBkPT9u0kjT4mcfEX3bqjF8EOZqQG4MabCD0fHEDv4Ukir59KBcZjK88Uwqk/vtGFSUceYhL5kQ9adna4N0xEA8fK+sPhLcth+PaweNmkeZziwAMMqHTG68/2o1BLlN5L76PvLZ4hhh5JfunZ32RKdw2KcZEks6t2nJtm63by31F9ioK27i9WD+N0LFdTnZGjmOehTTGwMF8ahzS2J4FWVOutF0EvX5slxKbXgf6skhrcdt7MpWTN4XlUZamViJsrblt+xhIQlPJiwsHbxak0mlxIJrJhM8fPTSlNEqbVVVQYpL67NLRkXEiYpUGrnmSRfvP38OIOHJymSCOMSpXX1XjLOciZpItGA8yu27+SwvZXtZivb21st4Gob9hWmdJ2yBMkrNq6yu/E7krC6XwNXZjPZ2+LfGSCIwRBr45V6gITzZFLXchX2puX/CIDMRh4gk9c/MZKEXFXyGYq48tYq8gGAGPjh0dOsM+kik8ACA6SdXVMCq61upbro5fmLp/Lv/lIEQIpFLYvlXFYAQEp4QcADRIuz8GJBHUCPMQBCiSmtQv6qAJCuTyWwrE9PtZVp1Q8/GmeIkYTTNdn0K00V3rOZfaQG2FPAy/g80/1OZK0DYBJZGcO05fBc4nwY9zsFgMxmCoDo9sYcS9L+CvgjmQkvENxjDCBRSkePqgk47KPOf1c6+bbNaaY0AalnjldYt1nSPcPaafg8hDGPYKGt61wGL3n2cwdAvI0tqc4xNJHACszUIM+k56CHVSjDr5p5ZDctx3rSxzw7LlqGAEgSZ2ATmGvj1dm/g/nR0QfbB8cokw5GESgNvOkH4hJGp/UtTZhO8eJGfSAu4yY7qvdAf4b1GR32S2ePsc2mBhvbs9m9a9si15FIZ2px/nAeQOtXFjjSm8hk6UJxhOVWcE6IQdh25v+hDBDL66QACLyPjDHA+8n7Y7JpYIAE7xM96SDtxd8dDLJegTTDewIgU8+XN7xLYA2T83ge1HnoXgZIp9uNXxpLJHGtAyAeSXDscR8wY4wYAKKAic73vFe893qEGH/auB0OrHkOPgP2fOj1wKRc1TBYzAkAJMieWfszjrDRwozaeUW2H8I0PA8UF3j8ouAAQfQEbA/yapYbiHGSAQGjZP84fmvBPiM7N2VX6Kgw2NZYJn752i5xZvZ2QoT8kwIgIR9ihaDeL30s5N+MQ4ZFL3wfObUw4Pga4i4A4izpdF00bpP0vg8BmiFDBWyjPL8roY79/e/7J5PjzNf15iMA8nW1/Fd43H/1w79n1VoZwYPzOXTXOrnd3ch3lxfyn3728wRAAAIsW5HnfS553TDwBwBxC/3QImNSt0KClzrFPZkJ3e4g3e2Oldb0kKhyenzkTM5WUnYzJpGRLKVPAqr3MSBSeqmQDibNq0WgQn7R7OQvDjfy9vaG1ezXs1auS5EDmCCQszEgAgnq1XotT6qFPCsXoYKrOrRS7eGzoRAtEE889ABAgDSD3YEfDBA0sj7s6RnBqvj9AVwU/uis7EFPJg2MsqWRp2dP5Mn5k5AIQBIdNErIQiFZ/Ob6tby9eSNzKflDAIZVBrpD5X0oAKJ7hEhQLwU8VCDxBakl8wOB18gig3F9RnNo1QzWSgYFozLZ7re8b5TNkl7e3l7JZr+RebHQ+9S0krU99w0ZrznuX6nf5TzByc5M2cGKAPhjNFsMUJvbWxprOyCDfeBzTmgYSNtoIoXr8+Q9kuZYrO2yWq4Ot/Lq3RfUDr7Mz+Vyea4Mi2opVZvz2pWlgMDZqnwgkdA1smlq2Tcwxm64P5kXsq338u7tO9ketnLAJEc6Z05myep8JWfna7k4vxBIKt2+veJxbZZmQOor+xw+IHrpfA/FBqy2wZ1ClY1RZN17Avtfw5vEFs0APm63G30O4BMDKSkwMqxK87Zu5Kpu2Pcg2ZaVpWRlweo5eJTAr2O726nHB2iiWJh3vawAEK3WssgL/qD/UjaDgFCnzCcAH/NSskrZIPgBRIQl5suXP5aXL19K0+ykhceKeX9wMWF1FLi3ZbmQqloQjMJPNde/faIDwIm+5XJpBEywYDH5uN3mRnbbDfsm2oDaqqi0cfN03NeJ6mJ9EuJiIjxsSdBE8NJk5byCivfFzEn92eTNsxjDlynYDeilYEg1aDMDZgZDrMWGk5/Zhu/++R98haPy464fW+Cb0wI/CQCSBsjp73j0HgJAQgL8GDqZNJ2qSg4Xy2nLegLCKwk5/tyTsMbYgcVJ+r3hgkb/ikmAeLTpBe2HBUC4sLFDpgsUncWSqnFPhifgQFyoxsrM+xggDotoNaXGMSymsHiGw+9gUQhQf2TOnLR1rLp2QamYcPdEVKguYwIJdZpW4ZiAB57Ip0moJSZUdjSCAiqtpa3i151nlQAE8ZfOJ5pr0WWqtiykI9XcPCax9HNNIPjCf965WvLwWQ79wBIFYEezSMUBm1CVp8fz+9n6otWTCtjO2s/N51nM4ZWhXhWZVOSlfaMO98aMZ63yUFkXVlmaJnPM6yOcE6ttPcuhxTh8ufGsSUZpsl8nYq+k1feStnVWDGSiUFyFuDYkFdwU1NrCr9n13kMuJwIg49FzCgCYYoAMWKUWywG4IKva2Kf8/Yu/kGZ3KywEoQQtKvOt0ZBgsPhkhUIvegWAfa5+bZDhoUwnmatqtLtr6zsMEAIgM5HXX4AB8pIMEO9bbvDMe2G3wL0JJs0JpqTrjkwx43bJu1lggDQOgBxsscIAACAASURBVIC/a8d1AATXV+8Ost1tpJ/dSg0JrPlWqkuR5y+eyb/3Kz9rxUjXks8PsgQAcq4x4SyDH5wWp/kYDEvtrwUAMf6OPnzjRKGPetGvwTq9j7qDVtWt7/ooJbNCsv3dpGQcjOypI2AQz0E/TxPN4QlPRo7IdQujSTC9QRurMXkcadLfbQzi+BlS3GFdlGLj+FY2a7S4ykZMHUM9wY7x0RmFyhrSRJyqR6TJQF8F7LO/L618y0ZfisVLB2YQk4sYM/WZZ5W3MQUCM8rGPa1I13PXbwZZfL4HGxT2uQTqd6npwZzhQ12a7A7G8GMAhNA8WVFoAyTO8YJks4MkbImQR0DbYS3uAIi1ezI/O/0izrsKsrBgLLANwQbx1ktn1EG3tD88LtKkpHaBcd9Kvueg+HhXLllq7zORap4b2jfj6ivkV7man6KTpDbxOvFmBQBJ751eTe/nGRZrUrhnNzA9PycAIZjXgnMRzgweEMb0INBtrBkW85n6BRggYJZxTjcZQxqeOwNEOR4aU+k5eHqfAIS3hYOAJIfd07ajNk1jxXHciL9R2Jl6gDgQEmTgTLIQBSyMgUYSWM4A8fvuufgAgjC+UUA/RlHqgqv9V9tJmZIqXacFDw42xLFMYzeDvpLxFO+j8JQAnIEZGpJ1LKxU+W0FQJ6h4JNMV2OC8D7pMbTH2HmGudBkyBJ/DngD6ZOBRL/GoR6fTkpgMU2oO4ws5GHxivatTACCpPvz+ochMKCm7z7aRADEHj1rGxTPsisncVtkUdtIZp9pqG1jj6tfeHxkLAuNqPQighQqwzW7FitU4hBsAJqC0PiWZsUG8+BgHEi8RJJYOvavYaFYyk6x05PZTL1gWTSWmKD/H/XTqUHra3vvEQD52pr+qzvw//zD3wjkNVTdny0XnLRvUgBkcU5Gx6qbyQuITdWqdbtpD7LJWukJgMA0GwZcatRIaZt9Ld12zyQzFw1lLvtVyeQsPTrAQgAecagJgOxgHt0AyNBkeb+YS7dc0PAQr1ftXv6y2cr1Tv0M3nQHeT2DdJFJ6YD6aJJJSAQ/KRfylPJRKku1qHtZHDrKFFG+yaIbNXw22QXTisbDuGtb2bXKZsHPvmtk39WcePCgagVXroBF38qzy6fy9CI+tKTC2+RPAOLda3l39YZm2aXAtBvgiQWE8B4RyDaoRwj+cwAEiWIslJZlSXkvnxhWmRq9MwEOU3Qm5WPl2s4AEF1gzMic2ey3UhWVVHklICHDaJF+DjkmG/UAURkhDNYYmKJHAyW7EnNugGCo8id1FPuAIZlXgmKKTKjpmmBSIAP7b7NeNrO9XB9u5c31G5QjytP5JQEQeGzM80ryWiXElHECkzvIBKg826FrZIv70arZJACQ2aKUbbOXd+/eye6wVRaNGUABZFivYkIfcWaz3RE04Bzi4IY9avi86LyGST9ntY1/jqQPwQPtq9g/TOQRTAEgQX/e7LbazyjxpdUMHnDQJB2ghk30LGcoctWQhkn7fid7M3+jZFnby6ztZAVwD0bwRSXLHEbq5qOB62g7slPw+awsKCXnyTywqMBeevv2LdunrQFM7gigEESBoSB8Vcz7o5ovBT88FoCdopK8KO8AIC7VxSkYwBQAEICZ243sd5vYN0toZetzz3ZAdc0o2A6BHp/LaDQ7FQAykBgwYDS00Xhg+K+Pnv4+Jv4DzeHd2O3u+DqdrIzbvf2D3//qBuXHPT+2wDeoBb4KAORO8n5UNZ8+5/c11RQAko4P/rtL52FfLn+R7tcXMmAuYv4/BpKkC57TbuEHBkCSRTZzZSljYALs0OTQcAHm542vokBj/AoJGK9EZeJLV7BIxHiMgO18YaPtgrKO/aDqNYW6Pc5Lhn5LdA2vwy9RARBNLnKR5ws8siiNSWE5HU8Ya5LCFoKDBRvm9kLnpWT+YMI+ATt4jc6U1bPTvmDtnH530XXKBEjaNySarOoxrY7z88fmUwkQLLJ9d97PwvcTBoh/n4kPlyNJgShL1lAiLJlqMS8ijOB5WFpBDVX1ApBACAwjq8gNlbp4JkaV6UyUuPa9gUisfA5VphZPhsU2EjW6GG4QI7qsqt1L4gvWliGu4bla/w1c77tPHo2OR29PASDOylBZGa2CdL81MHkh7Yu/q5uX0u81/gUAgu1Qgc21hCVY8R7icSYVCIqYf55VvXriEqfF8ioUyqQeICZl8eqLV/L5y5eMC73C9SgAYolCgGXpy5O+x8akqbbwbVEhXxoqTQksY4D4c+gACGRKD1swnjfSZyj+qaWf72R+OZNPfuaZ/MKv/KyUVSFtfiVZtTMABJ6ARwAQyl4ZA80lsD4CA8QrhnH9d9slpslRkKSvNHVu7zgWGKTPjrV8+v49ckXmyYPkf9vD2dJPLqbo7SkNT0PUK4rp2DsaRt1CZp0y1+OL5er2p8vsNNLZ842EsB9/XIPgCVKeXkjE6fotNTdX4MPCfDOxUTw3xu74fSO/Li0ksNjGpuXfEVqw5JwDIJaoTMy4nUXhowP+nQJA/FLTMcJjAH/OON56cjWFgkYACNeDBnrEs4wQmHt28Oxtu+B6kgEA0fViTOCrL2m8hiFIhmM40y74LDnrjkbVEXy40wP93JMihGwsAZl8SQH44V6GZun6WWtjeNoH4u+8Om5XmXRRukdNsccX+xBySvatyID0xHQEQLBG1n4ZfzoqhCAvpH6xBGYyAzEy+McqEKIFelrEx4IOAiDKQgr3ifOWs/e0B3KPDoBAbskSyO5f4vJLeGSyEwCQqXn/GAASpLcCcyHU9krnzFhrzykAxO+J3jNLpLOI2BRbEFWZX63xDRVcM2lLCl+xkEHVPxQMcSbRCADhPG25pBDfIA5TBgi/lkxZuBfuO7ooCnkCr1bmJtx43oApjhcGgHAAcQAxAiBepEGfDh4kMkA8jpoELMjYcKbEXeauf/cYABK8yTwGHzBAorfG+P6SAeJP/KCAyOO1CML4k6L5tTG7wlh03kLJvhTwUbURBTuQs03BmbBnffbSXEvYbhiXp9vdiU8TUMbHVp0f8ARFAMTXC9jX/9k8AiB3xuzHNz5sC/zrH/49mzNmZIDA0wCD3Wa3IQPkP/nsb8pnCQDyiRRS1C0Ttduuli0C4sLoakyCa5DCpPyhkR4sEJPLqctMdstSZpUmgxeSyRKV53XDhPG2PsgWBtUWGHRVKe1yHnT93kojP+7BylCPkc8Pt/JXh1vVejbjMExzDqBclnMyQNZL9V0Ag2UJ1SMDNFg14YwFPOQAXdxEiUaMvaBKjubhNBWvWakFWR+Yont1i+tLPnvyTJ49eRqSxKzOwMKoUI+Rqzdv5OrdW5tkMzl0IodkUgTggR/FyoEs679cjGWZQAYKMl/ujwBJqAXRd0XjIWFWuXE0JKr2ulgDGARE/ermmqwCMDbmkAerVrIqF2ZsDfM0sC0MDGJ1Xc3KNSKzZBkAaNFJjCDEbq9ySSaDVMwiAMKFpEIEFgi734QCIHXfyFW3kZvDRm43t1L0mTxbP5GL5RklzHIEu1tU1bkG9QyEFZq4E5DqWjnMcH+0Mg/eLbNlJfv2QJ+LPRL89h/aE9dFk3owJGBcDi8SPbsQMzllGW/QXD1ZB/i9TJM/AEkcPAN4NK/KMAkdwE4xAAPt5ZRODzoOkD1QYWy2j2oqz8j8ALjHPpaYnuPi8Tzh3CnxlpeyyAreB4IslqkAeHR+fk4wBc+lVy3i977MFcjb76Wr9cfZTfBkqVtdgKN/zRcrqRbL6CWSFZQw84nNZeF8kYMFPoAUBQv3Uu930hxUh5p9c1Gx7elxUlbwVLMq0+GkHhKImKA9iTVOfno1SBK4G851B/wICScbNtnWeKbRbqPk1NTIegwIefPP/umHHYgf9/bYAt/QFviyAMhg0UcBjTgmeFCdAgu+/fjZnnx+jQEyTqykiWcfk8cLCN9fXCT10kDeLzH8Hp+fB/BjgOT4rf04AAjPM6lcDdfGi59OuGP71gs0kgsYAyDchSWvmIRJNMrTtmNEM4sSWHpPnO+niR68h2HZF2hMiIyrBu18AYDklFKJAEioBUyq3SAvOcN8ONjOqjeTuaWtUakfE3faHyzBxOpG7ZeRueBK31MpUBGkFVMAxPuZLvhZyqjFIIirUpZGAlql/aaDzIvne+y8pwAQlQ9KDeStui4BhciACbGuJiJVgstkLBMApLEF730ACNMNliANz2cCEAXQI2HNODji/YcxvCXPAH48BIBw+6Ru/T4T9FMBEDCZeN/1wWZ8i7UGwAf8IDbD38/6jeRdrTGKjQdgX2siCHkYbfPMTV6tapbXajG0xtSWliuVNfZNBkBQRYNiN5XAumEc2FVbKc97eUYJrB9IgaKc6laKJSSwKlmfa6VvBnP1MQPkEQCJj//XDYAwJefsHP93iCpy7MYAmsyPOj4NARC8p96HzjTzpKklVJNE3qb/dWnk08gA4bpUHXa0OvnjAiAOhAR4aAIAiRwXg21Mqgo3MwVAfDuvpofZdmF6XNMASATIcB5oxyCnBzFIlwO2Na3a1n98AARr15RNlMZVOgceB0DgljSO6+DjEObHkIwdmTNjl42CEw6AoOhzDIBQzaHwxD3W5Vrg4N6mkwCIMxlZ7GDFLwSe7gdAdH5SfsL7ACBTIIjHmf4v5NgCrOnJbIubUg8QglbGlMQ0HuSPTJ7J21qneJPAMoAI1woARK9SY5QSBZ7vCYAECUvbR7y+uwCInw9yECySRr4mL+QJCkCNSeoFNnhe9BVBYG8VxCpWnhJYqgEAYVHvkAEyDYBoHGqhwIjNHEEIACB09E3iNiMy3iOBFc3S0xgP+2iYD4oA3yCGPlIIlq5nhgAD3E6cSR0lukJ8zf2Zz2qirJgyX8ZrFwxR4z6aXntYWyRFQX5+47EACwfM+36NqQfL/9U+Gx/6a/37kQHytTb/V3NwACBeOY0E+3qhDBAkYr+7AgDycwRAXALrkx4ASENfg13fyA6Ej8L0E0nDROW/Bv9StzIDCIJgp+/kUMxkO0diVmWNIOG0hn4ektoGgOzAFqFpdi9tkUtTVQQlMB5cZ528moGVAV+EWl7ubuQvNlc0QmdQJa3UXGTrA3+eV3KZV8FXYtXnsmpn9FOgNFSGpD8WlV4lYNRFCyRaTqBIvGuSeUeA5kDPCfz4S1H/Xj55+kyeP3luNC6VLEIwCE8GVDndwizx+kor7rtOtm0vW5u8MFZEAEQzCpoUj1X5NO0iXVABEQBIc1wDmRulrIqSIJYmEDoCIAhGFvMFvTcgybQ7mGl7Xsgqq2Q+w+LDDbTB5DDTcy4CdfpWzxRUsAEQURo/pJkAJKFddHBTNowzPLQStNC/7Zxx3loFhEG5kdtuI9t6y74Eqatnqwv6aGDyw9zWbWrpaw042D5tJ+q7chBoYNa4NzA7RQVekUm+mhMYudnckH6PwiKAU6hIwQsBIRP8ZSGraiHn1ZLSHTr1R81W/I0FcwGPCYt08XcKkKjOMyTBMrYtdURNMgHnC9kzl7/SIAJJDw282FdnmRyy3GiIhO0EQQ2k1gBQMGgySREGcvtamv2BlFBWRkgmVajym1lf62W9Ug8VAEJ9nhHg2O8PZINIpfJ0DIg6AHkHBTK3W9mDhVU3QaJqvlwTBHGwTXtC1I3E/Q+JGzzvlOpq+FzQqL2ppafBGXxjVIJsAX+S+Zx9ta07aZvIwOAEGp6FCH6ECTEYvdmigqCb37uhZFaa7NSAO5aWeL0IEpmhmggtMqps0rBq+n189sXvPwIgX82M9LjXb1oL/PZ3j59xWojsz6GT6vXxsqDcdoFxkObMLl+RVB+FoDv5bHBkf3/ADIMURVoNbQbMzvp06j6NsqervfhtqzTDQqcJmuXRr8EPGZQkkoXKfffTqeIP3fNTwB7OW0xqD6u/BwusEbiki7thtV5cwKh1wbGXJzJ4XL9wl9/QDPLgq8Tok7dsaanbJEMtF7qWxFdAKfSYqKiBebRrJGtVzxuyqbq4inrmWvmHik+X0FT5Q7AHNdmvvhUuj4V+h/Pz+625FJe1cjmsmbGHo/+UztPpglUvqAJrNMw/lohKNLZduiC0t/3C++EG8nZ/mFRP7xM3UJNP1VEx6RAafxbK4EVFqu2zhe43WY+Yt7UaFimACEJpH49zvDFBAjCi7UVZsXB+kXWp2hRWqWvGu6EXel8wGSxvL2fPeHflvTYPlLzJJAua7t4/DLRKgDy977kZHTt7RXuWx0/oF2RTM+GqlRd41gGd8RyQsG2UgbGuSla5IratzeNjf3sju81Gdrst1ykwbj1H/GE1wBqsJW1hT6AnKRnDUF9b40D32WMvYYIFfVRN0HmfPeFngNXN7Q19QF6/fnPfoz142gI5we7/8RHhoZFHhBJYrcZaTa4lWqioblEBxKJbY2lA5nivAAgYIAcU2VR7KS9Enn/yVP7WL/0cY++suJWiihJYiGmzgq55NhZpG/Wo9A8eIM6Ut+Qqk18a19Np557K9YevcLhFkHqaiAl1S2/NWDF73zEedlewvZ5wkxgmT47vUyd7ynsTbTdJB0r3Nd0wOm6qIbI2U2TMh/YJsjVqGuw/OgfoWMa1pI0lV/2vSZd/h3PAft9y/TObzTmGFVi/VkuuN1DA5XfGc+DUtuI4ioSnynKhSC88d3y+dK2njC+TpAsSlhhLba/GeuJa1NdCptrAwnNfJ6LYzooWwTbBWIJEeWkjMQALAr+23sTeVb7XrJZGammWl/aZwa5Rx3sdK3yOsnkqKT7wIj4+o/d0UC1SHBxi0Mv9qynYzDbkhcex+dghYvw03KKYqaG2P1O4orS9/ayxlQIgUaoxJG0Vp9ZXCMJ8/NeiBYytzjzEuIIkPg6M++CMAih1BP9TKyiFBGGY/+1Cvb3TBgox38h7Ddu4zKY+DhYjeAzG2JcnHqTHNCZxFoPrQoURKdwkzucsnrXYKBQ8WO7MjkHYkvOqsjwwB+G7Gle5hw0HFb0keteYPJIVI6DHO1MG/6p0o7EdKT2nl8A+HRgiOkp53gDHb7yAMngCKZsW+aS+PUgGz9dsJqtStFC1KqRirjCjWonHDWmC3268zRtJHJv0K/81dBNKfDqzLTKHCXYMClFCs2ihBWMfnbM9Z4h915JTrtNjWH7mEqKJ9Kp7jeh2Qw8O3g+2I76r8n7hvAOwon0lFJikeY0Rc07vpe6DUqcjtnMEVWKew9VKYpjp/TM+txqj3c2LjHsonxtT7onzQXzS4+1RmUDPtei16Z36t83lcMD4mv96BEC+5hvwVRz+3/zwN8NuIWG1hk9B39O8+XurS/m7n/2sfLaIHiCfdDkZIKiC2sMTA5VLqL436jcrrWwAzeCvgQS2DRj7XGRTQf5Ik8BAdtcFzNBbVsvjZwvPAKOKgwZfFzmiE05Om3xGU3RIRWEw+fHmWv7s5g1lkPAAHaSRg0IgrFdZzQo5Fxg5r+QMXgazUtZQnkSgTpPBnMlYPHSspDfzIV4LEglWRa+TRacACCrca5XE0gHNiZUAQJ7Li6efmBE0NJa0wguyRZARwiIK0kCojEJS+qbt5AaJWFvokHGS6GKy+BJt65UdFqzZeosSYmB8wPB9uVjKuprLsqzUw8TaFNeJY2PhAfDj0BwUQEHFSN1TN9MBFUz4kMBCPwCoQrYJEukckzrpwM5pVM6MSW7zdtFhWSM4Gp2j/cgmASOiIMACEMQDRw1JG9n1O9m3O/YlcEWerc5kWalnSweg42ZLrw4yYloAHQa8gB2Be5VjYatVepB8KtZLLnRpOo5Fbp5xwQ4jcS76VeSQQQ2YTs/Wl2SCcLIw0CMFPCh5ZbOBAiAxkES1DeQNFCAA0BOrbTyQYLug3Uw2BRMsgzFUfc5yBgQE19CWFsBgca2sGmVJqf9JJvVuL/VmF9g6Wa3PFo+PRSXYKp0aqoIh4gAIgMzddkfW1SzxBGmyVppZK1dXV/TT2UKCDgALwBX4yywUAPEECQCDuk1NvnRydAYK+gZADyZYSO/Quw1pNTxjS2OA0DMkL6TeN1IfdAHr+pYDAMSeuRBoWLLKJ3ZnVQWwIzEGTCf/8LmNcrqA8URLUlEVo40YeNi5TY27P/6njxJYX8V89LjPb14L/KQASLqI0CICDX0JgNgrTc4fe+++6iPMc/Br0kc5WRjbHE9afVJxOlWJlI4njeSh2ivILCXV+L5tem333dFTt3sfAOSUbaeOO25rJttSxGJ8IVaVjLcx//lLj2+J3WSRBnZBc0z2MLnfHu/ERVrsDym4nfeN5N1BKwMxT1oyXDXnNZnCWMlAEV+8+UIU83Fq/N0aE/OhJ9Dv+51qthFYBwDEvanGc5JfY9pmx4Eovf7c4hf2Zb6DEhVNGmqizNSwkeTD7wCRnMnRKXATfsCCTBbNod+6hrcXBVEWy3TUmTwxo0y7JaGvQZ4rcy+Bu6hZH6o1U5kbwxWDqXCML8omk6L26m5tpQQGi/4T5pOB8QPFMLwnBmbiOx4LI7ZGpK5JGi0qQlJSTaU7yeBXAcAKXhyQ8QTYcXvNWLLZbKSFoXcDTXS9NhQfeXX1Kf2FLGpLurhPXDqeORMo7SeUEYZU6mYjr1+/5s+pr6lx89TvjrfLu2wEgHQBAMFxsgCAdCzSAQDSZRszQd9JdTGTZy+e0QSdsWp+K2VVkxW8Ng+QvEAkrwBIAEA7JMkN4HOAI0hgIeD1+NEAmJ/0Akff+5Btp0/paa+Txu0RYH3anj/eVjOCrw753K3Qjv5ANm6lSrYJAIL94PWu/zWR8rtMCB72Ldc2IhXXDihtqIoFC8awzuSYGlXrWa2viT/LCHBK0oI8Z11wXA0IrCapfb2vawVf20YpKgedsffaPCY8AYxvUGaL60Mu38kumBt+l8Hg2XgrgVHogCnkmu6zi7HbmM4dx37HplAwwA9eWLsee0UOZtwi7bP+TPp8mu7nbswwNHa/r+fB7ySECj5nhwfGQH0WTcTYMEoSKVMRlxWsp7wIwZlKlCDX+QbrdYQoSLATAGFqBeeqDE9s5/M52wvFppTeTtokiWV4msn8OdUOx67dt/XCWWzned8Qy+I9K/yciguaBjkrS15bNODS6crXcCk1LYJwdifnFLI8tfIfv3v/0OdHwSKdr9QDBFtEhoy2DVU/rFDFr5OOPAaAAOjTs8voz8P5GQzWxLsH+4WfGotom4NkfSNlkck5ABAoXZQoKr0r7ZTeJ2077dynjtuDdUdQmYieGCHuTPzPopRoVK7w4wEAOcxiITXPJQAgGnfgFVkXsc+G9Yblf7ghzLVsHLrvWQvtfgQI8c9RLMxxbNRO4/g6ZV+M2zNtWzDgH3r5HP7QdnyOLKbybf1Y/09zccrXP9o2jwDIR2vqj3egAQCS5zTZxgCIBD8AkL/z6d8YACDPWyxMTIZo1kldzQiAcJLEj0KlvIC80wQ7Jl98DgDkpkD1u34Oc6MzGFx1qOxHBTpkg8CuaNQzBKbKecaJAA/UrszkBgCKzc5f7Dfyl7tr2SKxXx9k1x9k1wGWUYgAQkoAPBbVnCyMdVbKGVgJNmDQ0NtQaS6UjOQ7BYDw/Gm6rewRVp24KSKmm76VF0+eyyeXz8PECGkv/LiPAiSBGvgjINm828l118mNLUrJ2ICcU2o2h+gpAUCQ4Ca4ZGaLJQGQGY2xV4uVnAMIKecBnYYxPNoRSXGYbTfmX8IJBPu53Uu3i0wWDdZUzgyMFXiOQNopSAJADssAEJVd0mpKDqSc7nIFU5iMABCiskms5qTOpFZz8t52B9m2G9k1W9nXe6kCA2SplHj0GZybsQT8ewAyeC/aVm7tfpByCxbGesl7TwYFmq4q9bjJwt8H+XW1kKerc6lyA0BGAAfYHui/HgiOARAyQBAYmIcHt7O2YEBhpt84VwJGuGZjRCi4VkqXl3yfHiamK+sLdjcv9wTdYbOT/WZLcImgB8zrm56BAvoX9aVhau/Vs/QUyYJ/jZgnCL9bFNIWPSv4XNphu9vL7nAIElhltaARut9bSI9BNkr/Rrtopa23LdgeNPq0SI7XjyRDrv476Ef40cU/AJ06AiBe3WrjhE++gwlbZ3COGxgLHADh3+FnnIRLgtQkYPVUyrhqYSqIOhZU/eifPDJAPt4s9Xikn+YWeB8AROeJhIptJaChwsr0b5l8SICQqeufWhiOv0PW3ygF5cH5GPzw5z9Q9icC/XZWELz2JEm6iLhvQXzs/nlS9KH7e0pyTOeduxIS97XdVBum27fNfZmTWK3lAMjwPE2SwnaIWaOZ0MEe3LMB84F3xL5t8gyJlnAurRR9bf5tGnc4EzWAARYLajcz5ocl8YMOsvdHxClpvwuVcwbS+3UMgDStWE4Xb349BRLrg3kn1cW/O1cd6wO+P8qd2DTordKBjeStZHFtZwAIClJYgWneHh6HoM8BLDh4hZ6WVsaZ1Hw1CIBhWxTymGm8JwJcED8FQDxpGe9ZvH8u6aLXaEkyVkKbZEkyLuCC8jaTnKyDKPXBb1qzhW5kcmgAZpAoY/GN+dhhe6wlEF+hlVyuFMkcxjDGUiVTlbItIjvIp263lPCsNzcaSx4OjD3QXGRIQzZXy2kfemz5uYMf+NfHHm83v7djAMTHl0cA5BEASTtZmsg6qfN95I0+PADyn4kU3+UYC9GFao58QSmHA+TnkNSuWKy5WCzNfyDKEpqVsI0gmpCFxQYAECg/YO3mYAifURbJmXqFtZtLGDHRHsyuFbHFGORynT4WcJwxRmRpyXUkcRco5KRqgAIgCtQY48tBMl9kPnDPmKhOq6s5J0YmiH8duzNFrUEEFGYeB7GVd8OvpcCHzjXJGMdx8+5rHEOcGqsUlFrSo8YqcZ8P4rEQgoQcQ/BkiGxdpne10iG5Bq2IczaOMnGU5VFa2ykAou9juezyV840wFg/vpaH/uYcNZoX+HcAZ+zzBNTh6fM7Zqtu3/e5m23uZB8zdAAAIABJREFUcZFdanPAvJagW5ZA93S7O56geBi9Tf29VJlCmR84prKZ2C/hp+aMl6D6oSAKgSPzlgWYqO2lDBC2h3Wa4O9lpRkBADHx0IaG7HpMXBsBEDCr6HF6QGkyGR9nFSSz57KAtzA9VdVHK5070/swyBOcMN55zM652Rin9Aq0og9fn6ihvF5cKNAyHw+PJRljAAAxf6K4HjAQxPI6MQ4wFsmYAWKjFL9P46Gx386YjTHxJBoArA9BfJJZwGJP7ritBm2RrHfuWxecAoCwT40AxOlbE4uM/XM/9iMAckJnftzky7XAH/6Dv88doNNBwgcm2xjIsGj4/vpSfvXFD+TTxRn/XjS9PGtmBECY/M9EmgUYHaYtaEbM/ugV/YwyPV5hsc16ucnVWwODHuSbwAABcKI01kb2rPJXAGSPRDfHAgNAqlw2kNCyielte5DP253cbNVHYlNv5bbbKRhDAAQyUQpyYNGyzgo5myGprzJCRnAMgAGOA11kT4zgOPROsAnpAIkf82bg+RmYUXe11H0tn1w8l08unik6nueshoImrgMggOyx2HIzRQAgt1xg6iJtZ6beRlgjgwEzREhqoH0tQAOFD3h6lWUEQNYEQFayquZh0nYJJiaLwWbBXOX763rZvr2Rw7UaVXMSsgV7MFlfzGU5r4zlkKl2sSXscXzXO/ZKDKD9ZICQtQAQJFYDIbCkl4rd3129lZvDlWzqjdRtLVVeyIv1pVyuztlecyTODTzz/qnghyYRNvu9fHFzJTe7LWWX6EOzXGpQWtdsu2q5ICDjoIL3K/y9KCq5nK9o3M754j0BEMgmIJJQtkzJCRqG5O5bQVmyUqsC6JdCgO+gVGskanCfynkAQDidBQkW9Y1BH/WJHuDH/mZjDJCCzxV+zs/O5eLigv0M/c2BOYAfAIX83rIfQwvdAJIOp1wIqwupaw3prYPJiYAKDvZOXobFO0zDce9ULqSXIi8JcOn+3dBDwxpW1AAYMrClAI0VzBd7jgGaHSDpdYiik0Z+D2PReFRLq5RY0WPMGA2fByG0zf8WDHtQkAYHfsPvKc2bDGKTk/qr//affLmB9/Hbjy3w16QFTgVA0vHNFwQuqRMWDma2fGwRnb4/BR6cDICYD0Naje3nkCYsx/vrsjIAIJ6k9G2+SgDEaf8PdZlTARCfU9P93R3zhDKFR1/GAPGEwd3kQFykKaCFBfjdQXe82EoXZWmb+rX5vwRAZubFZhJYKrlpZrmeLLfCC1+06n3TBaXGLro8pC+Hyw95EiLxobozJyXGk+niza8nM5PXtF2YvJqo2PPv35dgGQIg5pWSACJsbchvIuI2qRayRBBjWuEJZEQJFkgvW2ik8DtD2TS2j8mNKACihQ0qKTYCJg38QU21G9LHdooAWST+xPcC5pI0bHiWukwy858Ji/YEAMFYgmv0Z5XnZ2BTaGN8buDWsu9lbtImuAquX8Dy2MHI/CAzGMCIyOZKAZCuPkiPgiWwPlpL+uRZkIh1+c+Hnsd0jAj9wrxX0j6DccglKBz89WM4A+TVq1d3EnLHjj9+lh86z/s+f2SAfJnW+/8bAwRjjwKXEQhNmCBBXgvSW9quQe7F2T4srtIx7EZ+Q/oCGpszYZ1bUUjXFdLUKMbCuFXyGS3LynkU8biQWOIcoJX++HXRd1pEljlz34oBWfGu8wLjCgPC3fcIo0vwGnUpHORJbLuEK0L/SMxRxUwlsMA4mAcABKC4poHBBsEL2+jQranhh17jOT6dUwbzx4T0lcPcPJ4P/8l24b2pk/Dy/tFn46Tq6QDICHAhazPOjx49YO5SueIogQXmQhon6NynhQg2S+m/xvZLARBnhQQpMs7jmlcI4JQV8Ol9ub9YYXy9U2tHzp2JrKee+10MfZCQDjKq8br1eVHJaeRiDEmzDmSRDEAFm/dctowSVK0WgwYARCFBfreAFDolpbVvprE1AQ9jyPTmfTsEQPRZ13yaFXngDDgnA+bTYzRgSVh8z6eREqF6rFlXSz5TAOS8ytTntMylsgJgylYmxS9jAOR95rthG0OefyhtRYlHe8/jHe9v3v7M69gAVve5HBIJRi2gCmTRAQMk5MqS/qvtpIUeGqMOJbD8mGm88NAYkX7uxT/pfsbP7NRn4+P636cCIBirH37dBUD8OI8AyMOt97jFl2yBP/yHvxUqMlH9vyiQ2FSKHACQX/nk+/LpfB0AkKewE2ig399IU4i0i5yMDAbr+GlanVhBAZWZzIkt68DoAMieKDQWrxl9QPCZJqltcYZ/kTQGAOK63jORfZHLrlIABIPybdbJ1ayVm60aR18fNnJTbyh/hLEJx8ePDpwii1khyxnMqqsAgCh11fQzMUGxKkQrLOD/QTBWn0iVU/KBHTJhW8g3bWXf7mm+DRPvZ2dPKCGEpHgLj4x9LRXNnys1CkXlHZPNe7mRXm7BogHlvq7VBL6FCbwOyjbrqGwSJnfXKLRFOSSacH2L+VJW8wX9M/Cvm5Irgh21qvOqkLwsVVoJi8PbnbSbHdkzNbxXIOuFxR4DxEyWVSkLSBZBXgr3yQAQX5gBSMJEqIO2ak4jCHEpih7sGru3AD/AMIDMGY2yYcDdbaTp9rxWHOfF2aVcLNec/Gj4Dh8OaiYriIHvkS2B37tGNgCTDnv61VAoq6q40EdFEICYarkk84WTpevN8l4KGSeQRIPuqweDTANY1EUGiJZb8XP1/Ehia/Sxtg1sGST18Uy4pjiS/2DRcKJEX7ZrJwCCCsWikiwAIFpH1BsAgutzoEQnr46G4qhKnOeVzMs5/UsuqoWcrc8ExucASHa3kFdTD5EZzCa5WFDpBbC0ID2nGpe9tFUmTTmjTAH63uHQ8F/3p9GqEaODo99bEgWVJeifVV6R3eHSYgzcWYGpYGMF+iqANzKB0HoaEXillXqAaNt6eDlOjSVh57AyyQCWNCk4Bki0sChWBA2DWNcHt8FzXLFjz/sgiBiNs3/xCIB8yZnn8et/XVrgJwFAPBmNZKwzLjzwRRHC1KJzDDBMLXrG77kE1vh9L3LwZIIviny8ThOr6X2aAkDSz32RduqCLF2M3dcfxrI5x7Y9FSgZfz893/A7JQ6naj7t20cksOLQa+O7Vz9ScuGuIv742J40drDe/x0DILSe7LSowD1AAH44I8OxFk9seZ/T/XsCQmsm8R5iBoAgaV8YakKHjJ1qsLs0aZLQTu+nAyDe1mPwQ9tpOOulfTz9Hn6nrIRpofvCHCanFtKElCMAEH3PQBKTsVIGiMbYYIBsKEHivh/DHuHVj5jrUdjB/U0hFvYeUkcOWMQ9TQMg6oUR8lWTXXnWoeBmKF3HS/X2MgAEkqG4lyHmxDrCpGnJRmaxUylyu5Fut9N1Rl2rhC8YHsb26Gv1XYPMGGJ0/ORmVp65T4cnKQ14OWX8Tse28TiR9nsWTAFsSfpECoAA/HgfCaxTzu3UbR4BkFNbanq7e+psBl84JXGsS5J7xuQvd6pf+ttueK47ul8CSy8jSckHAIS14RybmsXvqQdIiyJJve6e1VsYClCkNed72+0+SBw7spLlOr4hn0GLotlMLrgexHrOxX50zadtH8/FW5iy2JaA97V/SJgaAGInZSNuXLM6AIK1NhK5eIEBQqUMMkW0fZh05/HxfuJEfORu+HzoHx9N0Cfr17Btut46AoBwnpo4NgsyR/PVVLL/1E4EJka6O85FEwBIjcJH26lLYCkBL/WKgw+YMnMjryHKHTqLgcV5FoIEAIT5lSEA4v1mPGbf1+b3tgXZpYgtom+cGmybeoqzN5OCi8BIsOdkGFtYb0UbelGr1zEogYCxQm1y6OjDtQEgiOkslRT8hHJI15ERkjKohvJhVPKYBEAS/x1/lkwCC+CHy2xRAovMqXiH4PtBsAUeINIy73OxgKz7UlaVAiCMaRMAxOdI9hdnbbzHmDgEQFwOO3p7pACI7zYAbhx/EC9CBlL7IAAQsEDSc1EhDMufWO/VNYX2ZJUhix6olCjz7RIAZBAbO9MpPAunzQN+TO+7U2uOh9ZS/jmOiMLqh158fk5ggDhYObW/f1ufP3SYj/r5owTWR23uj3Owf/OPfzs8uJio4csB6h9e318/kV9+9l35mWrFJO6i7gQASAVTcwysxUy6RU5JK8gQwbeBMLMNguBYLGaqFYj/dllPI3MAIPRtQP1GWhHHbHmkjMO854DEsg1yDUydS0QyKr9Tl5ns57nc7rZyAwBkdyvv9kiqa5LcHy4XaILRNhLfDoBw/d5BF9Kq8lGZX2jyBT9AeLFQ5IChoy6T1AxAZjMyObYwka63lHK6XFzI5fJC9QsXC2nBANnXQa4HgA++52yX26KTTQ7JJgVEbusDf2DazUUcEuI0hFMaIAM1C4AxCAMAgRH3vNCk+BqTxmJJhgtZCUD0sVgDMAXl1OVC5vgBIINtIJlkhva4lsMGFXEaSCJIW+Q5ZcoAIlA+gGaOqiNNQGmhclUGs2jVoOtC4jrhdYEJgtJmB96n7R6g0V6adi8yqyWbdZTLgvfM87NzOV+oXwm8TRYzIcMFSDL613YLpsKWCX5wVvPVgrJM1zfXsoWx/SyTXdPK7WZHMz4AIGUJ020k4iHlpVUOaM+yE6lqVOHoc8a+klTCkI2MQiB7DAGIpCboWkYBD46cYBqYH0gUeOIMx5yPARBq1QIAwfnA+NEksAA84EBmhOn3izRrmpaCWQJ95FpWBbxe1vLi/Kl8evGU/i74ub265g8X9rsdPVGyMgIgfEZRGWL37zDP5ODCtGR8QeIK4Nye90olr2J1LCdsytO0NJaf5wuCMX69QSsU3iWUvDL5NHuWII/l/iZMqOCC7ysuRruHhclwLMTzp6yumEwbJ47GQfwYAKHmq91cBzjTozy0yPzTRwmsjzNBPR7lp74Ffvu7d5fLqdXDOEyPC4woOaHPm1Xl2xw7XmweA0DuSxwh7gAIkq6PvEpN51Wdkwl82IIEY67KYcQFip9Lh0XcSAJrvEg+JZF132Jk6oZ/UwCQeO16P4dtoQrpHNqTG3Jf4iAFqsYACBbN0u40XnMGSAqAGLNDmR6+8DTTywkARBmtsS8P+238S42rNR7UZFSSOAtVm6xZHtzKY2DHuP/org28TzJEmoiPtdWMSiGB5XIaphnuPispAALgQ4uMNEZBbH0FPRjfn92PmGA1GQbzztDtLMMyeNz12rN+JpkBFqGKJOw99PZQTKTvGEBi6wPNQaYJghE4lN4b7z/2r8fsbLfEkFzPbiby+gtprq6lRmyz37FQBEAIC2og3VkjvupkjtiMBTNmzhl84LSC3PtHnanIyEMvZ3U8tN1YAgvbOwCC4q739QB56Hjv8/kjAPI+rXV320cAxJ5zBvT2zCiaeS8AwnGt/B3p+s80YUvjZ8zJcwWrCZIABMlkX1siFWN+qGIzyTm1EeU8/zQvDB7mKKtzR6//BjyGA4gmg4G5YA3LBDLWPshHsAjMU8XmE+EehGaCjrgCawxKB2UqVY0XWB9kfyReJe4FgjU3QPOHXj4nTvW0FFBgsVrivaRXbGva1Lg9nHsEg8JaOAFDMMd6gUB67PH8nbIH7rsW+ItSjpxNM57vPEmOxL3X2ptsU+JPFRKzqBfNVXEhZR+5JDTkrvg7145234NnBd6PsUqID218H6wdbd7365qK9Qbt4bkj5GISuXUtwIjxpc8rWhBk83JgiUTja983wCP3x3DFEaZ7mPLRPBVOH4ol9OWkAgcYvY00rca66oFmPlutMTtjaKOgkHmWRvUGKH9EBQZev3l+pm2iBRR6X/2OQD5W44t4vwGocJ6jBwgUNXI5X2SyXqGYF8ULUHBB7gk5p9hH/Pch6HCa/wzjQY93rNiY8X8AUwxYMSYIIxU3jg/s2HhPavgTeRzm8Z9JWGG/HidEH1oFQPxe+jrDARWK5PkwyYMnsWfyt779cAyiWFSyj3HBZxJDhUjtnu1PimmsSPWhsUw/n76GRwDktNZ73OpLtMAf/pe/oxX8XcfAAMbXkMLCoPr91RP5j59+mwAIPp8fWnmy76SySoyumJEBwuQqqt9By2NyUweiCgwPMEBoQnkXAKGuLrV1fULSYMQHNZihHhCAWCICmsV75eLxipt5IYd5od4c+73cHLZyddgSTEDSHRMJJhnOsTC1gvYnKtVc5soWbrhWJNmpHQzalkWsAD9g/uxIPCoMfKGN7yDRvNtuZXfYyfawlbP5Ws7mKyakAYB0YFXsXVYIE2/GtuBCtGtlW81kU6jfCn5u6r3cMvlcM+EPZg3Qcl1kQ2IgLsAwZuStJvDLDEbTBQ3E4eFCI+v5nNeEQJH3Bqbw52eyXK/UKLuqZAl99FZNFgHkkEGw3WklWtcRfMAP5YZwDpb0VwAEOo3wiVAPDUf2MdbiM/wLBg8qEHBtYGUAANkAwGj20nY1FMGlKDKe8/lyJc/XZ7Iy2SdoP56VpVysVnJ5eSllBbklLFjVgwVeKZBgwz7fvHkj15ut3DaNXG228vb6lpM8wY9K2ThVteBPWejfedNLvqtpHM7pOAkC/W/opx4DQLyKxz1AFKyAJ4oGNaRZ50P5LUpzOTJu0Qr9ULD4Ric1QzBf+Dq4gL+pZdp3crE+l8uzS/nsyXP51pNPwrNz/fadXL19J40t6mfoy2WhbYX3EMzP9DnHz77KZFdFLw0ESJigCaAABKkb/ngDOHEbXjeoCgXgBhZIAEDML8WfJSQSEMx40gpJBjyPlCED8IYarKQaOAayFjkliaQwKScBKTV8SdmNryHIEVNZ4yBVq4EiADI16WufPh5c/NmjCfqXmHUev/rXqQXuA0DGT5AuCBQy97hjsIgxJhzH4FG14bH3vC0nt7c5fvwse8I0ZYCMx90xAMKF5SyXLgFAfJyYWpydAoScmiw4FQA55Zhp37sPiNA57b6eGifI1AQ93o949zXBhNn0YQAkbdMpACQsflFE0QwBEBqem+SCLyitUNQW397vTFc8WaAi9hz3sSkgwvtrmnQfL8i1DVyAQv96HwBkcntnADsrmQ1lLAljaOBaawd3EskQyog4GxQAiPTyjobSsR2iUrRWL3rywmMApu3uVABbm3UoGLGChFHSTa9+agEeO1dsSw3EkCBwuTSPfz174uMG9upFEC7T5dKh6DeIhba3KvG5uLmRHHKpiLXBGKahuSUx0GjGLMb6hxIgKP6wYhGv0FZ2q8bD257p0AeHcRZ6JWyhtL3TezwGQJiQMc+1VALrwQMeGTdP+d6xbR4BkC/TenEN8dBeThm7I0D50N6+rs9TQ/oRA4RDhb1n44tes40bCQNE5a2whvwNabtPWfBYFHNjeSxoeo5tUIyM5xFGyzrKuJsihkZnmvUKgIjIBYUVdD3tMrpYh3gBhHsCOJsAqQ7kIfD+wRjsyAvoUeJ85mMT1xZYqxkA4gn3IIGlZYImgWXqDM6IoyTQw68wHiabTvUdFKu5GbZvOoCd3ELCZszIiVGGjI9Pvgb+0ABIJJQM5129lsgSqI2Jp2PnsOo/FKfS/+whAESlyUrLH+m4bswPA83CfJ8AVPfN2+PPjhZzAPxI4kYf2317nyO8QMHnifRfv4f4DpgRkFZjP4PENAtVlelEkMpuGtRQOO+bBBbl1gGAUGUFeSgr/mmcFWv5EAPucjuGnx8CQs9hhLbqzRs0TZqbrGYKRzWhd9v9pd/FBAAyz2W1QjFvKfNK51z4qYX+mMQgXxYACeBDkL1Sc3jtVy6FRXkTZQ2bMbofl2NUh3EqMod5zyZM0B0A0TH8bj9OARCvsTl2/9O+8OCIMWJxH8trpDHssf2n1/3QcU9hgOg+hqtEP4//+3D20CE+6uePDJCP2twf52B/9F/9bpDpQYDApLdp9/9g/UT+oycKgGBgBgByuWtlboVtfZlJQwmsaQAEYAMYIAAe0Km3M2WAHHpNhFLDkF4SluAnQyJqgyL4gDKvy2QcZiI7k6VC6wAAqRelFpPDT6Pey029lQ0S7ZsNk+VIvHpSVmtGXG6rJRgBVogbQwP8yOHbYA8kJl4g6A6AOEDi26NaHj87shp2NCCH4XoEQFBZpmwUDBxoB1+wYZ/7RS57VOJTEqqWG7BAYOhuf4Nyi8Q1Ax7+aLUqJyNcS2OmbmZIpUyQksAEQA6AIHlRaoJdRM6fXMrZxXkAQM5ylZlCW21uN7K7uVVJAIBH0FUFimtmRvcBIB6EBL1Uk0zaI9EOX5f9nsyPWzBm6p3s+720PRhArSzKgkn9p2fn8ny9lnlesG8gYHy6Wsmnz5/Ld77zHXnyBCCIalSiL0L66t1uI6/fvZXPP/9cXr17J69vb+XVu2t5+eot/SzA9oA2LAEfyIMtz8haoSk8zNVvdzRZ58T6ngCIU2oBgBBosnE8JEdMrcEZFzhnB44o6UVtbqUT8lnADnI1FXeZrzRhATbVfJbJs6fP5Pnz5/Ktp5/It5+90P6328m7N2/l3avXIWkPAAQ/+AzsHoKU1q9xjrtyRgBEwaEqyGWQ1URQD54lUZJBtTxNcxsSWJB5g5G7JVWcU+vVKNDyBJCqCSx8D1XV2gZILoBym5tW+ziIIYhkhvLhs6DUrgErzOtTAGQqSPVKnnQk1WcHTe3qp8Nx9mgAOxqO//z3/9nHGaAfj/LYAj/lLTAGQI6xP3QxZAbolnjVhIMOnmExOwF8TDVB+swfXaTqiiW80gWngx9MzicJRx/TxsE+tgP4QTB4gno/lRB/6NaduqD4KgCQe8EPK2q4tyD1PSWwNBVoAAjZC3bf76yBop+Dx4ZY1PvYHZLwZIAoq5Kfs7JzGgAZM0ACKEJvCwUBVKI0apCH+WOUwFbQCnFZZAt7ksgTlNwfqlNOKP++L/E5WJTaQjYpoIzJQ5eywoLcJatM9hOLaf6YNBQNUUVjce1/CQgSkhgOZgD0814cGSB665JkAZrENMegu353YZuAYcb0Cg+mJaH0+bECGjNpRRvTbNUY0AQ/EEeg2AqJoJIit4yDAHiAXVsVWpQDedq3r9+wQOaiOcgC/n0oLjpocRTjPu97lijCd/EeKmVxDMZsZqCOZ9BlPTfdQaV2H3h50YuPNdpsUWM9HTMcDB2PR+8LgPC6ThxDHzp/fP4IgJzSSse3OWEI0L54wj376QdAlNugr+MSWA6wKgvjOABye/13pN4/laKoZLlccy0+my2lrOYEQOoahW5lsBMH+wPYCdvcHcBptq0eBWsoPtDj0IoezfhZ2XEqn8djQE7JGCAAQPCsOwCC38lJwFwhOtZ4hTXXFgaA0FgbRYZ5JotSoQ1dRSm7bCB9ZVMFCkIfevmaKm433cPa2QQAkrI9rH6Bc6zJgFP1IPxtwIT3TRpl+OUOz3McSxxLsqbXpr4bSVFnkFO0xbMdDEWoLMaweWO4XnT9Ce1Helbx3NgbWXgKUErzKFiX6vOmPVXHYJZuxhjDmDzje3EfGOLbTl27F85o8asyMbnO5bmqBBcbl2CbW28f7wtVhmJlvbYM/qdgNhkAouwlbQdlKqmvBIsKCHwgX6fnADAE51s3yKvEggAymKCyYcXQQS3BAJDBfGYyVn7dGp8kMpx2R1D2qGcVoyV44iIfIF3N56EsczmfF7JcLmRRoYhS5dj5hI/80/Sxs3WD/XvSGJowQBzw1BhptDYJ3jORscFYyUzRvYDiAAaIAUnxnIYm6Lq+cFa5y5Mm5554gKCdHAAJPcCZRGmHHDNDbBwa9xoW+T48rEwMO0Pj9XB/TxijOIaMvM6mx7W7J/YIgDw0Azx+/sFa4I/+6wiAYN1SIbloBsw/OHsq/+HlZ/KiXJGxMN+3crkFAKIVDh0AkCojAKI0NpXAUg8QeHBksuiV9YAhb5eJXOfwb7BEKJB9l6oKCf4oQ4DnFssPpQv2cpBeAIL489yUmdTwBLGBcdvVctvCE0KTvocWTIEmVHvY1M1zxcIECVSYYHslCKSYIIHlAQ0ACAQ7IWkCNDyZFHwhpqyERkp4H2QFWQdYmPVIrptcGBk2CLzcZBPXsizkAAaNfX/TqASWM0IgFVYDXbcEvQIguhhk0NKABaLsFuwX14LJHUn/al7JYrmSqoLRdsMEwZPnz+T88pIJe26Htm+bIJtUb3ZS7/dqxtipv0gRwKmZzPA+B3EsHmc8Bo2OLDjBvUJ7IakP2uoW+8b17A+yg1dHfZBde5Cmh6lmw2AQ3h8X6wt5slrLk+VCQO0EYII0yeWikhdPn8h3vvNtefbsqazPlrJYztm2SOajrV5fvZOXL38sn79+K19cXcuPX7+RH/34pdxuD0y2gBaLAHkxBwByTiBkvphL2YIBspcZJl+nBo/M4NL8hdKTR4EVTO6Y4LcqBWpV+gIXi3StbgjMEHtqKblimqCQnsL9ZwSUm59KAAAsKG9bqdDevQIgn3zy3Bggz9nPUeF49eatXL1+a4EdEnU98xH73Z7tCQ8QetowwO9kW85kW6qpIPq/K6ceAgDXUQbLL9nrlhzMQ6IBQZcHcu7o5hWSYH/gB1WTCDwZqLjeP+TbDADhsxUSMPqsBXrwCATxJCkmSJgYOpgYKlF8VDSQI74fFwjOuIY+r8ru3p2APbkTAtqJoOPP/+Cff7Ax+HFHjy3wTW6B3/re8RRPmgp1KngaSLv/wrHrn1xMMgkSPRjiY58+5/o7hxdPHI+e9RQAcXkgfMfHuBSc8LHkGAAyBj9OWYilC7iH7n+64Lxv2y9z3DttbUnoo8c7AoDoOSjcNTwf3DNbGD9AyfdzcQbI1HXNetQUKhvVmbnK/tB77xV1lC2xeT4CFNY3LEGA97NO5dLG/Wlq4c2YYWTKmfZr/o4g5sijkbb1eKF4rM93jXmVpIkAA4ZcoAnnhZgr9P1AqBxWHCKq3CF0C/OtMWOCHMKwHbVNNDYfAJkmL8Y2tofdZUXZBwIYonvw2l5eY8IU8baM/Vzrkb1S28HHFhywAAAgAElEQVQvlRptpD1obIWCI8QB9IfbaeyKuBwxJ+Oid+/k+vpaLtqdLOlTFuf89Pn2e14VFRNpPh7gX5xzKNJyBshPAID4ffbq33EfcmkJ7+spA+R9PUBOHQceGnfw+SMAckorHd/mEQDRESMdDyApo/1f5ax9fAnMM6uo/tH/+7OyuVoSADlbXyq7vlzLcrWWLKukbdUwufUxEUBpYbLRBfwsPcutz/CZFBzFVApZfUbiPBxzC74Wq2fKAEHSGoWbHBecNQjZv75S8NyuQMcKS7pTdgvLOhRsjQAQX3EloBe/e0Jy8bgE1rAPNhMACNe0Nk7T05Im7Jo/4PHvBUBUGszbKz1aOmeNmbPHngzPj6ZjlfaF4Rzs4yITzxPM4Thfqw9D+NtYHA4YEfBAMt0M6d03UoGQGFPqPBVN6tPznwJAHLD27abmb8SNbaYFg14MqQol6DuJeXiSOEZ+xOeIcRvOM8hQm0RVYWwmGobbnO4yYdZeoIbQdQZr8NaBEOThNCl/aMC4VGCez5gBhMwPmEcKzsGLONN2SOfK0Aa5Bz/uMYZ8hOY34qtX32DOsa1AEg25nbOF+fTiupjbmsnCgoo0FhuDH2zLU0DkBAAhQyYUgVjbeTEWVc71fFkGMQJbPJasO0hgjT93AGTIdvc4NHiKJKCL920AIGPrvak+Ne4TxwAKI8Idn6COfJIe85Tjj3dzyr3Q/j385iMA8t636vELP2kL/NF/83thUEaSF0lvACAIKgCA/O2LT+WFM0AAgGwaWYDujgQuAZBZ8Bbo205mjfpHoBOX8KfoZ/SpwN9ugo5KCtc6ZDLdExqiAEEY9N0MyBKk0C2uQyVAL002kwMGfdL0ctlLK1upmWynlE/fyK5vGIVgkURPD1HTcfwoYABvCDNd5erMF+8o8MCgrWiOy2ixaoG64Row8GE1dBYDDRbRXLRhn6yKU98FTBKQ/VE9ciXq1suCP/gcoAEM0PHjPgw7AAiUDtKKeAIgdmz+CyCqtSoAgCtoaxwDyeeylNX6TObLpU5oRSHPXryQiydPgqlUs9tIs1fGRwOmCirjaoATWh0PvxT6liCoxH9IiNsCE/eogJSUBXa4VPBMAHxAwmtf1wJAB6DH/8fem/balmXZQXO3p7vn3vuaiIzMalyNMKYpU0aATPMNLHCVbSEBQnwxGCwkgxCf+AEIkJD4YEo2li2X/YE/wTdXFdgWAqrJKqAyXWUXmVVRmREvIt67zWn33mejMeaca6+97zn3nNdkRGT4nMiT951uN2uvvdZcc8wxBpLqlClrakpXIQFPk0kCIKXMp3O5nEzkclRQ5glJ/aSp5CITeXJ5IR988IG8994zuX46JxMEklj5qJRt0sqruzv56KOP5ONPX8pHr27lex+/kA8//FDu7tfS7AomXABsjcqpTMZzAiHj8UhgnTeuKzUWZUQX6aM6I6QHiPTNwWjKxWui/QH9SKsRzRgLLB4Dk2LmRwjOTG6NYBGksdBfDHxzwAv9isFS3UgOz5JWAgPka1dP5f3LJ7KE983dndy9vBHIYHmfRNUMnjSd32wlKTP6ggBwgRfHohBZwiYmJFC0KsGDM8MyQ0UKKySiigtfuGgCBW2hnE8ChBZkEgAxFogmPrqKjYwLEQtYexWoHfsjJCLNhDRIVpDBoYuXIfgRXkd6oRxPLO7SRArYWFqBNQQ7Hgti2U0sgPuDX/xbbzrknn93boGvVAu8DgDSBek66Hr1/aFg3ufW+N6zormeyV5/EW3JFct1wkBVFy8+0EcLTq8AxbxkkjM67tjx0YdIjw77YHVWxAAJ4/lAn/jU4H9fEnZf53jXAIhXmw/Hu4cgSOez9OC43gIA6V1P23DXNxT4Rxsy9vDK0Mj0kvFH2krB6l6NAXU+6Bggrhyuc57O852xaJfIcWAuQ7HOHgAkxKNRA8TgRwxg9K5nBIA8toBkLL0HEIoXtJQYpfNr1xfZLjhnDUotbdPKetsBIEzlMD61fQS/EJFtqYl+ncMjuQdLTHLGTlQDn21g4JIDIH6fEPywZzzXDgEQjwEIoVDGy87HZOADk4dVu5Bd1fgBLFvGR+aJRpnPDVgckOIsWcxDX731Ru7v7+Xu9lbubu5ksbhnDIbvTbdLGUtDBgeYqygaYvtasZbH1ubdGljg3fn0mTLbBL3rYfHE8B4BMOMJy30AiPctXMuYAYL3vXjGGSCvY4J+6vhzykR0KgBCybBNJavVUnbpUir4GZZrKS8TefreU/lj/9JPcW2SZkspyq1MJiOZzVMykNOMqwdNCHpc1yI+tISoy6VSts0WVokylKWNZZdOOaPHv/MmyZ7HtngGQPYBIDqi6LU2IMKuNcc6q6j+P/5OKh//YS1ZWsh0Ouf9Wozncnl5JeVohmyFzKAcMJtyjQuVhqzIuDbNS6x70d9SGkUjt3BdTDiOBAYgVz0mM81xBseSKngOlQntlRwftxC9a3b0BaWHANfbYKL0ARCwTVQuz8AQymLpAgjrW6aEOeb1E7Yqq2zp/7jTDIYZ5h9i/8MDne8xAETBFv2he5PiPc/V9JLyFvtQpjk6ruF94q9fFwDpx1BKC4lP38fFGAAZJqN1G/1YhedobBwFPzQ3g3Up+12YS2MjejNmZ8GjjS82+/UStbE3yimgUAKpeJXoogw0Y02de33NTlUPY1wEUEYnCLtPugsNQEAZIAr4KUtSF7o+l6PdkAPQ6wImp7Fvd1jnW27BAJAKoAgBEG0Uyk7hHuLxIN+l+6Z0pLFfOfR6jsILPT2OyQoLnGMARHt3129Q4azHB0UGsD3Go1IuRjnnBKRDXC5uwm7Rrfd938N+cMq8x/HFjpNgZgA2Xg8A8W1QAssA3XA8j0hg4dgdAPG+HZugw8NNyy4eynDH99zwXON4MR4S3hYAedP58JRrYd27N4KdAZC3j2HOWzixBR4CIEIKOWScIIH1Jy6/Js+LiS42CIBUlMACMgwPkKpIyADhjYwkf90FA3krMmq6qjowQO5zDyiUSaADgFW2GRbuAYlSTG1hh4mDklidViGqMzYourfBeZvsZJOabwfklwCAoArC9lO3YFR05qbOmgiDVkDLtfEQNMEsQBfiOA4tn/ABwRdTPmmB7dFWLiuACTQhCKILTKRN1CySiDl0mKe51ABAbBEKsAaAhzNAlnVFAMFlg3Rx3wEsBD9A6cUkhc9QvcFSRjUEu5jPSRvG8UMO69n77xMA4aQFaarFrWzXy1A1R/DKJkBUy0B2yRMCQOnhogVpLK/IwCQFoIXnR73WnWxRfQfPj+1G7usNqxEBiEBKjNfOAkFst4CRelHIbDKT+XgsV5ORwOMegIDUWyl3lUzLXObzuVxezeXJkwt5/t4zAiLj2YwAyM39vXz88cfy4uUreXFzHwCQ27uVVLUtoBL011LK/EJG9AIp5aLI5SpLeQx2SL1ixRAgepDE2MIDeQ214qoRgB8Ac3zwhj8MfFVczgr9h2wZm9To0UFzdwVAEC2TgWSRhuaW2tAXkqomAHU1v5QnV0/k60+fy488eS9IXC1ubmVxcxcWzZtqK5t6G8CzbFxKNirV3wN+LAaAeF/0a6gAAYIU0DA1QcJAyowAfVgJSxprE2XIKDCBgAlJiaBNSl3tKHZmJIuEhjW+neswCRSSSZ6AMaBkGBjoMXePByBIz9rWqrI0jbk3yNgXeAyH0zMAcuIEc/7aV74F/uyPuayRLsDiIi/S76MW4DgTV1JZAoIJUSsmSEyeZl/DDRcAvPeDqWW3QNKkryc6bO7eR/iyg9XvOvDhCw9jp8XHjyq2INmh1V0axJ+a5no33WE4xh06hkNJivh4Dy1wNE54JMkbASCemY+Bmk4KydtTK2/jx3DMH7ZOLyHK2MeTAZBGQE2jMkA6mSY178bD1qRB75rv9Ra73YIXnwGSR3zmj31tjM/659hnIsXtCgESqMUfewwBlAD8D2TWaMRpG/Oj5D2jPdAAEE2cEzgMvisPj4D93adf26gnSthO9hOd5+N92D0VLc6Z1BGRDe59sDZNagv3EwcDhtFevKOV2ExMgt1NWUwt8mHbGsg1HcHPbsxzYayF+w7Jx82W8RISNFijIHm3Xq3l1cuXcvvypTJe8VyuGBvRg4MSGivJktqYHHSKNWDT+gqKrVAYkWk8q0kq9Q9E8tULfchwpsSYJ5b2X13vBzGrYx9QFmIca08vGMH7OE/8HgAIZLzw/LzHGZwdAJAMhntIgOVICbdCeZ1E1zppqyxwsMObrQIgjSxks13LbrSR8XUm733tufzRf/EnNQmcLaUcVTIaFXJ1Dab6WNpkI227DWstbTdIyxq48TkCIMfu19f9/F3PDMdhNz3CUxNXp/SpU7flKyM9gkcksIxNpglRPdYkybWwMFFvD/T/f/BLO3nx+2tKGretSuru2oJ+DwmTrFg/t3L97JnkJd43SSBUro9S9q3pdExJncl4Ipez51wbYx7S9YmqBJANYiA6gQ8beyHB7RJYwQQdBZzMooq0tcY+DmooUywh6OKS11pTuTMpJpN9irAEHXk0TgKTBUAOcgvKhvBEtRqwO6uyKwrw2KOTD3QAoaU5temVe4FGVNTnDJAgre2giMlB6nl1a6t4fbqvfx1KwB66X1j8cuBDzmbRvNSbi1lzasoc0RxZIX/Bg7acDa9Flzh3+XD3LdX1fP8RZjoWyB2eu8P3CKpEMc1AqsjbpGkTYWI7FBw4u0PBBlVKUMaDS3XRtybIQtosbwvvPG0Y/2j8a32A7enFPjo/sS4x9FCToNph3jWgxAofkLfR/qVFJA4WMedkiiN6zfn/oXCQc6VJWztgjxgrzcdaKGxAHXMIZHt4H1Y5NUiu49xHBcAPyLePZALpK4AvbAsdUUYDX7F9fc3zbEeBEtytZkjv82+QCuP10aJmFnVEfbC/puiKObe7VjYDljlVLDz3F+UZvMvFDBD2CWM3cY6FVNljYXePtdaXAIt7s98zbwqA7L01Xb7z2CREj9VHiqd8473EUH+PZxP01400zt9/7RYYAiAELcAemE7lxwGAzN8nAIKbf7SpZb6oZGwACBgg2xyTtoECzU5SmCHbzcGqdSTp7fU6E1nkCmLowONghE9mXomv0wsp8JRM0Nc0JLNFLGl7oPEnADxMzzAT2eaoQtfKMQIiCargNelLT49dowO6GZLTlBwLKzNBhMmzzqGJpIVWkzgNn4CN0WCx//FoxKAKnhJ4ovqpXsOou9ZFGgGErroP7YIFthpR1YEBwgU8AARpFEQwDxD4gSy3G/0+FnJmHOcMkwySDahCMQkmSn0gYQ38OEtkfnEls+mciXcwep5/8IFcPXmiDBj4jdy+ks3y3irhWslJ6XXNTCwa9TWT5Gif7ZYLHDd2xALUgwkAOpu27/lxX61lVW8JQFE3VcsweG0gFzZOU/UsGY3lYjKWp7MJJz/2jWoryWZBJgjaZzwu5fJ6Jl//+tfkJ37iJ+Ti6ko20LFeLuSTTz6RT17dyKd3S/n+i0/IALm5Xcp2m9AQlO0hueQyljwrCYBAbutrs4mMDZTANe+kG8wT5BEGCHAKyIP5JEPvl/EoDPqUprq7C9UelB0LhvGqMauMDAW88Br9LSRXrDpxvVI/m2azlmazkYvJTC6nl/Jj730gP/7eB+H38G9Z3S3Yz7E9mM2vtmv2DUhVldOJFNMxZSH4NADEwTZMwQjqUR2JJAAXGGkRjr/CPWL6n2grpHZcA5uVQ1yqal+kLwr1ss2cDecWgxSUpelic95vNkbsXYz5dfBkpVWdxFXMrwOCUNM7AkAeC+YPDagf/q2//dpj7fkH5xb4KrZADIA4IBAWKNEi198jqGoL19AepNLpwmMfAOLjwjAR44sdX2hxLo3GCfL2PHk2SAoNk++HkvG992MA5Au8mIeS8/uAjVOSV4e+cyoAglguvhZGTuhdC19c72u2fdd1+J5X0jM2w+JawCI1I28NGHvm3Z7gjyWwHgAg3XKesdQ+AMTjQT/uIRvHz3u48K5ZP3xspajxls9BYUFuiZJ+gvzhgrLbereSDJIhjwAgmsboP7S9zd8mvm97AEgHwoT7jIk7ACCWFCBjGTG9Fjfh4QCIAgpa6QqZVZUJ1UrboMuP64sYodYCKRTleMzoErL4HeNiSF3d3VPqanl3r3F8VZP1itgGv+d2k5WkiRuSm0SOJxJ4lHremQEgDj7gmiIeQpKUcQ8BEBiod+f22DAQS4bE/cOva//66nk6I+jLAoDA3D53ACQDh34nu2QnjXnIpDtbo0UASC33ZH4PARDcD1kOBogBIE9GNLzdyVp2O/XzwfMMgBzuVcdHFP3tKeP+cGw7tNdTt3UqANJJFSoAwgJByOKadA4AENy///CXd/LiuytZrbcsyNK+gf4GVkfBqnbcjynY9+4V5OXqeSt5gWrygmAbpKGLDOth9T3EmhiekJMJVAHGUpQFwQdUvo8mU8YjWLNCOhhzSWOJZgLLNte0W09+e802fqYS4RzzHGi1+VFZIQ6+amu7qGCFNbSNV7Hnl7d9kOp2xQq7xsOxJFyrlgLiug9nEUSgBtZrjJcsS07DdktahmOPi8ceYYAcip0eGxu9QGHfdx4DQDTG6QpN/fzhaxGfqxZLWC4nkqv0QsR9AIgfC9eIg6T73uOMJKv690i/EMgBkPha6bHavBcDIHbMahLvRR9ef+vzKTxsnSWr36P/TSjkif29vJdFAMgOhRJa8IN7D31PGQ0OgET+ZgN2cxyrOLDh4EeQd8xHPYk5fs9ybB6/4W+13RIAGhUZAZAR7ssCuRJIbzFd9E4BEIINbKtOLs3XI+4HgpvbWSJIqYVrFgqquvfQFgA/AILE7cL0jQEgznLX7WgveiCBBWDB4qdjAEjcD+P+NMyH+L3wTgEQtIGxqR+7t/FZXPBxcF7hQe6f0c4AyLEWPn/+1i3wf/1n/64OgDDKbhrJ2lbGqJCfXVAC62cBgORjNabeNHJtJugYvBCHAHBAgMBJCTcGJJQ4sLYySjKZpgXrePB6mezkNmkomaWBTC1b6hWrvJPXGwAlVpkklTOgxwL8EbTmngM1Bm9ociLpjuQ7tl+lLQEZ8PUw+W2SHRkg2xqLoUo2O5PEslbTretg19VyRhRsaiyaziIXk8adNQBnOtHgyeBwrI7o+aFmao2kCNhMy5SJHfuPXgg43lI9VGzWFqwxEGQhYY0KkvvNmk9MEipTpRRcpyYmVStJE1lKgYECSiNGXrAr4HcxAkiRSzkay+WTa5nO51oZ0DSyXmORstaku9VaOQiA1wDDvEqE14SLS5W4wvkgoMRvCebUNcEOen4Y+wBsFkys3rYaSGryAoHWKC1knCM4HcnFeCxPUKnjVTy7WpLtUtp6y6qBPE9kMi3k6mouz5+/Rz+T2dNr2Ta1vHjxidzcL+Ruu5Pvf/xCfu8f/Z68ul1Is8t1oiFlM5c8UQAEQATktp5PSnqOuPQJWR8G0MAfhrTS2J8iqkzGVYM2pQeWkI0DmMO4GGAWmBardfDIQP+lWboFr5jscB+g7QgokaatkzInZDMLB5MElYxtXUlbVTKfXcjV7EqeX1zJexdXDF4hkVXDBHRt/QTsnrqiBw6DDQTiaNcyN0msjZqg50JwEMkCSpeh2tJMywF+oM28OsuNVH3AoXYmElAWuKG9YFYGY3NNTinTIiTFYqNTBADoQlaFwsAxMjFj8BsWD1YqpZFdCDIYyFjVqAZtMTvbANRQetdJ3tgG1IywVwF0uBZpX3H3h7/4i2899p43cG6Br0IL/JnAALH7M5gc29ToiVFfsDsAEqWHGT+4d8+AARIn9fcl+GPww9uzS84iXugSxzqH24wU3fKsnHPnQZ+xvPrLU8VUvXC5oS/+yj0GgoTz31PleGoyS+OER87zEQYItdejFHuXlNlXFeb9xkIhG889LgvvmpSpAxBJS7Xkbi9hl8rt41bhGUcvKVu0Bo8XnRy4gLTrDQmsXhHEQEbRW2IIgPhCcwiAoEr+TQCQgwwQSv10j/6M1dWZd5rpfcmSR36s86/SsNgaztTVyNivWbcPb19/p0G8nVnSlSZ9naEqtqGxkiZ8yABBAQgVMGCCakbjKFwiGMTAiP5siJsofWW+dDqTt1JttpT/vIfU1d0di0TgX8fjRbFGVdMUHd9G3AWGgSRa/OQVrm5i7ylIXsdUddKdAYLP1CfNABDzL6Tk55GHx3L7ALJjAIivyfD3i2aAnAGQY1f68c/PDBAfLToDilMBkN/75Vo++c5S1vD3QcEf8wY5TZaTFH+tSMuT/Fx06PXYAfD0inqu5TOpd0jMqgweQJBROaI6QlmonyWKJ7G+nlxcqHRWXhBcIbtkXPB3WWFSW2kuIxlzX75G0OQuktpdVT+jDfPNjKv6/Ti5QsVYiBQKWShaga9zlskkcczMyVrBfKZSRN1D99/vaaigx1PnOR3JydCz9ZZD5kECzNblXL/ZurE337gU8SOFJD6nnnLH7B5hzeqx+XrP+I2+hrSNO9sBJ+c5IV07dutyrbnsJ/NDvPjIQWqR3GPBT9z21sZdQweGhH8LegPuI6FpJJXPVqYFCgYjhqSdwwMAhNtXSgcko1LzsXSQBwCIHoIWH3jCXa89XU30czBAKNiCNbTGR/WuVvN1Y2DFbdiZNOj9x3vLfHFYHAsGiClFhNgFBZTclgZi+j2VV9eiAitCQDukqZR5JmWpMuIjepqAlYVYweTYB2Hjvvg2LiYYrhN8LuZf5BC9+AHn78XY7psS/Dz8M2fWxDFkl4tAkS1ksLzv63FEniABqOxA6YceIBpz4bcAy9BXYip9iPUG8fwwjvDv+X2AC8CY9lTU/JQbl/SUxzfIMcWB6CPbVJuBh48zAHLKxTh/561a4Jv/5X8QqsiR4Eb15aQcyeXlpfzk/Kn87MX78iQtWY0x2jbytEqkhLE3EqYJAAeYPWpVP5P/643srHJrmpdyNZoy2Y1k5d2ulpc7GDJrMhiJdNClca8jKa2+Glr9o1VW0GnU71InFsnVJCMIAIBhWzeUXNJFZiJV1somUzop/lsljSwBuCDJ3NSy2tWybGv+NgQBqPpDwGHeBQx6bAJtE9S5d4GGBgU2waapzCZTmU2n9KzAE8lfr6DQWQKyVFZRR18N06i2wbdGk6nkpU5QOXxVMrm6vJTpxUzuViu5W6/UQwNG4qu1bDcVmScI2HbbWlqaQVrCvIIRvQIgGCcRzEFmCZNKMSqlGE+kGI8ZRCERX8PIURqV0EIi28BYTy4D/ECViAdEqNonWwbUfDBpCEbt9Ng2a1mAdVCtpWq2NG/nOMmAUHVVkYci+o5KO0lllJQyyksZgQEyHsnVeCSzUaELTgQgtSb+WUXH4wQQkrJS5/n778sf+aM/LWmRy4sXL+R+tZU6KeR7H72Q3/7tb8mrm3tJsrGZruIYQKnEuev2Z0Um1yUYNGBgqJ40BnVQj2GSjvaFFBweKkGmlYo+gasElsujqb4sg00LxngP1HUIOBHokOqag3qdy6ZVzxeXZ9OoOTV2zjYs4HHfAQDDghv6sVfzK3lyeS3TpJAp5AEssCUQRq17BdfA5kDv9SAILC0E2J4ArHKAl1plRVksAIRoB/uP8gOoyDKAgwsOMzHj9GegIxYLLgWntG0DQ3GPRZr6rHoyKi23U7XSVOYFNNAP1QAJgErn8+EBjwdYw0XlowwSCyjDQEmKt8lz2JtxwMS7cZD8Gn7+4d/8G2817p5/fG6Br0oL/PyP9Y2tPaEch7VceFjwHhZJlmiNE8cEod2XKVrMDu/JYXLR29Lv0zBesAayq7D3Rcqw7ePF077vhAQ+CzVOoHZ/Dhd3OCbFbRSDHPsADz/ffduID/11AJC4sm8vAGJVcceaJsRf0WIvAOlWIc7XWCaaTndQrjKWLMMvmyQs36PFBXsksPATHjv82wZrsUNtvA980ve66t4dKuRPWHnGffbBgjZiSrVtfsLWTALrSCPHFba9/m4FO7GkmJfYhLZAVfRgTkXhjgMgLt+Jg/V5mrElkyFIgCCOyxkzaawJaQyVMiMrBIVYu52UScrYFe/B22Nxvwi+avCrQ9yyvF/IeqFSozRTZUWzMksQqwJ4wdqiSraUbeI+rGDL49JesoR1XFpUAp10xiIEQBCR4jO83/SY7vvGEn+PDJZeQi4C3oYSZ2Y+y3OIJLCwtvgiJbDOAMixEevxz88AyJsDIN/9pY18+p2FrFfw8vHCSUhfodAqAkCQnMcYjvW7gSBYv3OBpNILHJs3uzGrGlVdYljlrrQ3SuaN4UsDVn4peVkSJMmnI+YhMmOKwEN0nIx69zeBD8uHYJ2tZutI9ppXp0khK9vNkt7O6ICsOHwwI+kgj3PQwzolCmOhPUj29+UYobKAZzynsLjO1m5eAObMO8pr7xmrfH7g970oJCpGe2z8e+zO2DnY/QC64R5DkhUMQJ3vlV3TT253TBAk8uN5OY5H4hjzlMp0Ro0uH/aat//e5DxK7twE3IphyYQ0NRIYgHvhoHvDBDk1MyHX7TrLxc6VsYuf9+MACBMwnIIx7yoY5kBIs1O26hAA8VP3GCBIQRI0UfDDQRD2s5DE1wnf4wztcwooZZmt75Gbsr6OewWKEVSOcHAk+OSIlINk+usCIN7n2f8ROTpTnLJknYyUf+7nEdYRDmhgzTKYt6udylbFawhPLyjg0snmdwWl/TjAPUD0+yzPtGsV/7YDXcJ1idnuURGprwV4D0Syro915X3rhH3fh8rPsUA0vt8evX0Qbx0AQL69vXjNO+8H+/XkL/3Pv/wucaQf7NGet35SC/z6f/HvcxAjXRxU0nZHBsj15bUCIHMFQLDYGG938rQ2AAQSVEjiJrW0MBhDsIDgoUKWXG9amGjPkHi2QGMpYICoFwQXqGBvoAIsMqLm/Wy9zCWwQqCCxEMkHImKdQVA9EOq4WQAACAASURBVOEAiA84YH8sU1S2q2/FqgUAgqSzBgFgWsC82geL+K7mIgQVfKQZ6vaZnImiWUg3AYzwJHKZFdxeWMDXIjvgOO4Bwqp2BYsQXMGjBG3orwGAJGVO+bHReCyxBFZV1UyEgwVCfURIN20aaQF6+MBHf0AbzHshhIUT0E81Q3NUCzSQaLDFKLaXw3TSJgacZh8AMc+GgObrQhDMFCbQq62s6jVZB7yuSMSzDb3x7N9Br10k2SUEQGCCfjWdyTX0Hwtrv10tWbOhSbkGMmh7CqCpqeX8Qp7/yNdpho79t2ku+fiSEli/9Vu/JZ989koaJAzQ3oBbDABBFRDZMelO5tlOxpRq0vbse1YY2OUTkU3gHkCinVzuST1YNJghIwN9EoEBTONDVbEa33lfa7JEmjyhLiYX76aB7/JplIYAswNyZfREqWkYdjmby+XFpUyTXKaQh7POj0kJVEfvC7grCA1a30B4E080AEAqePjY9gMAYib1gKgIfzH4AkrXASAaROm2td20ogrBS1edq55AXaLNqd/mMcJ7I9a31evq7RMYOJHMmN9H+Ivg0B/+r74TSDf8DZNYrEC1StR9g2T8/UP//v/+2l89aXw9f+ncAl/1Fvi5H/WFFUcGDkluLO3nrpTyqCrNxiZ8r5cgjAAQXfRaQjlamPv4E1O+w1jglV2+MGCaPGKAGGDcHVe3qDhtAfDFMEBOObZ+YqAL1ff9dh9dvouDuh57KgDiVYj9pEN/ucC5M/IU2Ve1So8AXuu+Mbhuv58w0ppK1zj3qbDzAPFQMQZAnC3srBD2JQdAUAxzvLA/+Ef05ptY4tH7IDZ2QvbTE97xon4IhOidpQUZxx7OADn2Pfd7690LniTp3G3UpSeK41ic2HtPq5fXhh4FFnF0+d1vi0a/MAlGrABw0gAQBUZQWKHgBdiuKb02oBO+lptXr+TVy1dyf39HxqqKm7eCJCSBFDLGFWRhgRRir3bHIgoUs2zatdQAyxB/Bh+ZKF6x82PhCEAOsKmRUDNGsCfNGNuiGCUypPfxaF97vy4A4snPIQPk1atXX5gHyBkAOXYnPf75CUPAa+3g1CTMKXPGvjF/38Gcuq13LYH1nb+zkU+/GwMgmTJAuKYDAKISWJDIIsRhjA+CIKmt3SENhH9LKnU6ZSU85KQ5fvN/3QrCaikhw8Axj0lro67B8xTfZPU41rYoBlzAJaSTKiJIkaNoU+V/AYBAguviYqr5hlFJ2Wx6kvCpEtpkqaEADolgVMHbe2E9ZRXVeI2cA/ID6lOA4sfOT5XzG9dd6llJFScjxTjjzedqjL/h+vvalGNo936cyOT4GnWOYZ/Yl5R+rGPDh8EXxQ/vkSEAYvkXVxtxFgqT7r7O7Ut9BS+QSDLs1P5Oz5aeCfr+Mwm5nj2V+fEvqE5ucSjxODJ6rCgSBcFM+qsxOy2wWWwb+YGwgbTAUS+aXdcIANH21++ovHwsw4XJtQNAGI8DAGHRJJL6WkisMTdARI+ZjT1rKi5aCKD+GDXmWfP/CPGKnTQks0Ncr2gCy51wjgA6qEoC9Q+wrkx1QkEg5FLsOhoIhlsZSh3x4zEAZLjej/MGCnBASt8AC/iq8fxtbYL4wz/TiZ27DYyNPQAIwA88PQ5gW+wxQdc20rMYMkBiE/S9AEgELvXuu8Ba6YASBwu9/2tp8/FHDOAc+jZzoCfEyKcCIGi2QwyQb21mxw/6c/zGGQD5HBv789rVr/7n/14HgDQ1JbAmo5FcXwEAeUYPEAAgkOEZVzt5Vic0QcdAst5VsgCLwDQvUW1QsrZfH1nTSgG/EEv6b/OEHiAbsDdQ1Q6KZoGARl9j0YIBGQMiggB6W5jJGZPEGKyxprTtAYF+XQBkJWCAaLIVAAaMFn2A1MFcGR94L8ns6UlYrqS7pK5XvvskMC5GMjJZKEpDbWEK2E0S6tWhAQ4CnmW9lVWz5Wv6Q5S5SKGfY6IBQ2CN8yaAgslKF2UMsjBBgXcH4y+jq9JzxKv0UUGG5Lq17QbG5BW2p4wKUh4xFaQtq1oYdAHAsSp+TtA9BojJG5lGKLbhhtoEgCAzBnCJ2LUGiFgUY6zk5MJEg1bfaRVBSwbQKCvl2eUzeXZxJU8mYxnnmSb8m0pytE0qFgxiq5CL2rIvAsgpL6Yymk6o3zqdX8ns+j35+JPP5Nd//dcJhKywiAWDSMBkKCVLca1Fql0lRVvJVCq5nEwI9kHyDVrEePB6AoCA8bjrjbMPaMLeTTgxgaNCkSAA5Z/0vqDWJZ8wutB7wf1u0L/weTYZST4bh+tDwMgMxfh7LLBtW9jfDhJ12y0N43GsABZniUluARDApYwqGYYACOnVgSLbSlUkUgOAMVP7LQC2SkEtr4LARNwlPvqVzz4Je/WQ+n5oMMM2M8Ktf0+rdyy4ZiklFhDW1hZEBQAEYwcqp6zt4wSRf8crlXycHBYRDIOg8D0LKhF4OZ1331h7CPjw7/7OL/zlz2uIPu/n3AJf6hb4t75hC6uIGB2CdPMSiBO6XhcfxgafXzluiBSRcaeOG1FloyWa8dt9iV7O2xE4ijGsJpj7UBM9XkicEvxzI5b8+LwvyKkJqH3f25eoGLaTnlqUELETPBUAoVCSj/3hb9dK3r6UMjry0Piuz9rxPqBsVJtj0lZyWxdzmsW/jQGi8YbuyD1A2GeCVINWBPPhSRUrsDzG2vDEWXwa++abdEgnOXDePr95H43vlbjf7pIyMiT3jVnRQJSc2g+APFy1uuG4b0kLfAeJBoKZUYIQd6jP41GfAXAA1q9eBk8p0oFHm9iOjyGgt7yxPRDnoHiETItUoZLtaimLu1u5vbmVu9tbLf5BQQh8PxAPWVyM79MgXTM65lenUrGB0VuOWJiDWJjgTdBV77xAvH95PES2mslzMDFFdq/FstxP/2IeSv75fdYbw6ICknjcwb/9HooBEDBAzgCISwWzykufLIhCY3Y+kcfGli/i8zMA4sns15fA+ke/VMkn31kowNGoUsOOAAjuXYhrKwBSwHTZivdMTEYl7xhAaH/B/XWz3LL3sBARbAwyzXW97eAjTdiN5U65HJoh76Sytb+v1QCuXo2n6hfguhOW4eR8gP+lqF2rqRBB6edSpbcov0XPg5F6j+A4yrGUsxnXu7PpjIWQDpCAgQJ/BOYGLGmsye4u+d+bNyBBPsbaWNe0mht3sMAkfWxsRvEbFDIsfa5juMkUsrjPpAnZjAeYH8NY6pT7bAcA60GFgM1nPQaIAlnxetDZKzzncIId68DPwY3tfT+H1oVDUBHbP4UB4vmBbg71LfU9QLxwMo5jlAmh+ZCSTCEGMMwx4Xt5Al8czG9d4a2JU0oNpRSPg8LiNwI/ooS+IYNdUckuMxmsrv9IC0igAy3Q4Oj7HWPB4mcDInhPUO69ptKHs7u9HTDXUlbd2CuG1zCuK4s8+HwU8D2NzjHMk7YhE+Z8sFZ/bL71ax9/J2aAUKl/AFho0a63h/sIkotjMqnxfdYVgGJfmIUeACBv4QGiol9WMhKxTRToi0GZTmo0xBEuNWoFKtqeUR7nkRtzX0HZvq9nJwAgjPkCiHZ4pwy5D8TJ/+9Kx64vy+MMgHxZrsQ7PI7/8y/9OwpAVAgwGkoPTccTAiA/dflMGSAJAJCVjLY7ed6kBEBwwwEAud9tZEtJqR3plpMcRmOG6gIFXiP9oIN8XWayHmWy3tVMnuMGGZUF97+B1wVp50CJFSHOUN2V4nMklbHoaSnxhMkMkyH+pX48OunAAwQsEGeAUAILDJCdVtOvBJJYCoDg+FG1jgAEg59XUYAKGJLemUiGqg+T7qEJOgZ8/gWDROWMfHJDNRoMEwEiQGoJBqJggPj3iaxT3ienFBKS1DhWN1FPQbsdlZaISASCRBQlMqQd8ldYCAJwoCdLUkiZ5oG2mguS/Rg4dbAGQk9vBwAUlQEgkK8ySbANAIu20QQ+2TBdIMig3ahuWhmAIdkmKyY4ugoBAgbmCUFQxTQuaXweaUS6NBkDVdPiLvJSri+u5Wp6IdcwpcuVsps0teQAQeAzYXqQtN5ulBGBcG2XZzKajuXy6kour5/K5bP35cWnn8k3v/lN+cOPX8gCoMEulQL+H+lIigzXWqRqKsl2WyllI7NRKZfTK3przC5myqxBv6rhdQL/EZMTo3lnR5lG/wTYhT7A/oFeSeRf5dnQT+mFY3r36umhABu2nU1LyS/GvJYIjjc1fFT03AgA2YN9C50cDJCqYmB8MZ3LLAUDRI+VcmcAxiLDLgdAXIsbAEgdoQTw74FsBY8PHkC4xyI6K3bZGYB5YiROhHjVkyYRfDHhfj3OiNHTQCjUJUOQmUqxaN0lynIxhpYaqJlaqVX7hkoCC3Q5SXtiIkp0akPY3uJq3LD/LtZmgq3Xh71KKlqqemUY33q4hP3OXz0DIO9wGjpv6oe4Bf7Nr1v10x4AJF5U61hl87MXGUTgBz4HiFxYlVtcRTSsKOJ2IoaZN98DAITJDHgZ9Ze4w9e+Ld7tw3Elfu8LAkD2LU5OATu8zeP2ibvaEPSIXzOxQx3LA4+BB0iIm9xHajBs+lxzaHN+Pi71ER97nDjw/QAjCQBI2FfHAHEJLHqymS+dxyPaHToAJMwfg9M9FXja129UmuL4je1tHi/Y48R4uG+SUSc2HzbbB0D8vujvtaumjd8fAiCsPR2eP42/9Z5QcKR/Qn7siGORIPR29BHBARAa7jqLGvKmxpolQ9ZYIOjjzqa++exTefnpJ+btse2ZYwMAwYE6YML2wTYsTqanmxUKUf4VEliM242XZkmcIWCHc3Hj8bgvupluuA4HAJBDSZkY/Iiv9T6gy4/JZYDRJg6AAAT5Ih5nBsjbtfoJQ8Br7eCREbm3nVPHrkNJ4Xhjp27rXTNA/qEBIOvVVnY7XWvszAQ9BkDybKRARIsCLgNiUwVANA/Hykmp4WvIG7lLJMKx0CFbX5tCXlvbRTWqscaDzxH2r4wQlUDOrYKeydMIkGDbpf1iDO7WOoPOC332KxkRyB8UCpL4XwVLRgRD8G8AI3h6oajnD/DXf6dFhuqZ6uPWEGx1li5kjFN4i0SV8D5mxcAQky3uIWKd41BcdUp/2WH92psg43nK1ouUK7b8Q1QQF/s3xvuK+zL/Hdh+D+euXv8e3IF0zHi0+kN/MARAvK19c8MkfNyukEADAKKyT+Z/ZewNGtLT50PVCrrwRnM7FQt73PtS+1Hn/eEy6O75okXDIWcTABDNbTBmVk5EKDbSO0b9dll8a8ofLoGi8lkagwdvk6jIyONwynx5wQHlrzIano8KV47QPBJBnkHs7e5seuUGhRmPAHH74inP0eG4HACJr42DmroO6PIcfv94TlE9dIYAiHp2xPM5t2HAkBfUaGymo/dDD5CONR8AkME5DmNCP6f4/vY+GffLdwqAmJrgKXPaaQAIPKT3T3//z1L9lb4sjzMA8mW5Eu/wOP73//TfZsIWyVfo8GKhMhtP5MmTJ/JTl8/lT1y8J9dJwap7eIA8r1MZ2wABAOS22ci62si2qgiAXIynlNAqypJyWLvlWkC1Z+AyLqSajgiAwM8CaDDYJkgKY/sw0kYitmOAAEgp1G/EDLh3WwUveKPzv+7uqdNW6lQr6fGdVdrIIgXbQSvb4QeySNTsCYOHVjd0AAZpgCZJpdI+qeSFUhOBUtcNgAcFH7BQ0qr3zrg6IfslY6UGKjaQfMdAGAZfLepn8tVBHizQENiMJxMpphPJJ+PgcQJKLJgOvr/VcinLxVJubm/492p8wfbmYIcJkwBINxCrRqMa3G/rigwQ/EWiGyDAsl7LGmBAkOYqKM3lEwi+x+QB2wVTgUt4qa8IDODLEbxZvEJXgzpN2mu1HpgUrNozDw0EpzqQY1aH/JQGdBfjiVwhyEMwBqYM5AvqShLzkSD1xz0tsNjewUOjJgDy/PlzefL8Pbl6/r588vKl/OZv/ab84Ucfy/0WurGJlEkpZVZKWRgDhAvotaTtUsbwAykv5GJ6IfP5XMZj0JELBtIABQlIQBoOWtKZetHg+uJ7eKKtVMYBiEEnR+bBorODULHoslZ4LwcAMh/Jar2mvvVyvZbVZs0EANlR9F4x11AECKioqBu5AAAymxP8mAQARMEPSlqYwW8PACHhoqXpengkfX1ySj9YVTUBRyYTtMo6MEIITuhG+lqh6NNO51VQEPeF9nMDjShR4QZ8CHYKgiDsF17ZycSF3t/hdzH7ykAz7N8rPw8Nhd2SpgtUQ1CqtS5doGMgh0uyDP/u28f3/vr/+A5H4fOmzi3ww9sCf+qD7tjj5AznaWeA2FdCkiC81sq+QNdORFDn7o9hgj5uJa90d3Bg30I4ZoCE+38PGDJcXDxYSHcHtCcJ/YO/dvsS4o+dz/CIDiUk9gEgvkjnYjGSrHpwlhEAgsX3EADRisaobzCG0Mcw2R+/x0pZK0QIsZ7NA/G8AM+tLNLl8KhQNa06FXFdqGtc4iC/V/Dz/FmpC5+6vrbxoYT28Jzi1/1+c1qpXLxQ3Ncu3ja7dLQHjLeztsIBfLdjgET30UC0mSG8sWz0gsSq653/Jm6VDgN7CHQGNkzwKuGqPypGUF1x1mzjGrIPdOAFC0YQl67Xslgu5ebmRu7ubuX+9kbW6wWvG73TLM5mPAmmeoo4GzG2SY5azKnyo9rulChFoiXLpQXjFMmL6GJpf3UfN2W2oFhI/e001nHwYwhcVF55/Ehfju+tGATx67kPAPHvxQwQrI0AfpwBEFyUMwPkHycA5Hd+qZEX311KB4BksqtVjjdNsNpVE3SAIeproGWFhC4yAK0qZUxtIZKFtLKa4yzHKSTYbU0TJVqZp1T6SGB9wrOCMn0+ZyAZCKm9mNGFV+EnJh1Ia6O+NDUHSJf6CWscJJxt3ad0Ri0IQxIcxX4ERcAeUZDE5bXgoYm1KGSxaOoOnxKwCiZTyUeT4B0C5gjHQ5N8TuhRAt+UjBloFiV2VWQ95i3ZMcyCHy4kOWW+jOdKlMZSStEnoPC3SzvrFdDXzgDhPOJxhFZb2itfm0Z/na3o13JvqOZ76D7ECjE70QNkCCDuA4X4HmIkFgtqQXDwvYAklK+VqZ0E5getdS331AEg7BUoPm5RIOtAnB+3+mxwvW5m6W56r+t1ZUILABBjKLj/RQpIxbxEuqIGYz+xqFNloighHkA13RzZUgYK+JHQQwVxnBVHcq41lnCZq+k5zh/SX3iE8gq7sHpJjTYaX2K/7gcAkOHl9TlWiysNsGnB2FDWaAA2HKwwkCLEknaublDO7Q1AQITILqkV5vZHJLCcaRvP/7EEFvKIKlcWs4ge8pLpc7anCCzEGhivcEBAgI9U4gzXF3tvE3vz82KA/N8LxLtfnscZAPnyXIt3diR//y/+OQVAmkpZHJLIxWQmT588lZ+6ei4/CwBEclZiAQB5r8lkYkwGkEkX7VYW2zU/R4wBBgg0KiFLlKPoYlNpYhY0sVEu20lBDxA1OcfixnwTrBK9jiZYGJ7roG1JZlRbVB0jQk27AqFe6mQnVQyAAPDIFABhJRVep00AQBwZ9ZufVgeRJ0ZRwHDbKKBcgClA0gEaVuHvVfTbRqpNzWoNBCGQX8JA1g10Wp3oskHziwvB02mmUhYiMMjebJh0z5GMH2M7xujAQnGzldvbW7m/u0cKWXLTdeR6Ftt2dNqrbQ2554Kq3Ult1EhUxN2s7uR+vVTvBfyOi0GTmHD03yttlXSs4AQnLkPwTa90BJN1UnMN8HFtyGiA3sGA3oARAkFknGi1C4GIDDJcpp0Kj5Z6S+YD5c8MAPEgCHILkBBLC+irXsjF1bXMnjyVm7s7+d3f/V355OUrWQOAg7Ep0u30ZynZl2hi2VZSJFsuzItUmUDos/5ExQ8NwU2GCv0MVRpebTMZQ78V4J1KgXEyMuYGkzTG9nYAiKbopIVaDFIksitEluuVLBYLgh9rgB/VVra1ASBu0gcGFRIBux3lr+ABAvBjbNeeAYQxQHwCRvWre4AwSBkwQFTzs6O80pwesmV23SCHVdUq50VJrqg6VHX5u4oSTM3uqdF5gsAXRJlgZFtYxOV9DYyczOjrwfckMkOPEwYMyCzg8WSnS2Tx3PdM7joq7K9TYCUMvH8sINyXHIzf2/f59//GL7yzMfi8oXML/DC3wL8RASB+HmExrGE838b8Mlwk45M4qY1xZHRCeVG8ePCFzbANCU5HElg+NsbfO5Rw/mEBQPYttvctAofXxcfXePwcJmkZs8Hh8dAjACC6sGSiJvKB0nWXpTcM/PBk//D6xa89Poqvlx9bJ1Oi4Id7S8Sm3V5mO/QACWxUYxp6cgnZBlb2mjHosK329ZtD7/WbqvOPe+z+9v4/nHOGr/cDILplBxY41weZsa6idnhLYa7fQV908OjuW5e/AIN5kPTqyWJpQgZVnoil+Htj2zB5Zcm9wjXNUelpMnWIh1DssWZhz0Lu7+6Y5Ed8u63WTGAGA3KPQwf9jKwi25/LVyFJF5JllljKmkISJn40zef9vutXmqzcbNesIOfvCYAgznmY9NswetLHvjHE3xvGMUMgJU484N8xAEJfRkgNr9cEhs4AyBkAYX97bDCJPtsXt+776b74+bE55PHdx1K54Q5xykUAIowzr6lPW6MC0EBBoq7RhGPDt3+plY+/u5L1Wtn8LKSsld2QUQK4A0A0OcmVijI/CIDY/WtFfLvUCr8IfGjmFl6UTNDak/egy2Yaa4PHaHOZl45hfIMrUzx3MdqJEsmcV6DGYGwCXrsIdI/nMxZtOW3RxnEf07ANZ0bi+Hys8NyBj5P+Gt8Zz6/45JrMWCQAScaTsZq6jxQoATCCNT1l/piYzrUQMi5gS1BIqF6Xx+bHU/tdFQCQWHix6zPOHkyQeGec6L4YWt6mEJH6XbBZ7Zr52B7/denSuK/376P+XIh9QqPj2GNf4nhfTKbsCpcWU48YrI8hB8V/BwCkEZ6vM0Ao8fgQAFm2Ihv62CgTSccFzU95PKz3g4F8XK+7YoR66Wq8o/maLAEAEklgKT9JC2CRA7ECkiwvjEnSFS2xmHAwDyI2w70HgIPrf/P2w3kVGZ5a1ID8n167w2xZDSn2A2/H+ppfn8cAEAUnOxDHwUpmEIKkvJPGYtk5y2sekcByUFGPRXvUYx4gKAz1wu7h+cX9l9LojwEgFnu1ZK0d68kPJYL3zhUneoDgt6cyQA6ZoJ8BkOPX7PyNt2yB/+0v/DyR3aqtiDwXksl8OpPnT5/LT189l3/u4j25ajMmackAaTKZYSLMMkpOAVRAEh2LFlRy4fcAQFDVP05zKRoEGLpA3uapbCY5qaR4qM/CNiycVXcQCzhNvCqNzCR2MCGre1Ew3lYpGyXXM8iIABACHulOllktYEJwIcHXHUNEJ4pu0cFqkQz+I5rcL8uMAIh7dvBzW9RzsbRe8+mAyOJuKfd3y6DxqeBHrL/HJVXw/Hjv+XN59uyZtgNAqFZk2+4IJiGpPrmcy2Suskxob053bWsAyJ1s7ldSLTe6AEOAZG2tizIPtHwRl2j1i1W8oYruxc1n8vLuRhkmOAar/8gSSF3Z/lxXFdUuxlxhgJSmXGjjuMCcAAgxIXsiC+0BuosnRTRoU7kjnBvaPc/HFvAKmStjBllmdIpJudrIbqssDIIHNqlS0qDdyaLaMMlPqjDM5C4u5X61ku9973tyh7ZpTNKBpmPQeoXBugY6hexkDI1YYwcx4Mhz9ROZKrMlK7RiggECqxkUAMF3FACBhNWGDI7tZiO1ybrxetF8XSUVEMiTIQJQB1JjRSFrAIfNRparpV7vCjJllWybLcFI5TZ1YBSBmlYIflxdXslIUhlH3EFqlka5KsIb7C4649IDBHGPv4YsHIzmDXBSl3m9purJU8tmq0wnBuFkiHSggoKTaj7K4NxorA6AjIzGHQJyBKl2H+IQymwseVKE7bv0l0/oPtF7cmgIgOBaxBPscBHnhcH7FneoYsmLkSRcbPUXMPFiJq4sj5Mc+M3Hf/OvvOXIe/75uQW+Gi3wr/cAkC7I5z1jlfg8U5v3CYgYU00XGd0TC+xRzByIKq3j1tL71Cn8kbm6s0OtShAmpjU14v0RHZ+Xveso0BUSevEn3zcTdv95TwLrsVTUCSuOEy6/j18+LoazOFABt2/xHeKBkDrzKtPu/DpApH++NSRHD51mxABxAIRJCtezRiIoAqEZC/TMNd2AM9Yy1jgDlaq9C2L9RLcf+0zZwbGfMegJOiPMJTmzwZJswTTWWKi8nAzqNC8et98p/z50CTVBNWy4/Q2pciX6CJWPvYSCfZaUIRMy3JIDIJ5MtF906dJhd0Q8ZvHNcN+WF7TkJJJ3A2aMQQjdnAgpskRG1Oc3E17E1bYIJqPbkotMoLUqdbW4u5O72zsamwMEQaIfzHDI4aJYRj1ylQGtVd6QzFU5GPQ3xJEuQ4tkjrKMlWmqyUztJziffFdIwnHA+pp16m7s0X0hnkNxCD0C8HvEyw7gRuMFLJePASB+7w5BkH0xB77j8QY+98IbtLFLYAEE+SIeaZNKjuARy69MvQN3yU4aJJMZd1pVMNZtG3j0raRq76SqtrIbbWR8ncn7H7wn/8S/8BO8R7N8JUW5pQfCk6djGY1H0gogpa2mMTONQ3VVYNv2Yh/6fhiIdfYAebQ7HEsOdlPa8bnq1G11Elgd+OqAo1Z0e221c7R1jYb+rgCIghu4/GBjfeuXd/LxdwCAQKI7Y2JeARD1B3UARIETDC3Q50blJeYR/YvXkK7GWiUtVCJaC7J0vE/NNwpjk97v+Ind9Yri2tMqqf09AL8GunjSVNnynReSHgeM0SG9pfkGZ8GqmLduXyWm7T9LhmMywPbct0pnaxQOatLck6kaT7lZdTczNEkm8Nnguj3XdSefZSGUvSrwWSZPnlzLxeWc7xVjjK8ASEq+VplBVYWAMngqJgAAIABJREFUMgiUH3j6No/3xjg7F89HHKw6twPfJmCAeKG/9xfvH915JK3KkXWm4AaAcM5XrydtAoMCImZNuEFsHlBwywGD+PbxUV7fw2hHdqkfoB/O4FbR3I8BJXGsapJoHj8ipGWRINmtAAYM+KDSSASAsGRHwQD/fhcOK2jHOYEAiPYHnLXen0i1o+jTWAroaVbcGjNAVJnEYg0zAU+TShIDQMjItiS9smatD7bI2ZS89jqn2fwKkCBaR6PRcBtjHCd701mWxkpR6VKN45BTcygrAF6DgkYcK46h9zgU//a/xOsXJO6xXqCfjzJA8HDfjw4EAdPFmFdO5YoYLn6eLmWFHTzGAHH/W53TO6NyB0A8FmA/sr6VoB9Hxa3dON1vgg4AsdhXk34BaPPrQ+D2CANEb8N+VHloViATzB/xfWH750eRT5x+df/WsM8zANK/rudXn2ML/K//0c8xoN3ukHRtBXXZl7M5ZYV++uo9+ePTZ3K5S+Xu/l5Gm1qe7zL6D9DjIhNZZztZbjeyWNzLdr2RZgMkOVGtyryUi7xk4hjdfwMTdFS+syojkXq7kfViybwIvo+EJJL0rNQjKKBIqfsKcGCAcTL8GaqKkwGDF7sJEZrXScfwgATWMoM/hQYSawA2AEBMq9P1Db1KHX4fWa4GnNhnztd6LmA4jBEcjM3ErCgZ4Lt5OxZfn3z8mbx48ZnK/2SZNETXVfdQqxpLPpVlMKGh9Wwy5fkwyMG5pwkXdmACjGdTKafjkJSm7mLTyN3dnSzvFyLbmrJIfv40Le+NYdHAhwVW0untYTDGdQPzAAssLj7hr0GWglX3Yxbj5GaJBav6J2UWyxVcg1RkPpurNBNMzOlholULaqJuwAkGYNN6hoYzQoakzCVDkFXkrC4ZYULHIqqqpa0qSbeQwNJqHg1c9IHJ3iWwAG4xYEFQN5kQRHh180o2G7inIEGvwbXO0Bb4sOqnkQwGLSZfxWkYC3Uk7ouSVTJ8glY8GtEvBlUypN+yokGlHHCtAGJUmy2fDFxwrSH7wKpS8/CwiiOXc1hWa7nbLGSz3bAPcZLGAnOnBvU6ZXR9O29F8AT4AX+eUZtKGVULqWlbN3AoA0SnNU70YIAoq1JfNxtKunlfTVjxk1lf2xH8gDmeAxPqCRIFpegLFniRGms0ZfeToQxcCKAR2GvE5ddilE8kT3EPdfvwCd2TaR5oe0Dm1x6b4j0afGh8eu36SDzdDkGQFsBNUkjrlOBTxtvB/P39/+l/OOVX5++cW+Ar3wL/2gfHK+U4nlkQ/gCsjIJz3NMARo89AH4g2RkeQ6DEXmOu6K+d+kCHJ3Z8XD+23yTFfKTj4GNJoQDcHtmg6g13g0sHROgPva18bPTNDQHZ8H40Jzy260PX4OFYGW0lgFYPz727tjpz+SPeHpM8NpdTWsgWmP4dB5+Hx+2ShHF74N+QUhhBJyIGsQ3I0m1ZYYxJOsZtp6FAx0g6dt3jzw8d58Pj7k8ah65Z3Eb9PtXvq1rsE3d5VBt3oInPznEXCEbwD9afffnY0IZR0QTeQ4zshS6sELb3XB6VdaIELTOZpql6aFRgdwsLiVwOl9rxKIJCvHS/kMX9vdy/upHFYimb1YrMZnqfuY8IGakqb0UPNPYdNUH2eT8ArCh+MpAE+8V36LNnbKRem0Z9+EHSEIkRMNNZCG1V0QZM0MPNs0YPEjR9PyIm6yyJeRiQjGMpZU4xrqVHn1bxugwcCmw+/fRTskBOfZyesD6+xWwHAERBuscAkBZSppstAazl5jMmJx0A+ZEf+4b8kT/+DSaY82Ijeb5lDPejP/5UGdlZRVNzjOtppmCQcooMHAzmCSaBhWq4xLzy2sIkQ46fy1fhG+/y2g7H1EPtc+o+lTflmTyfn820vrdxTd3quOMACBQBjAFSt7LdVvLtX9nKx99dyHqFcaBkQnVXQxoFBVAKkOGeTVIK8ZjXh8cjPuipEgPHqgN68/GhOSjx7vpKN44/Fvu8u/3plox0H5KfYQ3tklsWX3B9S0ktrcrHehzrXQAlWAsTBMkzmT+5lunFjOwRV0qgx5LJQuMvixNR8Oc+jZH8DudN88SkdOEk0yI9K4zzpLKu91V6HIMx/F/xCON/xEwJbUaWgALX6tmqfzlfNQpSYPxG32RxhT96MQ1bzfaFvngR/FcJJLiaEGIX8+rY7Wr6kpItY3Mn92WgCPJJYEGMUpFJsmNb0sgec1Mo/PGcUyQZHfudWHzjiXzkijRd7QBNbNStFx4AHs+dvlcqX95TPPH41WIkzLXDx744pwM++soLOjVqcTGOrSkbgQE98wu5qajY/U6gw7w0AP7wSA3M4fZN9o1jEw8KXqH95LwldPqHbB42+qaet59DOBeuB1CYGsWNmKn4W/t+QCI016P3kkvYaZ+M2wbZGh9xwvdY76nH7AwQLS7VdiZ3OQJxovRUkOZ7cEEGbyig4sVf3bn2QRB0SoyXVjQUGaLzWK2dNDfjY6juSMcqXowo7mylgLcS+56xhMl68zWBS4t3cAolAw8CIMhLDthXFl/95l10nx5rjM/h87ME1ufQyJ/3Ln7lP/zTCoC0sFUSGUkuV7O5vP/++5TA+pnpM5nXIrd3d1IYAHKRAgQoSKHf5C0T52BCwJdicXNHJghumovRRJ7N5jIuwQzICUDcpjtpMg34t8ulLF7dcCLAhJqVJVZNTAZjgYXKMxQgqm4ikqjwhkhozAnfEEC5YD2o7zaxb/pVeMUEwRkDQHCzbzIAIHrL40GgxbxA3PODpueecIcJVdqGyX4+n8rl1Uxms5lMpzMzE1cwBs/vfvdD+f3v/mG4hHWNqrSWAQImvfF4JqPxlGwJbCNBVRVYCpwwW0lGWpVBNgZ8IialZKOC8gDL1UoaJKRROQfJpOVSJgANbECLPUC6wUsPBefONmVtinuoANxBWyeUHgDAdbdZyQrBCwe9VNq8QKbZBmyMd6bZiUVhu5N1teYAPB3P6EVyBS8P0GsBIuS5jGwJgwZFcj7HooZakgBiWqlHiWTjnF4ikMAqgEdsKp5ftVpLummkSFICEGSdsDKokfV6I9u6lg2YSyapRWbLqKAZOxkmmGJQLWSL4+DFwWAL2uaVNNst+47WjWBIV71q/Edfkvlcrq+v6YeDKjVM5OiXlG1YLXkNsNijZBmM6bcI1HQboLSWUaCGfZBTY0HPYnUvN/e3rFpksAhwxaqECHQZ7MQKArBl2H4iV1dXPJ6yTaWI8o4EA6PBA3N4nAiB/4cV8fFbdbWUpl517CJUCmX5QQAE/Rg0VJ+0/TxYucCkhVZ8Unc7y7VS0wEQBHv2uS5sEwEAAlN6v3fYhkbpjAGQWB7H+7JqcyPgjBJtUQC1bwyNFx5Nm8h6l0ltyceuQtMlOyxYMEm4XgWn3lzy4V/+rz/vofq8v3MLfClb4HUBkOH8FL/mAvUkAMTA1D1ARJysUQC8WzzFn8X/9qTl0QbmQtENUg9/+00BEN/iMFGijNjj5+EL32Pn0Qcm9gMWHG8HifPH2m+4zyHgxVnW5EHicR3f2wcOHEsWQUqhRJlktEANi1j3GWOcp3OXP7jwi6S5jrXV8PM3AUAOgR+eKIrbID7OeN9gJMQPPQ9bnA/m/uG1e4iLnQiAALSoq560GdOMLkllsk1lksgUhQVxwQcNXPXassinrmW1WMrdzY2slisWPyFuqraV+aOpLC7nW8jloWDHkmM4n1guxq+5/w0AiH3PWdMuQTNst+Hv/fowmWpsYLKuTRY0lpp4ABJaWziD400BEGd9EIQB47co2HY/jADIYvMpY8IeAPIz35AE8ifFRrIcfSo5AyCvO/gcAd7fYHN7JWT3jXmnbHs/ANJPrOl2PCkWS2ANAZCtfPtXKgNAammbkUlgPQaANOYTwxHDDtkBECxrh4nU/Wc1vMdPOffHvjOMNfy773o/vXHOfAj27evQfuM5Ox5vOSZORpKVmrx3NokbtAdApCzl8vIyrNnxuRuzByULm3s3Barx+wnceJx3ADs+p2GxwKF29e3EY7HHHDGbdpggD+tbsM+SmQIIlrRWvxRjoDLphFwCcjWQj8eNqeoJAGyQ08G+ixKARy7TPJV5rioTcTtgf36MPt/w7ogAELz2ebCbDxVo0Hmsi4F8XvM40M+vZ4Ie4qVO9glzLbNogxhz2E/ia7JvHtSkeitVXvH2c1CNfcnzH7ZW5zXyoigv+LS71lPuGheJ7PZ60e2TZ7U2MWm0+Pp62zQNpL204CA8HTIx8IjtYMWuoU2N4cDS1+B5puCHztgRULLHA+QQAMLfxf47Jlt2bMxhXi+SwOqutcFGDnTu4FWrsYw//Vg1c+r34L5CNu2f3ifx/SKF44kV3hgGF7yDPJcWe6RFTJrhOaEthwCI7+ubtzFz/1hr/OA/PwMgP/g2/tz34AAIJLAwQI2TQq7nlwaAPJN/dvxUZrVQf7ZYV/Jsl8k8Nxo6AJAMrAu9EbG4uf3sJSviN/VGZsVYnk+vZD6ZEUQAA+QWpuS2qN6uVrK6vSXiiUkhAb2yLIL2JLANJCt9UQuzshR6nY4LQ/Kp1gQxHjUmIFSGmueHAiAd42MDxkreLRoBfgBs8Em6HKnsVTew47bWzzHhAwCZX04JXigIMpXJdEoJIzy/9a3fkW/99u+EhZqAopsiwT/hsyjGlN6h6fl4HAAQHANlhhQPUSNsJIMBEsBnhYDHSg3eTB4Mi8kptp1hotaKB8hHgXkwTBpzAh0AIACVxuMpq2jAKAEAcgNAar3SJDgGVwAIAQFXo6dOoVMnD4yNkJYaF6XMx2OZTydsl+loRAAEFGEu6Jqd+liA2J7n8OGSTd7AgINtUaa5jGBUWdVkozSbrWQVJNmUlYGkOiWXGpVPqABepUlg9zDhn6cCbxNnVCiroY/g+yITfb1ERaUxiJRqrAg9+hODPJNbwPGhvINScXXFvg0Wy26rC3a2LyoEschH2+0aUjyxfTIhSrCgFFhxc/jlZin3q3vtq+CqsGIxVyYIjiVUMOgUBcCjlEyeXj+hbBqaLgM6aI9DAIj35SEA0tRLqatVJ4GFCTLt5Mu2FUzgDdwjIAdQsqt89kDJARoHQEjxTTOCYNA4DYkIUryNcg5QK5/Sk2UIgHj1o/bprpJyGGx5MBWfv+fqji0qAORBrK8xTdRucn9YpT5M4vn+vvcL/83nPlafd3hugS9jC/yrX/Pw//DRHUtmd/cZDJOPV/548O97PAwO9H07DyWi44XBo23sAIgOGtHCQH8Vn+excUh/oXIExx7xov2xc35dAOTR42UlyGFZKBxH3O5hLI6B6d6/MY0qAB5XaboEApvB2yLoXptJedTevh9gH7kN+t1iNjKctW1xkeX/tpWbq47vO/43uRb7fjNM1gy/4/v2xMfwWIavXevbmyl46wzYTw52xOCVN2vPKyUGVPawe1QBRAtWHhx7dO1xnJC4mppXH+I9xGA14jQyAqxABFKreL1es7obMZ7qkJuXHpgPlKSFPReyJ13ix+8tT8rF9wDjJSuEwfvOuN7LALEfxgmMOBGC7TDZZ7Kz+HqcfPJxYjjexEBNnHQ7dE2H7zMmNr+5MwByZoA8Nga9yZj12PZOmadO3ecZANnf0sP2OxYPHZuDTvmcikODoftNrnUABcqc4zLnb0umulwlgZBSmSQ+7tIr1NaAWL/HeQkWG46QHzH/FfOEoAID1QM054LfX8zVJzUGCsI+yKQwqULIbyNvwTW454XA+omq301Cs1P7sVnUq/HD/IC1sPmvGvvDGaya/cVcheI/lVzT9Wo3M7uX7Gis6/8yaaXcVaE9XL7Z27YDmzjT9RLVBJJNRp6MSEqLx/5qul+Xz1Qwxnw5LEXQj2/d30u3iweBqIhVoqwR9/kwQAb5JeTpAnt3Ty+0mKGRtRWURn3FZUyDt6mWnZrWhZENtFg2PIzhijxg/9EBQPH7Hm52zAgt0OyBHS0Kafvy1zh7j3PCfRNJR3Xxgml/vBEAonGKXq0uLxV6jcfaJh967B73mGMI8vjvwjVvmYkbACCdFJ+31SFmu7epbk+kSFAkEhNVIraHA9snAyAAkLQthmuR37g5ga53rJHe4ednAOQdNuaXZVOQwAJrAgAIqrUmaSnX86vAAPlnxk9kut3Jy5cvJVttKYEFAARJYTBAADJIrklqACCfvfhEbu5eye36ltt6f/xEri8u6RNRlZncJo1szEgcVf6b+3tWf/EBOhzABksaQwQYZKu61qp7VuvvoCOtE2uChGyliyYMAhjECYJEAAglr2xg2eRIundVjQAe8ATDgKDEpJTJBBJOTh+EDBeo2krhm11MZD6fBADka1/7mnztgw+CQeGv/do35dd+9Zth8VSOpoHxAdZHmhaSZjqpo72SHSS9Up7bBqwCMGmaOkhSQSZpuV0HxgcSwvSWAE0Vx5MVBEB88oQMAYAEf+0BBwdIau0hsa5tBYmvi4tLKcoRK8zA8HkFFshyqQAD2gYAg3uAiAj8UAmMwGQuRfWlyptRIgEaoWVJAASsiQuwOhAUmIkj2Csw8S7SjH0HwMdSttJk5uEBNgvbY6dSCPVOinon4H2oWZZ6kmDCVlNukRZUVgtuoCNYQZIKXhowJUdQQtkxbWtvC/W32Mq4GMnVZB6OX/uC+nW4DEFsmgpJMshVrZuNbJoNpdcAzlAuazRWSG7XKkBSbSj/BVmvGZgkFxfcD64dJCAA8Ky2K1lVK957BEDgu5LmxmBqCICoKJb2xbEUMkkKef7sGeXpsrqVBACMPWIABP03ZoDg9UMAZEUGiAeVNAS3Ck70DxqgN2jrSipIG0AHtOkqJoaTLzV1Y81vAEiWRHAdUKf8ImCNARACfvZkog96wMaeGfblcMKm4RsSp1FVyXAyHY61bQqpvbG0WanByL4EzyGNUXv/o7/y331ZhvDzcZxb4AttgVMAkH335P4kAEDz0yp/9oEZw3s5LqY6BH74sZ2UHGC9l2l8RwDIIaD0+IVBkP+wgu/Q73qJ1yCBoN/mZ0ZLP7bffYDPPjDE152HAKZD4+e+9sDSMYXvVpQ8iY8j3sfw+PZdG8psDhLxWizTr9BTsUpr44iqf+jYj7XdPjDq0G9w3IeSh0MAxLdxqK17AEgETGl81z32ASBh20FVk+YnvcOO7w+3L3EwIGbQhpjDTTYh1wTGgoEQiG9YtLNYyup+wXgWTA8u/unHpr4eiPGCOIJJbREAwR0BaTPzLPP29lhl2Gf82Dy5oHKz5pt3oP3jcx0CIF616t4snnTC935QAAj25QCIn8cPswTWmQFybBR5889PBSNO3cNJ894pKD1nsn0SWF8iBoibAx5pnFPa5NT2PXS9ftAgyD4A5FgcNjymLvFLen/n4xZVz8fzOcYxrJ99rOyBHnHFPeaMEVQHOo9XBz+Qj4lZI2CUOJASfyf+HjxWitmE43MAbKKK9/gYfVyNx/24kl7jAshng2mkcZXnwqkTwThL5frUpF69NMeQ4SboA88XVTkJ59E2klsuibmr4K3qhaSdt9kwdsL+fL3dASD6fT++hzGDSSxFKgddf9XfxecMT1WXjBrO734N8Zd5q4EE5PA+4PE2qyBnGdrelBv8Nf/auOJlzQFDijaKiMDEDge76jNAdLv6FS/MVFkulZTsnmgbBbe8/QichWvr0k5dkVN3H7wdAKJt7uWieqx+HJ6nVDLO8aoov37Dvhvf49rGYzJA/H1ev+ShdFbsWdfdQ3qM3TUDAKJXQ5nA/Uti0VvvvDT+3v/AZ8jx7lt7nAGQA412fvvdtQBM0HsASDaSJ/MrQXL/Jy+fyT89upbxupbPPvtMstXGGCAADMbSlrmAxtiapBUMDO9evpK7+zu5W91J0aZyVUzJALmYzaQeFbIoMZipdl2z3kqzXLFSjIsY0M0BppTQmBxJAgmmvKDskGoLN9LCKdxSBkiOw3Q9yCphmw6ANDuCMwBAfBEfAyC44SCfFAMgAD8AgpCWR+3fLQEQvflTmUxLmU4VLMGTAMjXv04JKQAIAEB+9de+ybYhJXQyl8lU5a7AilBJLD14DPibZcWnGnM2UiV9Q6ANAZGKCXNILQFEgHSTn/8YhvPG+ECSWQEQaC7mwdshSHEAsUVFnRt7gZ6ZlgxYARisNhu5o3avelJQYgqgh3U1tCEYIAREzM/B/VcIgIjILM9lPp6QAjtH4h9JcDBzjAECE28c33g0kiZv5bZdyFq2Kp0EQKFJJDPnUgBdRe2v9YzBoNCWS2jm3uZw2tIACsAOAaRqK2tIYME4zYA5yFcBMAKF1U3Yi6SUaTEnAwR9AJRV97jA8VA6awewRAELbBMACN7DfzR3AaCTF6x8YXKfGtIV2TsAQMACgVk65NIgCUawiNWRMBZXD466Mc1nFm3A/6amB4hLYOnZwhwe17qQp0/BAHkuKTrSRqmI3h88QYL+GgAQ62vw/4glsHbNWvD0iUcnKQ2aKBHGJ7xCtJpGARDV+GTFpbFdbKbrjsOCEDWN74LbPFUDXCYXwIzJpz0PEABDZD2Z/rUDHw4+dpJXLL8JoKefexw4HQrQwrkmudTZhD4gOpEPTAStikUD3UFljUmTvfrr//27G4TPWzq3wA9xC5wKgAxPsX+f2uKlRa3ScQDk1IQ86fNR9D1MRgwXy8cuA4Q2YwBEz8Gr3OKqvOMLGN3XYQDkECBw6Bw4lr2lBwjH02iB22MRHJDg4n4HC7Z9CxrwRzFTO/tjyFQN2zD2X69/2DwWXx+0PB3KHACg1Gck6xAYIN2Cs6dVrAd+7JI/+Px1AJDHNu7n6wkR/268MO+db9yPTwBAeHpDCTObMLlQPQEA8aQH4paq0jiJ4lkWdwX2Dj5bqZH5PTw+FvcEQLYrlbZEkghzu0tk4jU8ink4ph+OmMKLHwh+RACIt0OcyMJ7zv6IE0MOgMQFQPuugyc1hjIS2IfHHfjd5w2AxAwQ7P91JbB6ScvX7t0PfwAPkGKnFbOneoCcAZB30PAHNnEGQN5cAguJv1Mex5K8p2wj/k4cZ/TG9CPJ5NfdT3+fnYfkoe14It7P15PqYa0UJ4454QbImpvketFUC8jkgzE85KpNoth9J3R78VoKBassx9Q5gP9na0QWnKoPa1ABMFAb0uswaUd+CD6q+EufkrKUi6dXNG4H6MD8y8j8OwFMOAMFHkSQmsacY/KKKpmu6g2Un6akMwoCAai4HBUAB9cewY+RVN/Rq3WzXklZjmQ2GdErFiBImmlowd9QDaKVcarKEjHjMwb38b2Qr4kuWAeAmEIFGSfKavHHPgBEr4/xKyLzd/WwGAIg5nEVxXK9IkQwcEyWcQjePOxbrTTVUstOLHfGdX9knO6H7rKeFkWHeKDXj0UsS8QzilvG/t29h+0+BLZwbip9rr/H+mLUk7GKARBKipm0U2DOBsbH2wMgOGhIzw/HhxC6v6EEFvqS3kZ9ZnoAQCyG7gEg5hGjfdXj+Nh7riv6YP9E0VECv2iNqR9Gz1GxUWBVPfye+9f0JLB6XiMiZwDkbUb/829PaoG/+x//GQVAdmCApDLNR/LksgNA/qnySkarSj755BNJlxt51mZyaTJOMi5kWyZMrOMBejv9KhZYAC0oTzVOMpmUChrsJiPZTHNpMkOnYXKNBRI8HZB0x4QCWYMSTIyJZOOxpEiWW2V9vamkWgME0MlqnBUyy1F9r5RpHeTUgAqfw/MDIIiPNVswQAp14sTNTGClacgAwYQZABBnFRAAAQygD0hkjfjUCoX3jQECL4jFcim/9hu/Kb/6699UAGA+l9nsSqYXVzIZT2Q0HstqtZElQB9UylW1vPrsTm5eLrpJr0iZtIesFs7fPTtcJmh1fy+r5UIZEE0jZSNScuBSs6kRfSdUn1MrJrQSzicyAFX0yrCJsV7X0mwUHYeZ+GpXy4oLXQAJlaww8dA4DIvRVJpIEgtSVPDQwHmg7dO2lRlYJeWI5z6fTOS6KGSCSACSApxyDKQZlVKljXy2eyn3jZ5PC7mrGt9TmmUhuRRNBl9EC0yQ7AATxNgzMIwHHdeos2D+LKqNrLeQV4CpOAAQkXKsfaksUBGohmqoSJRdIUUyF/iN4/sYyBGsuOwVThpgB+TcsABdrVeyBgvJWA5YwFfbDQ3OEPxgcgcgxPermpUNeA8moGPsPy+kzBB4KYCQ7Go+eW3RjgDvILiG9xqHnRT8AGOiSDKyZ55cX8vTp08lqQCAdHURAD94G9okh3sSYJXOhQnBD4Ag/rpFv243IQgA2BFkQhjUqmuH3lcA7tQvxxMOOEdc+xA4W7GEB2Ke1tNqylQKGKK5GVqWyzgDADIKjBsyb3DdLIj2Phs0UxlQa9DXBYR9CbA4pHgMBNkluWyTiTQwQo+qQPpVIg8N1AIgIiKrv302QT9pgjl/6SvfAv/K+6eZoOP+Gd6XD15jfKVh6fHHvkTQw4Xgw4Dct/xGiSQmUGzRPtDU9eQsl2kRRf6xM3EAxX+z76/POYcWvL3fvAEAsg+sCG00TKAfAEEOASC9bctOckituiSF/fV2i5NEnoiJF3R+TH1gxNkzHevD295lE8gKibS1AmASFvtGwed3jgMi7woA8fOJtb8P9U3eOycCIPG1O1h5hyIJqyCN96lgRFTHZ9WIjFksoQMQA2sFXAfGB00j97c38un3vsfYCnKw7ufFBBa+axIeBBdQ6AGpKTcENfYH32tVwgqFOmAs77uXPFHEwhcai+pTpUEUvPC4N07WeF+Kk3uxvJX3G2eAeB+M2a6+b082+PH5d3wfIeYeAGyHwC18f8gAQRyPxxkAiZC85GyC/kbz1iOT0KFYOf7Jqfv8sjNAvmgA5Oh8djzsOfkbnsg99oPh9Y+B4Rj8VRlvZQBwHIyMvDkO6mDI8d+lBOMkejx/Yx+pUVQURDEpxKiYoWe+HCVvOT6D4Wem7WTqpYlURUrnQXLoAAAgAElEQVSDc+RyXKbc5cZLABNYd47HVFDweYLFosiTZCbXjDVqCq/PndwvtfhVz8wNstWvtSUDpOX6f0IwZiyz6cQAEMhE9UOJttlKsts8AEBiyWc/pmGc5+td/B1+P479YqPp7n71Ah1kt/tM45hBUJEB0T38GrvUmMdszor0YxnOe9q/RZLNSpPlBviQkenrd0MXsI8C0ua2W/87HGtwXBv38zGvkn6f7q5Pv5ihYznwffMFSSBNn4z7rJCBB4j35yCL9Y4BkNgEPezLY883BED8vvX+49ewY4AADdM1WJfrQBsZcJmpL0ro687OiYA5XFsAIProLw643Y7TG7yWg0dN5HMS4iDK6j+UwMLWf/MsgXVs6D5//rYt8Pf+kz+rAEhjAEgxAECKSylXlbx48UKS5ZoMEAAgYDRk05HU40y2bRN0fsFScEPCFhI9m4qafhhA2+lImsspzapZ9VbVIos1GSA0lobBNRLXbrI1mUg+nfI1Htv1VjaLNZPSy/VSLoqJPJ1ekRmgk4TLX+0HQKoi6QEgqDhHUtsXTDloiyYqrZMyuCq6YCfF0SSyAIDgOYOZOaWt9PNv/YPfld/+9u9QAgrPvBhLlo/Dgn8JAGSlSXRsf3G7lsWdJqHxgJcK1D8cQEnLXNICzAUdIO5vbuTu9kYZCauVpJuKMkhMEmeZTPJCzcThv8CEv/5WBybUrXYSWJQNq1pJwLoAug9T+kRks9NriXa5g2mlma/S+hUDpF0LBDpNBWM6lSvCNDYGyGE6kTiWqzyXWYGKjRGT/yNU99pEUmeNrCdbqXINJLCuybagUKhOIoCPoobpfSeBpXux5BhANFByDQCpdo2sGmVoMLiCWVkJQEMrQlgZsIO/iC7Qd3UmeTujTTv3D2AoCqgoGeYVHmgPtolXM2r1h6lsqtalm3CTF6h1vQCFWCmZpwRAxtkoeIJkGPZbAGGVJguwFfiMmA4nJy/cMwwMW2nB+KgaBnYAmNJ6JylAEHs4AOKT3w7bUlFSBfsiBggDFAGKD7M2bW+yPWKjWJwBTO+9b8IDxL9LGTEAN5VJaDlQY4k/VCJYcOsBcJFDEss1YQsZAQBJ1APE5a+qqgNAmGSxRAaDJ7yOEjYEAa3iAefIXmHZnkMLOn+/blNZ7QqpWgUHfT9BfzYy7hsa+Hmy6n/58z//tkPv+ffnFvhKtMC//N5xDxCf83w88hMf3qsEfB/o/e5vpn1Jmfg9/psLWCu4iDbz4HsnXgnSxC0T7QuMfefkC4zjmx0gDPaD4bnFVYO+zb3n/wYAyL5rEZLEdnjH2iv+PL6mvX+3kLT0OaPzKovBDs7FtuCK227vNnsVkEMAhNOwVjpSBsGhAPter51fDwA59doeapNhf4nPP75Phtf5iwFANP7AAwxWsqPN1JzM4eWS8eLdq1fy2UffDwUN/H6eM+5h7F8rixtgCGJVxBypbdcTPCykQUQGPwz432EtYNc4bnPvHw6AeCzgAIjLX8XJGr8W8T0b79cTOcPEj38nTi64XFVYxL+lCbr3hyEAgtgDjzcBQOLY6PgY9Pg38jY7M0DethHf4e/3jftvs/l/nAAQTfMeB7lPaZPXaXOf147Nae/22mKsfhhfDPcRsw58nPO/MfjrUtIOiuBcfH0X5xqGBQLxOBtv93I27a3pfBwMiVsb+1mgOCie8esTjj1JZAu8OCpKidd2cSIea2jMEVr0qp6lwdPVQJ4sLyTJRrY+1CI+mqAH+U5lhGCdC29WtM3Y8lp6TJ1sEF+3lUijAEgsgRUzQLwtPUHtsUDcZvH1edj/9l3rDl7w3Mm+a4sInoLbg/YbFqv4McVzlV+b7rfwJ91QASJew7tvZzyXj9DOzlg4EPviuNbej48AICymHSTxQ5tFAEiaTgYSWCo4zu9aDE1WyKBAUl1L3swEXe8lLcUZGtfj1F+XARKDT36PDccXXhOXwGKf1LGv60cdABIXfHS+IAZ2mnoHLlVKXRgvZuv63FEABO058BRECMiob8CEw+szAPI6M8z5u2/UAn//L/45emYQAElTmQ4AkD8GAGS5lY8//liSxUqeGgCCCaO4mEg7K2VVb2mSjmQuqt7do6NebWR9cyfb1VqR6+lIkqeXUl5MOfkggbtbrMgkwOJoVVeyqJEM1om1QOX8fC7lSM21NsuNLG4X8urupXx295lcjy/lG5fv04RbB4PDAAhuqG2hT2eAQPZpuVpFg0EtuxaajlpNxix8opMbntMZKgtM3mo8DvWCV1dXgufvf/g9+e4f/CFNqlGlj5x13SRhUbhYbmS17jxFNstGtms3zt5R7qqWhr9/8uSJjGYTGc9UbguLoVeffiqvXn4mt7e3lN2q75ayW611oVkU9OCYFGa6HZgfVqW328l2V8u20fPDojZvc8kTDQSK0Uh2BcyhhVV8i/VabiBnAHYCdC4xeHFhqoMV6yIAfkjCtiHzBIta+EXUNQ3PL7NMLmGMPp/LtByRrQKTc2y/yRtJnxWSXWjlBeUQ1o3Uqy3ZQ82mlqLKZJQ5g6OUDBX7O1HAgHxMBW5wPFXbyLrZ8toyaT3KJR9BDkwT6Q3ksTYrspOwoKy38CdRGSYat8F/xhLsynoAc8gqU9qWHi2rzTpUOCIQGpWQZ1PPDwRBmBTQngW8XpAno5l5I5VUPI9pNpHLizkBrhKycQCkjHHDPmnHgPNhhUuuiQKCBMu1bJYrAii4XlnT9kzQDwEgPrE0mbJA/JGltWSpXisykiKTcwaiKapYVPaAAEoEgOA3m81Wtptt59Vh9MgQMLOPaQID9zIYOHiqJ0spZToJAAiYH+69opUarQIeBoTGAIifj/u0+PlEysO9cXDfQga40e02lS2kHQygwz3m4BI8WxyExL89OHbmF87nv/rRyRuNt+cfnVvgq9YCf/L5foXe4XkeWsT2gnZjvB1toz0MC69AZIAf/k/lLEPKwz7oXvuCIPzg0V2jsi/E6sGom6Nk9z4XSabFdPRElG5/LOEyTFL4ZofJDPpfHN2nyyLoFw0mN/agvbMHl4n39Vii5jAA0kjebk3WQiUpMee65Gh30Sy54OcxoMaHpDiALVaz6bVTsMNlsDoavwIgujHvI30TdG+B0xggpyapTgVA4iR/uHSRKTmPew97Kk7Ax5c8vv6HGSAiOxSQdB1J+6Ht141IWT9q/RN/wfagj9lyxTjq/u6eRSUb+HwgrkPsjLjQYhhU1uL8djUYo6oNj8+QCGCMZAtiN3lF0gTzPTzdEAt7UiVOqg0BEGebcNtR0sXvmX2/9TYNBSAmvRlvm8DNANzwJFW8zeF34m08vD+7BMTwNvWkkoMXZwAE8afJIYYE2JkBcur4c8I0oOP/CTJMp+7zy84AUQnL449T2uT4VuLhVe/7fYm+19nOa33X/B96c0OU0N33/nD7Pu/gL9aeXAtiLLdEM9eqmMOjYsuerOSgb8X9CKoAqkbRZ9v72BzvG+/FMZD/O7RnIlJB4tuYJGp8rbENvxt5Sjo7sPMTKSmrBfkqrE2pVJAXko/GCmyQ4TGipNZ4rN/FX0ptjUoyQDDPoejUwQ8kkHnMVsgoKKbdba1YVY3EYyDA54xuOu4nqvF+POcMQSb93T4AJH7fq1mwrc5XBMdRJxpL6fzmf5HrsRjBGDieG9N5E7kDBRR1ntaiFjxHLfILkaQZPFw9b+ReGyiYLUoPAgIuORxrcE03cQAfTtPf9LZSTxYTtQ7ypkzma6cyY/Zc0qTzd+H8PTBBR1tiv1C9iPvjuwBAuL2oKMvP900AkOG949vyuIn3RwupeyixdGuX2CRet6GFzBrL6Gu9/1wCDve4xuoE8xwA8fs7xOjaj5Tko9dFgSVlUsWAkrYDPu9LHvs9/Vu3x6WQX2s8fMsvn03Q37IBv4w//3t/4efCQIzqLBhbX19eyde//nX56av35WfGT+ViKzT6rm9upbi5l/EukdlkKvl8LHI9kraA9E8jDeV8Nlwk8bHdSbJuZL1cyu3ijh4gcn0t5cwAEAwuqzUHJnT69a4hALJYr2SxXMjsYi5Pn71HrUdQG7cAEG5g2H0rr25fUSNyNIIOpOo9bjORVapJfiyKYCJ+X2/IAhhPxoGO514Et9VaXm1X6u+wWWuVPZL4TGakMgadssiD78FonMtooklcGmkVIm0uWtU/Gsn9ciF3OO7pTKazqdSbnTQbrT6E3qQ6UZuHBSq7VpXcr2vVp8xS2UD+KNmRPXJ1dS0XqEyYTglu4Ji3t/eyvVuw8h7V8gCW8AQjBqwQMkjyVOYXFzKdzTQwcbobkvqrrbR1TcmmAjIDBoS43maWFdSFxrY3dSPLXSv39VZu7m7kDhJQABIABIH9k2WyXm04ATKpjfaqdlLuRJP3kDKotjJOM7mcX6qkWa5oMtuibCWZ7ySfpSpBlhYya1Jp17Xc3d1x2/W2kaZW1BwBVlFOJElhFtmwShhyWV4tTPkoaaUcqwQX/mZFrubvYJRUjeSbWjb3C+3LdSN5huoDY1nguIyBwckdBmcIYkzCiTJsTS3L5Yr61tgmMgMAD/lv09rMEshDZCy8UdKl+tJAuisDCwbnOhrL9XgkT8ZjSmUp2KbJIH/4xAOAhAEnQMINwDNUVeDMPYGgVSka5HVJOFWq7yYyJBTwOkQZRrP0iTJOCFEr0+iqOhmZ7JRRcCEdBxBrs970KkaMYKuTaKOVBQy/oIFK4COnRivN0aXgpEzJOniL8NkdH0FUBlOqB0uJsYjRgskcvwUwhWuZWt/ValCRlNU7BftNjmA2R/8rle2Ul1IXF5KMVGoOEmWj6URK/BvsLr6e6d/RmIFuxsC4CKyq//bqky/jcH4+pnMLfO4t8DoAiI8H3Tg3oFGfCIDEi8fhorH/uu91cCgh6YucY42HIXpgnRCN2X2JgWPbYltEFZr7ki7+3mMsgfichtrCh47hIEhxJBn2GAhyaJt+DPD/KMxTzRfKw0SGJz0e25Z/Bg6my1z5cWGe1qnNzEqDgIUehVbf4f+7eS30xRMlsE7tK/69U9r6lH457B/+mwe/PaHjoduhKEL7oLYG297ajuCEOa4pYAHJ00o2ZnC+uL2zOG1N6cqW8lUWy6jLZyh+4HGbfCbZrGSIAgjpKv8ciKB3GKVW4T/XASAOMnj/8IpezPdDAGTIAImrbD3e8WsTAyBkoESJMk8IuOwIfvN5AiAuNwOgCR6MKDI75eFtdcp3T/nOmQFySit9ft85FYw49YhOSfafus8zALK/1eP2OzZPnnrdjn5vAIA8NncfiqHixDzGZYzbPmbG46HHJ8OkPueXPVKheB+guK8R40TucH519ms8dg/PnaltqEKE+b3zJRu2vR/rcKyPGRhcSxeqpuGKHwBIAHgw3zRWvw942z65uuJ3sJbUIjl4jphyRfD82Emaaa4k9vzyY/N9x/NcfE2G8W7MwunaYj8AokTo7jMsy2MABL+vkfxO9Ji9iCCOOf04vfDQ+wD++nXxOZmF1KnaxQyvfXxO+Cy0hcUM+2IrAiCR2kOI5GJKLK+7gjLxQ4+7KwPB6zQBUKUeICEO2GOC/nkBIDwG5ors8a4lsARM0r7MlAIcKmnufQv5Ff93FzOpOkq4Vwh0mPesJql40F3/0vVW3LaUUj9wX5JNYwbt8XXD9s4AyNER/vyFt22Bv/vn/xR9BmA8miZAaQu5uryWb3zjG/JPPvm6/POzr8mTtlTZpU8+lfXv/4Gk661MRhMpLseSvDeS0dWUSXEYdN/fvGJFGAbKYpfJNBnL4u5ePv7sY1lBQunyiRQGgEAOKam2TMZj4ti0O7lrKvnk1Wfy0YuP5Hp+LT/+jR8noICBskIV/KuF3N3dyh0WYPVG7tutXMznZFwsx6m8KhtZ0ZhqLTeLO3l1fyuzixlBhXlayByp10zloT5t1vKiWcoNTMxvb0W2jSTbHUEgINNXkwu5nl4E2aQUnuyjiPKFIvCJmSQ2jeSTQopx57nRLGpplrUCL2kms2wis3SiFfd1I5+utvJqU+nEOR7LBmyBpGUC/3I+l+vJhVyNpzqJtK0Uy0rylUpeIVkOw2+ARd//6Pvy0YsXPJ9F0lDjEl4RPdkgVOXdrKTYNGSrTKcT2VQr2VZreqFI09Jku0wM8AGroijlvqnkw48+lI9uX8ptmko9HrOty9FYbm7hjaG0zlJSmWxbmSWZzGYXNABf3dxK0jRydXklk9lU2nEu2VglqfKRSDteSjER9p3rcirPwQrY7ghQ3C4Wcrdey91iKXf3dxxAS2y3HLE9il0ik20iWW3VIxQnzAmaPX/vuUwmM7JDqlqT9SXOe5NIdbfkYrJpt1KMcdo1KxprVEEAALEAb4vkOoALsGtQ+YK+myQEQADQgA1C5gcmVEJm+H/cP7qoh+QUnh6QgX3RuIFcIvIj80v5iasn7Pu8vpZsCAEQKyljfWu8VnonJxfL63nQAe8YSG35A1JgkJAI+tj4N1kqZlxXp9JUxpYBwGaBWqz5ynMzxo/rsfr2wNKBlJhPfMO/MXXaAx1lf6j8HWU1vLKUrZdpO5oBLvRCYbvmAVSaqOQYX9OrRcEt3LdrMFHKKSdSAoGQUyuuJC9nyk4qwaJ6KqPxJa8l+tHo6XsyuX7Ke20yu5BsOpF0VOr55gXMY/iXQSA0y1XUTM83SeSv5b/xtkPv+ffnFvhKtMCffHacAWJLjeh8+4yJMKuSYv36HiAHF/cmgRUWXqY/HLNFdAGiFWLHHojVWVTwGM8imP9FW/Ocu73lnAMth+gew3HUFxeHkt8+nsemgg5mP3YuYT+6g/BV/is6oP7RdUkF36//8JTjhuRj0aqutidW4qrO4QJouO3h+SgAomLbXD+bZEEMgIQrGrGAOIfiJM3oMuzngK3jsT7x2OfeL/e1j19br/gPffSAz8pjfaDr317pODgq639+aRHLNFZg5wCIFnFoO5IB4vKbjZq9rhdLWdzfM54HkxYFEFr80ZINjPgk/EYvCDsTFtZajIOFMVivMFLHfbQHADHmCPw/4IHnfSVemHvfQcziAIi3s8cxvmD3VogTNd6OHqPEVa1DYG6YkPJ9xwm7OIkQJ3x6Saco2eLv95IEFtfFshaeHHIABHHxoXFuuK9hn3qbPuwACO4amKCzqCjZSQPdWrKGGKmxgKzebFlMdjZBf5sWf/y3p4IRpx7BcFzZ97tT99kBIJ1UJEqxHspO6YonNmROE6xDwPpJpKlbssK//Stb+fi7S1ktIbesBUxNPWLGQvMVOceAJPV9oDDNWR4WR3COQHJc641PeZzSJqdsZ9+Y/v+z9+ZPllznldjJ5WW+tdaurt4XNBoLAWIhRVHkiFo4pjZqyAmO5FH4B45GS9j6Yf4QTzj8kyMU47DssCMcDmk0Doel0YgSKZKSuIkUIYoASGIh1u5GV9f+1tzt8917892X/aoqGyiQAFQP8VBd9fLlcvPmvd/9znfOsfd93MeZOaeaAIhJettJdnveMmOaKphU4LVtWC4MTjF2njI56rSNzBfGM0KotdM5QRXzVaMjtVd1nqowUo29qsLfC9R6TWIWzVhQBZAm0ctzZ5qAE5+ObKyAR0lDq+9yfywanAFF5CPNMvQVUM+CuYVuF61WGwsLPe392karBEmoXhKAxbNNKZ7lepRr4OmaW2SiWBxI4D9XBZsmptFXXLJc1e+KhcMCwNmXmd2nSWlViDiVBpO20wCIaUMeK6NXKyUuxV9FqS9wfp62tzKH5zNpz5fcH+8Tc00s4mUxLwsWW5QgL5/6qVySJgeUsXYJsph4Q48KdiTO47Ig17ymt0yBG1NyiJLB17dQx7EyM1WaibkGJS9p+rkxQZd5k/6nZSw5BUlM3GjCM/Nd9mK5Y7Zclmlj6/zU3G5WQrOyvGpk0udZEwCx4w772VXP1LQPOHKtOsOku4jNADHnZJYB0/0y/mL6YxqvKwksFb9pesj0vlQ8QMq2NWLxdlFSuUaaeoDorl2uiJ7uKwWSd8rrhAHyTrkTx3geBEBU6pZBLAMKD8vLq7h8+TIeXDmLxxqr6KWukg3a2YOzuQ0vikXmBx0P2bIHv6s8QTiyJkwMa58FP3PRRhPReCKMDQIgSbcLj5XWzSbdF+AkiTaSDjDOM+zHEfaHA2EdtIIWlhaWBAAhSJBNYsT7I4yHI0lqD7IYgyIR42ruL+r4GHZcRFmqPEWSCOMk0tQvBwtegEW3IbrETIzuOQm2EcvxeH1OlMONp5M4AYjlVk8GNmER+Lm8zQCRNlJkDeVFwHdDAyAmoMjHGYrxtKqs67WnAEiWYVsAkFRVoTebiKl77AKU3WFlQRMeQo2OcjLppC7amUJpJSHtuSIFxYT83qCPO8kI/SIRgIPfl1deaJPxFI1hgoAADwEIYUckyHLFMMjTHKHU5esKBd/H2PUwTFNs7mxic7CHLRQY+66cHyf1SZyKb4QBQHqZizBX1YI0lfAohVVAS1IFcDuhACCqCj8rARBKDC03O1j3u1hsKMmvJM+x3e9ja3cXm5ubGMcxHGoic6KmvnQKNCNqTeogiIOs+LS0BeziT6/RkGpQ3rtmUmApdpGPIrnXcTpG7kQCADFpnnBhzgFcJ2cyUmqpTqiT9vzpeL70K5EIE+P7ITLKuEkQNjUR5+RDsEMADz2rcH+8tyZIPNPu4EK3B2pgSgCkQTIzKTPYZIWMARykUoa+I6UBHU3oNGDAJD3BFr6Nx4oFgEi1BpkWxTSIIPjBt5F3K/usqdTU+6kmqEzlB3W/jTarPfma8zND1LyJmds0PN0PNMOExscGAJGASo1Gak4UUMR4rqgJmR4vDIwIwsRJCi9oE/WQcwJ8NLun0Gov6WqdLlrtFbRai2rcabWRNQl6dKUvh/QZaoaABMZsRw95IxRATQEgBL9IIZ1SfH+/8Z1jHIVPdnXSAu/eFvjJZeVrddSr7mLfLKiP2l+dz6X6yK5+OyC5bMbdo/ZpFT0dtakaS6ykgL0oMeOqqbQ3OzssUT4vAW4naGUe4vxYQ9Kkzr3g6EvfB/t1INCkN7LBDZMsNsei5CMBEDOm2/utcz7VBs8dmmUrDy87QW7+TdnO8qWZsMYPhrmhabWoWujTlFXVqh3+Ogi0Oep7B31eN7lYd//lnKurKs3vM2wbYbyqdjMSVwQpJF3A9kzJvk2F3TEeKNnQ/b09DAdDYaLS1Nyu+mW8Qomru/qxVX3Ke2ziB7nfIrUwleLg3wx7g/JXxgPEHGe2WlHNxSy04ltiBhbiBKqIwT6OeIroClLbS6csDtGfGcZHnXbmPg34omQ3oKRUdUGLWRMYv5BpReW06tVcO8+DcUtVH57nw8/Y9mR/sNhjqnGuztJOVNptf5x9ys1d+AxeWSnsEZbKkRMAcVX1qJurhCJjfmEJnQAgdbrQ277NcfaB2uOzGVhlkDdj6d0AiJLWORoA+d4XI2y8OsRkTABEeTLkKeVrmKylJ6QCQVldr6Y9BYCoazcACMc0ncytSGAdNt8e5w2aB4baz6+ZE+u2c517q1LQVuX/EcC6vU8zj5s5XNqdnp96rDwOEIc+T3Xs3gTgshO6FUaJzN0c/4+eumvfUspfZwKqzb5K0oH+B49rCmqnyXwm/FVexOR2Or0OuosdmZ+Y76DEMt/M1fAn/yZKA9pjdSaZru+bfU9SSsWXBY1WsttIUQk46JTsSDX3E2BRuSozH5r7m8jjoubUsqhyxixbzdXMlZjvmnMsY1n9XTUXS++WkhLDIKh6n9hAipkf+a1yjpYQQalJJKPxrNqEXPIs4CaxjAatOLwYKS87JyHnXLhwZM6y4nMNQMh5WD56IudU3U4wwCnDmL3E8E6msSiVTnR8o4EN9Zmetyu+hIcBIAfF3NXcyoGdmzI1c+TRpturkyqf6UN8VuT+GH1Ue2wpd6bHdBvQsdjWJiIv+zfB7sq5mc+e7dPU553zOgFA3jn34tjO5Cuf/QULAGGVhIfV1VO4fv26ACDvcxbRmuSKfr0/QGcwgR+rSvQ0LBD1Crht6iQ2QU1H1ymEfcFg3UmANkLksarCH3kuRq0mXNFUJAACuCm9R1QidpQm2I3GkuzmgkCYKWQUtNWEQVP1pD+WBRg/HxUphvTs0FSutBcgXm6JH4Qk9enh4EIS1QQJyABZ8SmXpUzMB36OPT/DgMns4VDADz9yMIknGMdjLDW7WGmpqnGeX+GkyN1EMzhSRE6EyJ2Ug6EBQMwijuBHMZkPgLAqYXsyC4Ck9GnwHeU50GqhmMQoJmpRSQmgFbeJBTfQ6H+OZreDZlsxSij7tRENsJtFJRVTGAQJ/RoipJMY7bgQAERNPBn8gLp+UKh+QnkKVxggIlcVBBgWwCBVklQ7oyFuFzH6jqJxikmYS+kuxaZpuj4WCZ/EmZKYimIsBE2EukoPNAJfaAsAIgO3m5QACJPQK60ezgY9XFg5LeAbPUk2dndxa2MDN27cwG6/L7bdTGrw+x6BnEkBN9ETOicpx5PvSVKbsmlBKAwODuyd3BUAxI2NyfsQ43gf44liMhBwIQNESSb5Ioclv9O8WzxCGnAbjdKTYzAYYn93X7UtJaro1UEDdqN7yIDR0h5l3RzZPdSUZPuvhU2cabbR0n0roC9GY2oIxuRD+Sb4pqxrpjJuNBRvTJNTIrflqLYQhhF9ffIpOCeaqDq5I4FRVCCN1aLdLNxN4mBeosFMStWgxU4iyGK4IiFhgi2TLDByEq1mC6Fm80gAy6CEb82GobSZhO86ALEBEAlIuAAnSyeKFAgXtuF4gVy754dYXD6H3uKaepY6C2i3V9FuLwlQ6wZN9AsXqddQYB79fALlbyPXJ9WxAQqtX07ZNbjs77oyxnXxH8LvHtsYfLKjkxZ4N7fAuxUAMQsb0/a1kgqWjm6dezZdEJkquFlpIFU7PfuqJkHsBVw1kWInkOXfIqNY3ePdZ2rLGxx2HX5F78temIcM2HsAACAASURBVNvfU4tPi7FnvMLsvyFHoAEQ+7tvNplCACSDNwOAmPaQnyZBPAMIGcnLNw+A2PfjsLY7zmRWnb5mtimr/y1GR/X7UjwQjRUjskGNaIinF73lhFU5GiGNEyWTmqoEPT9nTMJtG7owh8cSAEB7e5jjlAmrivyGiQcOA0Ak8Q8yQKYeYvZzZMcZPC+TIDMMUzuO4fm8HQCIVKJrf7YTAOQEALmX5/NHtW2d+azuudQdyySjbbJc7wAApARCTgCQA9ljh83jBwEg/M5B4FHdPlUXAJHiU5ulWpHdMWtGvw6aUvPk6gIgIt9ulAw0YCDAhPZUMLkjqjMUrlXAaK2T7bjJzI+cw8x8Zrwn+dMoKDC5T0lp5mp6PQWicC2r/GLpSaJyCQbQUL4nfpm7MkC6Ad1B1QMtwc3vmTjKrPfNut0ANFXWpNmPySXQI0XYntpP1QZNTI6iqjZhxw4SV7CIU7OOmp7OG1kgntR9WoANv5+mypfUACBzYzUWWwooYAMgRZlbOhQA0YWuRwMg0gVUO9YBQLRBuJxUhQFyGABSfXbndu+aAIi5t2r5UEUTFdtG4I1yXJdRQLVjeWADgKj2VC8DdBsD+OnW3OMJAFJzUDrZ7Phb4MsEQCg341CX35Mk5Om103jfQ+8TAOT+ogt/EOHO5ibcwRhrGdBIFMAQeQnGYQqErlpINQM0WgHG8QS7Ozso4hwtNKUQRJKycBA7PnzN2JDiai5hSZ3zfQySGFtjlYzmAB9HCcajiSQtaQrustp/GCu/gDzHKE+EBRKnqgos7gaIl5rIPV3Fxoyx74hnyM7OLtpwhQFSAiBugT03Fx8BLqTczIGfuxgMB9gf9LFABkh3QXuMhEgzyuuMEcX0DKFgFd+T8qaErQbCFr0CFChQxAVAX2492bW8FppeUyWp8xx7UYp+nMn+2X5j7q3IFHJNTw3PR8BJi1qZeY5Vv41lX31f9qHT7VL15nvYSsfCiDFalJS14ncpW5BMIqw4ITqFJ5JPZH4022SCuFKxlUQJvMwRAEQ8PoIAe/S8yFRlTYQCt/IYW+lEZKBiVvuRrqzNrejosFD4wlqRCgBwX4oWPxoNxYAdrQBhtyVVD622Dy+YIAwhSepFSmA5TQFArl2/jqDZxM07GyLtRQYIJbEiek/QuJ7SS1GGdqyksEyyQyzZJfGiaJyur5guvB/d3MNSQoaKSrLnborEjTCJxnK/oyRFXHp+sLK0QEKwxZhAkRJKYIQTYK76zGQSiQyEsI3iCBMCSbw3nPJkBqaxuvKwEACEVFPtGdLzGlhqBGhpME4os2FTpCLk/JiIp9k7Qaw8FwCMySgatKnASJmKm4lYGB46GSGgBIMHAjK6CkFPPWV1cJJQOzsTKu7UvE1VTqpgRU1SqrpDJ400E8oAaGWiRU9yJthQXh1K4kbNgVNjLUW3VNVZ0zQdDem5sa5k4XctBr3a25QBIt93FSVXzoVgCfXMNB3ebzSxsnYZS8vraLVJR+6iEZL9oSptvGYTIzdAEYSq8qbVRE62EEEvVr6KJqqP3MiTCQCiwD4yddjHfr9xAoAc/2x0ssd3Ywv85PLRElj2gvmoa6xBYDhqF9PPhdVXoZtXpK7uNVF0L+d3NwBi6OTqJ+dJbW00c00HLfirAEi1oi87yKCk0mJ1WQyGhWcWi/bPeYsvs+i2F/XlvCAMkOQuhkrt5FrlGnhfaaAobWwtZg3LUoB8awEm515W9E3FE4xkGBkg3ONRr7rnWxdkqtv/7OXkYeeoiyMNwmNVK9pSEJSt4K1wJbZkZSeBj93tHezt70mREeNs2Qkr+7VfnBQlMTnD4L0oJA4U1iUlWhuzFXtTKZLpCtkkVuT8JZnAiktjTjqV0mBRE2diO4FRfZb4mdEk579NwshO4MgzJtIi6r7aDBAlI6LiHXOcuvfCBkCUZIkCWuowQOxzMMkgXofNADHj5QkD5MQE/ajx6KDP6/blOvuvO+b9uAEQZXKu6rGV8S5fmh4vQ85sVf9BSfza11un8WY08g+Xkax73Dr3ti4D5Kh53MQKpQSW/kK5WjOaREfXXcy0VuYdKiRabqt8QubsXP9JrzYRsoCu5v04ajOu/20GSMVuYrb2XU+rPLZiEBhjcM2ooL8G1R+YCONGh0qtTuW7hDlBEEPLU3PelblDmJpKCUHmYp/G7FRBUeoZKv/TknV9t9uTNS7/1m51JB8i+T7Nlmy3O+KPK4WlmlFR5pe0BDfjAOYT2OcIwkh+YsY7whNfT3rtNlgoSqUXli8w52f2IcWhs4xo6cP0nVAPq7olFuNCre9FSwpNKwdh+r6onkvb6HbRvqAqBlWeqoaxbT8vzHG6UICKOrQy52a0KDFGhQEyu5061XkAiP03BX4cDIDYXn1m/weZoNcFQA7s03MBkIosGOOXhsrd6cCxsruSuwFoJZFpbD3dVDw9VCefGshrTbkp41pnlwQrF1G5ueDsCQPkqFHq5PO33AJf+OwvSpKT2n3UemUS/Oz6WTz+6ON4YPUsLmVNYHeEmzdvojGJcdFvIswUFW5cRBh5E+ReIcF/0G0hXO2J7BST1nmUIUSIhhhAe3Ao3xQVIn/DpL/bcFD4NLhWAAjlrzaGfY5q8nm/P8DmnW1JyK+urqJBrdmJMinnOQ+zGH3KXEVKxijqNBAtNcW8StBMeiL4Lnb3lIwSz7sDD82AE0aIgQPsi0m1ouETBPJdX9guW9tb6HW6WOyxelx5nMTRANFkXxLwfKOI4BSTEmlvNhtotRRbRFgELIxLpwBI4DcRaACEA+4wyTFKi1KSaj+J0DeSTEmC5d6CnIOALUmKU0EHK41WOQHt04tiMhZAodlpYz+PMXZyaTteH5lqBCB4PfFojHOtBSz7LTl3Uih7iy0ETV/JCE0iuCkr+3yVJA4DbLNdAakucFtN3Mwj3BoPcPv2bezu76OgtICeDP0C6GQeeo1QwCom9Gm4zkpCem4MJmOkDQed5QVcunQJp1YXEHoRmoEjbdulPFns4fzKaTz8yCNotJp47eYNbGxuCgNlSAZREolfC/eHcYKFzEegWQOCJBcOEh5T0zTp20HTbbZFDz6WYxcdL1AMl5YPp+1gnGhPDwIYXBDrpD8X4JRSE0BDm5RzYhfpMa0nzgCb90b6g8hijRHniZieMzlDfVpl4u2JnqjIbGmGBgEjTupsJ+lfLWV4L1JYBM8IevF8hK2To+F6AoZJoMFr4jtoSLAlgAcZI4k2TNcLe7Mw5wRaDfSjNEKcxqUpWxnkWvRYWTpo8M4EPEwa2KwPI51l02ZNUGEW8WY/0yQDpN3iOJlKOOQEPbS8m7DntUa7BCnUJFcAiAQDokupy1vlIASbQuSFksRoBC2sn70fy6tn5V7zd9frohF0pEqGElgxPT6arZIBkjd8kUATNk9RIHF5zzQjhUAWATCOkVJJ4+J/8k4AkLc8+Zzs4D3RAj+5PGs8eNBF1V3ck8Z+bK85AIg9Ppnj1Eko2ONZ3fO7GwCpMEBEU3f2VQf8KBdueiFqxuecC8UaJ1dWex2xrVbUnlksVr8ys7i0GB9VEITggl+KBZj17mzKom4f4bcJV8jiSYstqOS6JYdVrUAzNWylHJY6B9NedQGQuv3ATt4f1sx1+94sfHHwHsvHxzI1r27NVqdPG2MlSiyJ79r+vhTLcG6WGgPR9lYOZyaxQ1BDqi513Efwg3Mur4Fz413HMWihxUaxq0Ht58NmjzKGogSWDdTNe5ZMPGIqQY1xuJ2MMNJWNjhnV6Ga+MgAJzUeHzkvSfDoeIjfeasAiP1908dOAJATAKROf5y3Td1xpc7+a4/LP0YGiHZuKD1ASgBEe4AoyHsW4H43AiB17+u9AiDz5nEzJkvSW0zL744uDmrDo/pVSgCkBmJR53q5m5YAIDV2eNSJSWyRIzOaWtZS03xVgS7TWE7mNB17mLFb5n/dXGQ00jNpXlvZcUIV8DdxXTVmNfsx85yZ21QRAHNQqhCXb+aDqKJCb1ZRatE5EfqWECBh/qHZolqGSoCbe27W9HYfsJvOnKuZe8vtXEdKgwl+2AU6pceF3omcO31X7RhWf2aPN1zqNywWkB1XqvhgakdBMMT+XHIFTsWbZi4DRHlw2ACIKdU0bS+faWDVji+4+mHOYGY7PQ4q5Q31Kv0/xHtOMydKL4yy/rM2A6TaJw6MSwtVuHv3a/pHthmLoQ8GQMy3CRBpgHnOs8YCIwE1dE5VnaMGOqyTkFG4JAtO5cjKoxQFTgCQGgPVySZvrQU+TwaI6wooIRyQzMX50+fw2GOP4YHVc7icNlHsDkWGyBuOcc4N0Mwhi54JYgFAqAUrIEqniXC5i3EaYccwQJymgAqy4GbxRaQ0E5mU9gIPbugK8iieHNFEABAm1UUSazTG7s4ewrApvg4hz5DEA63FP0gi7EYjJJmq5BqGDgYdTwAQfp+TTkyeRhTJQs+LUgRxKklmYZw4BfbExU9LNxScsFypgCNo0Gm1BYAwE0GaDJHEQwX+TMZwCIBAmYDTBIrghwFAiITToMPRjAMOLA03hO9q8yWqlXoBUlf5FrCSbpgnAuqwbXk9p1dWsbK0LPJh8WSCduqgTZ+NMJTzH41HwkTgBNZohmKAPnFVJR7llFi9SXNKLm6TcYQrC6tY7yzqhH5BywS4ngJ/kjjBaKePaDhRJuv0APFcJJQ1o/m572K74SBqBWKCvri8jN7KiiSNX3/tNWzcuInhrU1kw4kklYnADwZ74gfD+045qu7pZZw+f1bk1dZOLaLhjBGN97G1tYV4b4jOKMeF1XU88eSTaPd6uLHxhgAgPP/+aIhxkojxO9uHAEgwTOHEapKlDFKSFdIebC/e05BVDwRXul0BQBbGBdouQaoWnNABPVzGyUTkz0ZRhHFKTxQVIFPOirJiBgBhNQEZINNggGwTb8YTZDAcqfPLCILw9ivjT1ksUyKZkmx6YiBg1ECBZhCCclBtvpms1+CZy+QFqy615JfPmgVducH+FpIBorWtBZBItGSWrriwJ+h5EyPPMcmnVYdmm2pFpA2ASD/Rmtv8Kdq7FgXVDpTsf5uKEZN0UAkQTpImElKMSwOASMDLTTSFVNGMFa1YvZidYd9V1Z2UYmNqLcsVIEUGyNnzD2Dl1DlpT8dtIEn5M1QU4U4XRaeHRleZ1jU7HfEAoYeMtCXlQOgDYqqpNZvHyKPx2n4/ePatDbwn3z5pgfdIC3xoqR4DpG5F/NsBgKhRY9b1eqayykTqR90TLdF31GZ6lFKm0EYvWOIM42mkFhueBYDMAz7McaqLZDsZbC8gazNAOG7WuIhS7tfISVnfqVam2Yv7Kvghv98FgKj2sK+xximVmxD8IAhi7q0NfvBvigliqgo1K3gOQ+bNACB1zrMuy6ZOgqfsT/rAB947sjTFZFxXj1qAlN1nhBnMuGqf7OgdAT8YN7GgwsSzpuKURRfcJz8jW4MvspbYtgoAUIkxpet/wEuF2TPVk+p8tEmrlUySeEEKk6YSWGav9jXw30ZGQ9YfFgNDPc5TWTb739x2HgBigJI698PENKYYhMcz6wRzbCmq0uwT84zaIIxJEhgg5TAAxNwjI0Vitwf/XR076lxDnT4s9/rEA6RuU72jtjvOPvCOB0BcWUDM9QARIERLYE19SdSteicBINXn+K12pnsBQKp9xU5um3nMKFHohlM/zEneQ1xkviIMkBpBiLKxPrysg7e+ae7xW204YYrSj1WxhebV45QACNe/XCsKAKLWtTaQz/yLzDXim0R/GjUJTq/GJM7VSc/cBys5Xr0kRbrRbGL9U+27JH7KccYTJdFOWaxm0JSCUMU09ET6UpgiQQOn1lbRbqnPqShCoIS5kymjROWcDFvSsBXNnFXGOlo1I6fkl+XRIXPdzFWr65ZlvvYoZYyhvEoLyZso820WYABekgizhLGIGMhT4UMzYZSZu1IqIevFxNgmmc97OY3D5ebO9QBh0au0vxRi6vtR9QCxJLDM/ZrvATKVwJLhp1wH6P0e4gHiKMSgfFXj7MO699xxuiBLet6DNkX2+KnHgnHVC2dErWaPx3NTz4UBcezPbQCkLMC1cz3l3s0zwAWRBkAq67Nn9k9M0I9hKDvZxWEt8Jef/YQM4ARABALRAMjjj08ZIPnOUJLczmCEM4WHVqFQ28hJMPYjpNp0zGsHaCx1MMkS7O3tKg8QtyUAiAxWmQMnceR30UZsNtBo+WiEyodgP5rgjUFf5IIIUkzGEfqDoQzUTGI3aWCee/AdNfj14wm2xwMZRDkg9v0cW34GL1RV/5M0xiieyEAq1WmjCYoBgQu1MOqjEAYIE9vC2MgK5GkhjAMuCFuhmgQ48ctCLx0jS2m6HIsMloMYLiKh/fE9A4A0GnALT95mUPKdAJ7TKCcuv92D2+wI2LK7t4cxUow5UWq0+9z6GZxePSUMgwlNoPbHcEcxur2eJMuZbOd5se3cBgGLApGvqvY4QTFhzgUrzSuzKMH1U2dxcWkNzSbRfleMwLM8lu/naYbbr93C9sZW6YPg9LrIAwJRI4zyFMNuE92LZ/HRj3wUjz35JM5dvizJ4m98/ev4zre+jZe+8wy2b96W/SVZjM3t24jjCZY7y1hbW8f561dx34PX8fDDD2P99Aq8YoA7t1/HU089hdsvvYZgP8bF1XV8+MMfxuLKCm5tbWJjawvb21voD4fSr6hTKeyWKEO2NUA6GKukPHWq0wzjSSSABr0/eosLWFpaFkZKt/DRHiRoa4kvVneMHfrNjGXhP44jjGQ/iuGQ0FclVwCILJ6FAaDYGWryV74gPLYxRe8PR4qJFEfKU0QmEoZvlNxyRJrNvFwujrNMgCoGJmSCKF8MzSAiIm+mI3qewAE1Tk1w1ZBgwJO+ovqmYoAYAEPFR1NNdiNHoeaYAql451B+Tj1L5mW+bwIa87lZ6IvUXBwL0MC3VIgKAKh/6v3ZviLct/EAMZ4pBDVZpWImd2F8SAypkyxafUMlDnI4WldVthcGiJqwlXFcA2nO/qyYaZ7fxPmLDwoAoqQqgP4wR5q5Sm6u04W/tILW0rIAqwTbPPEGUbRYAUCoL2+CH07gwoRRwCnb5n9u/eBkYjlpgZMWAPBOBkAkILfGt+pC/14WF2ZMvZebbids7WSLGV/FB03vsLp4qSY17e8fCIBQbqHGCdZlgJRFkEfIhpXj+CFmpUJ2ZxKgkrB9M+2qLlHR52UxZgNNpayBrrJTa179MoCJ3UjGBJ3s4ruNT2s059xN3k4AxBzQXJZJ0jDei8ZjFf+ZYgr2CS2PaRgb4+EQr7/wgprHxxMxO+fLFDSwr5l7apL4po3t5JhJ7KvucXA2qyosZuKMeftUx571LDN932xvvm8AAVPtascyNmhoAyA2eGEDE/Z11rnndnWraTtzzw24cRgAYl8Dr8Ncg2l7/mTcZEzQWQhkVwSbfl99fux7V+c6jtrmBAA5qoXemZ//UwVAipJlaKRVphJYJwCI6qsHxT3VcdIAtlIEqZUFyrmnogVaGyQz8Y5dXXHII1RnPOPM07iLS/vmn0sbAJnuRakU2C8BQqgSqYsVJZFMX1RXeY+W6+mGi0aoAAQb+K7Ogzagb9b685gYnLe5Fp8FqphrMlX86iy5Zi3n5UIB/3asZP7tOUp23sQNBgThetlItHN+Wl9fl5wYczAGHDG/GxN35tsogy8W6GLUoVUzSkBHJb957p1uV87T+H2YYgBpIy3LJeBFrIo1RWpfv31/eq2qP/N4Ju+homDTd2aumVgpK1KtuFGiDRNDHmKCrrbRxTT6euYBIEZF3AZ+1Dmo+2JLYJnzMIe9FwDkqDWD2jfHv4NiM0trvOzY8wCQ6d/KOhdrn9MmU9Agr5X3VB1/6gslwh4zawmuz6ZetvbY9OzeCQDy5kewk2/WaoE/0wBI6AcCgDRSF+fXz4EAyP2nz+McWsj7Y7xx6w3ku/tYGEZopsrs2OHq2GWaNxct3zRwEHV9TPJEJIEoKdUKu8TEBdkNIgediYvQUYCH2/TgtmhcrQCL/STG7WFfpIckEUkPCx6CXhhMFNO/A4rZwBc9Q/bjiQAKIqFFAMTLBAxoBAEiAiAJE6IEXBrAOAYGExRaz3DsehhpTUVeD83Xh5NIGbaPxgiaDfGiGIwG6A/24WUJ/JxODmoA97MRvHwMtl3oh+g0G+gQzNFaiPQNoAySDHyyCKdklLY9lcSMLyaee/u72OvvY4AUI+TSFjSIplcJNRqvXbuGi+fPY//GbQze2Cxp9yq1PtUZjDwgcgtJUKdJCrIMnLyQ63GyHPctncaFxVMCJnV7HXQXW2h3QwGIaFq+ceM2tjc2tSl4gXB1GV6nrQAGz0V2ahG9y+fxxAc+gGsPPoDe8rKg+q+99hpe+N4P8Pdf/gpefOZ76A8Gcr8u33cJ586fw9LqGhaWl9HstbG0uoyz585hodOEM9rDjZdfxFe/+lXcfOFltIYZTrV7uHr1KlrdDvYJ/CSxGkyzTAAQypXxmmlm7vcTpEN1r3iNkyjGRLN9Wu0WVtfWRDqN7zb9XbZH8JNc+kPsJBhggiiLpK14HIIgUURwK0ZCXxldjSBBBvu7VB0owIBJfwJnrFpge4s3CYEUzQ6ip4jpx3L3LUN0WaSL1iQBCF8xoliNEbD6gvc+QOD5aGp/FR6fjxrf0pdo+q09QQQA0UalBLHMS0Awym9pCStT/awCixyFS7NvxeCg1IWidio2EH+WwZe+ViP1YIMf/BvBpeWlJfQWlL8G/8ZtCELxPT9QcxUTxlTC8OCG8UEasVTTqEIDSYTwd80AUcURisrOc1SU3gBp7gkDiL4slLy6dOV9WF27INeWJAV29tg3cmX6To+blVW0lpeFzdRdXECj2xXZN76EqCasHVM1zGeX99xXGqqui/8leL7W+Hqy0UkLvNdb4J0MgDA2ILPLDqznJYaOM1lk3+97AUDM9+YtauxkrtnOjNf2ojZ7GwCQatvM+938zT7Pu/5tASBmcWq31b0mUAwAYo5t/1TznF7kWr68JdxUMUbnebiUXHqXAyBqAlNzowG5mFSIJhMp7BE5URaTjEaI9vaU5IVoEai53yRyzPzPdjQSV3YyzDxPUwYEkyd3L1jLe6Ir/8w9roIHZt/TPjArV2P3JZtJaqoMDdhj+tVh4IckIDQgpNioKlFyLwCIea5tQKIKeHEbGwAxxzL3Ra1xpjIhNgPEtJstgXUCgPBGMTpjBotvzTwsGtMK//f6ZHsP13ecc1rtsfnHJYHlasBU+oeVeJP2UgAI20Okc62Xua7DEon30OQHbmrv374vb+Ye1b0XdRkg885nNrGuEs3GOPuwObsOWFHGOfcAgBx1D0TSsQ6d5Kgd6c/rAiDi0WFJRKq5hGtqFXOWAAfHKyvPa9/Dg/petS1NvMf9GhUQzg9cb6t5WwEexguL84x4WgoLRTEb7HnW7J/n2FDq3jPSRXY8avqDKYjkMXgOhiliZOKNUXtroa2AijBE0AxlW2MILywULbfFfI3EKiws1H8z86IxUFfg1t3SXJ43/Ztqd4VGqXOdAiDmPpg5W3INlOM3zGzNFrYlsOSZ0NpadgxflcCSc3XoZFz1N5lKeJf7laBJb2cV7ph2NuCA+J9a/fSg8WJeH6qOZ/w9F7DnaABkGsscDICwSWhZIK8aAIicu2ynckx3yaAxh6njxup1ngAgNQerk83efAv8vwRARFInRAAfYeLhwvo5PPHEE7i6fh6n/TbycYw7d+4gubON4M4ugiRTNDnPQctV+vwcgId+hu0wEyYDJ0s/aKLZXaQ0oiRC2yPg1LCBNoEWGiaGLrKmg6ClKHf9NMHGeIARK+hJeSMoE7ZlIOLDSQCk44aCuPP3MY9JFFxXu+27ObZpZKGNoiMCMQkTospzxJkkKIYTJRfExHEjQNIIJTnN1/ZoiK1BX+So5PihD6/ZwObOJjY2N9AscrRRKMYHE6npAEHSR9Nvotloohc00AvUtfFdeHxPUf/IccG3GqSUyXsUJdgb7GF/2Mc+UgzdHEsLS+h1exhNJnA8F5/61Kfwsx/7Gbz+/edx47kfimQUWSOtIETgN5SfAivzCYAgE/bKaDCEl1FGSd0bSihRAuv8wqpUvZ86tYrL187h9NlT8jnNvLdubQgAwn1PkgTdM6cRLi6qztUK4Z9fw+J9l3D9kUdw9uIF0EWTYxu1QW+88hq+8Cd/hm995Wt49dVXxZfkM5/5DD78zz6K5QvnEHTbGAlbJ0e720WDifbtbbz8ve/hC1/4Al79wQvoTgp0nYYk0v2gIQwKTp7cFydNAgrG8N6Lc7RiiOQWF4askuPCXsCfNEVvoYez58/j9PpprK2tIYxyFLd3kY8i6TujPMI+xkhoJa/NPDkZU9pMPFHYBzSCrcA++kAok3UBMATQ8CSJL+2X0AhdyW/x+wKIRBHSnL4iuQREBCTEa0e8UwBSLg2NlR4fZHUoWmqIdiNEpxGWjBOXoGOSK48KSk8VChApExBECjUwyfMjqEKJLFM9Yi/YZSHu8zlJywoSuzLFLNxNEkUFUjRNZ39VzA+2M79z+fJl8XRhZQiBJl47kyyUzLt165bSFR8OFagngF5bgqLRZCzG8WqC5MxYYYBQQyzTjBBxFFNvEwQSUCVwR23TIGgiLTwQ/+G5BWEHV+97P06dviDXF0Up7myOMRwmCthpNeGtrqB9alUAkIXlJTQXF+A3lcEb44XIc8DltRyPPzUQZJgtf+C98OYH3ZNvnrTAe6gFfmJRVY8f9jILr6O2k89rLoxr7Uvk66YMt8OSD28mGXHUOdiLJ3txYjNApOLLes1bENsJXXtbO5EsYxX9o446KV3pf9RmUmhQKd2vtpH5nedhX9+8xBJlk1xbT0LpOMzIaKi/1HvpJW5ZUVaei8wpTKCr+64tSac71fHXtJ3VEe8FAKmThQ/WjgAAIABJREFUhDronlWvrm6/m3dfqwwQHpPFEybBT+CDc/JQs5rpq8cYJUsStNn2egfGS4wJE76YoCDLlQkeFlioJpsySk2SYuqB4Qgj1rzkXG1dbP2BkrVwSi80kdQSFQQlFzp9UfZSs2+t48r9NL5nWu6T+yt99zS72wA4Znu5v6IXri7Y9jGTPvcWABBzzvb9Nvd0HgBizsN+dvnvwwAQI4F1wgA5AUDqjY7VStu635q/XZ3xTr75YwJAHJEr4qhDmSG1pivBbgE/1HP/XgBAzHh11B29VwDEnodsAMTEbjLWixejMuqW8zD/t36vE3/wa/5cEZ27r8rkos0RZ4kn0znsOK3jFABS5S1OIxPDBFHqKUoCSxlfl9pJSnTVJNk57/nm+1MmgLqm6e9meyPjpF3TK8bbzDlMCxXpe6HmFM6fOrEv50IJRhbh2ibTSlbKfvGYLle7xq9CX4M881razPQH4/NlgwcmT2DLYYk6A71GqGzRbolBO83WJQ9AFYZQKV20Oh3Zjnke5gWkMNrIW+niTJ4rPWtnGTG8Zi2BbSTApEOqOHTafqZ9rXtBIKjCADHJecmNaLBUiqd0Q5VxvGY0mGIGiYN4ftXtyBIxfnSlBNa0f9xl/G2BA/cKgMwDPey/1QNAVB5rRntLrqn6DCj1jfLpN4yW8tGYgh1pNvUKUePvrJCdApmYW5sWzthj0DO7s8yQo8a7t/tz5/f+jy/VHdve7nM52f8xtcCffPYXJDHLxCu5FUHq4vK5i/jwhz6Ma2cvYtVtwolSSWrGd7aA1zfgjJTxd8gEpM+Fo9Lg23di3PFjAUD4e6vTw8LKmkxzXHSF/RRLew6alLFiErgBJEEOP1QAxSBLsUlPD06yRNb9AF4jFH8HPpxNJsc9BYCITJFo9WsTzKLAKHAxaLoo9ISQu5BJjAs4Jm+9OIM3mRpLJ34DMWV49DROCa7dCWWh1EPfaIVodEK8sfEGbt66CScaw4nHklxmIjvMhgizEdpBC62ghW7DFwDEIPAGADGLrVEBjHPNnnEcjEdkm0QimTRJIkwCF1HoCvuDid1rD1zHAw8+iMc+9BO4dv0BPPf1b+GFb/2DgFE729si2UXdSdk/K9oCFwl9Tfb2BADxWXTARDlN5f0GzgRdnAq7yhej18Hq6UUsn1oQRgjlvrJJgmg4lv3v9vvIWiFSsiXiGE4rRO+BK1h/+DoeeuwxnL14UTwkiOiyKp7Ayd994a/xnb/7Fn74wx/KOb3//e/Ho489hkeefBxnLpxH4pF5wMW1DzfL4A2HeOHpp/F///Ef4/mnvotuVKCVa1kjejc0XPhaj5LAAyWpKGnCSbLtNNDLiPikSiKM0lMEHDRNt93tYPXUKhaXlgRACeMc3uYAxVhVS8RuhnGQofBU+3CwFtCCyQICKRUARJJoDGKMKbhMDVMaJel+lOGaRBMFgkwmYtxOSS2CIBIkSHVGowRAbNql6FxCBw1hiE7YRDdoac1LHzYAItTXjLJQSu9bqj9SAiBav1sAzUCM0o2sggEOJHlA8MDP4DSmjJGyUkUHbAY4MT+N94dpZ5PwOn36NE6dOiVtTOCKn7MNuWBnP+TvAibqdjMVJFLtYNMhGZCUDBdei5p71YJ/FgDhtfB+cYzgc9IImsKkMgBI2Ozgyn3vx9rpi7LNZJJiY2OAvX2lh+rQQ4eap6cUO2hxZRmtpQU06A2jAZCJSwBEB02cuinzpQ3oeQ3/q//iMY3AJ7s5aYF3dwvUAUC4MONCrc6rOGYARGj41gJl3r9lmVQBIuqc61HbHAWAeLL4vPtVBwQxY7r9kwyQGWONA06wVnKesUMl4j8IQLIr6WUdai9Kze+ShK53rUe1q32/qudk2IzGZ8roEst3SvkttVCz27kuAFI3GVirje+h390LAMJYaNDvl+bmo/6gnIt5r+gx1tJxtGEhmESXFHhUpMxU200XsHY8IfdeWLLzF7IziTUdQ80AEK4jjFq7XQl+EBg037XBCwPumH3wMyO/IfO7ZeTK8zZ98ygAhLGSYcAc1f9sIMKc47x+cRAAYvqvAXP4u5HX5H7MPnk+XHuxKInFJCcAyAkAclTfPGh+q/u9edvVHfPeiQCI7QFyAoCouztvHp8HgNhjqfFaNfO76Se1+0alYzW0msNR/bI6vs5L+B53/KYAkIPTnQoAoYebK3Ltaj6csgCU7YT1fdvszbrgasxp1uEmdrDb1mwrSXctuWXABzO3mXk5SxWjkwCI+czMK2Kxqb28SqALiXi0VV/VGMYGQMy52m1vzpdZOeMTIkWDPqXDlYICC5JZ0EqVFspomX8TFJF5PFCKMObNv7W77TKvptgkzG0oOXJzTEYnWTYrC6auR11XCS5RSpyJH5u1we+aeOO4PUBM7GRJYN0NgKhCS3m27oEBchD4MdNvcgJgBz1lUwmsXAp+qxve3SdkG4VnlMwO/U8NiVYksIT9MY1pZp7VCgBif3YCgBw1Mp58/pZb4E8/+4vKA4QDEjz4CXDt4lV87Kc/huvnL2OpCOCnSlaJAEj8w9eR7O7LABw4Bbr0nKAgTZ5jt4jwhjPCGKpirLe4jFNnzgvKNxgO4e9G6G6mCDJlWJh6OSZuImboRIVHeYbtZCIm5sLY8BsiG8WqNCakm46Prt8Sij8T3WgEQDMUgIOyRXG7gbjXFABEHs3Ah9v0RZKJCwg/zhCkysWIE0DM5L4fqIGnKDCk3m5KRomSD2h222gutKWanTJPk/1tRINteKzmd+iFMkY7H6MddtBpttFpeOhq9olMFH4AaJ8Inv8gzTDU8gSsrBsOxhiOJqpakSyXXoiso6rQ2+0W/sWnP41f+OVfxvKF82guLOCpP/88vvtXf4ONjQ1sbm5iQtPtsZIAY2VdHrJNHfH8GA4G8HMHgePKJMOE+lLRwAKFzuh5Evhodjx0F9s4f+4cTq+dxkKzIxWfrNy/vbWFnSQSY/rRcAQ0A5x+/GFcfOJRvP8DH8DZSxeFLcGKkPZCB6P9Pp7+2t/je9/+Dp577jlhqfC4lLP6xC98Ag89+ggc3puAWqIZnDRBkKT4/j/8A/73P/gDPP21bwoAEmoonVUAXjOQqkIi/QQLYsqohSEWFhaxFLaxhEBYLjRwJ9BAOSiFKjsIm6F4pbQ6LeWtEecIdyMgihVo0ADSjgsvVH40BJDISCD4QTaJ+KtoIIyViQRuci6s+aavBE3XZcJQNExhwhTKhJ1J/+FojAFlJmiKzj4lBubs96r9C14TWSAEr9iX80IADamGCEP0mm1583epitAMEANESLY/zeW7vHZxXU9VFSHfYq7ORL9O2peBka6adAMCIFM9UJMEMUGC2Y8BLIz3B8Ed8f4QHxRfwDMCH4re6isJMc0Soa64La0lrCsNUIXtJhphWAaJygNEMb1YOWGUDg4CQIz0hWKUNJEVPi9fjh02u7hy36MzAMgbt2n2OlI0bgJDa6vorJ0S8GZplX4giwjaLXmOSGmdOJgCIJzsBQBRBnG89v+t8cO3PPae7OCkBd4LLfBBywS9rAi8K5DmODlTNmhV/qtA2vz/LsPLMiavBOcVDeq5bSmlYLOV5TN7sY0mZz9QC6TKTuuyE8yXS+lB4wclxZM68c6qcwIgVtFgyYfQRZbl8bV5etlIusBeGUBqWUPRQDi6rlKW7uZe6Iu0r1MTM5TUpMgjTRvBXoTPNo3ZaBZUmElqCwNEf0vP0+U6SisOTPdZr6WnYMfU5F6Zb5YEBIkHGF/p5aXO7c8BQEAJrOmCT8CSOQtH1T5Hnx9jBVMte1jlmEnalwt5S4qSzc/4Q54dzo38T1cW8jR4DGFIc15PFEszjRNMxmOJY2hyzp9JROZrofzhyAzljoU5rBizfJHZzPmNEgeMhxgnUS6T6wMRpJrxWVFXpK5PF4JY3B351GKAlPdVztewODQ3h+1Edq1+TgWg0UbrNrBm2seABiaWMACIxFX6mDbYUU2g2eCN/Rm/UwUY5o0pPA+2t36kNZBm+rXdD0mSVtW3IjvK+2Z1Hf4uSSSR5lFxpJ1wMoku3j9TUHIQAPlmk5B15h83d+Cx2IiVrp6SPM4c9eY9dphMYgBMqRX2vYieejtSuJIFE7SWfVy4fAGXHjkDx3PgN2J4fgxKmFy4vCIxsOsxRlaFc66nPGBQEFAzVaDmeWOFv9ZLtSWwjlH/v06bvOO30VKxx3WeFk/v0F3KeGmkUeQ+8XV3Ys1UqxuQWu67Q4Nm3nMHTOAy5/C9L0XYeGWI8ShFkanYO89CViTBoZw0vfq4FqLygzkWFw+aAaLGITWTqWF7OhLPzk3zx/O367mqJr4PalQzN9ifV5PSB+9LzXHlaybWmZ2RVDsp1oC6N1MgWYpVc1V0xnFMvabMixkW58yJHt77RKK7RgdVa3oz1+jiCs1CsdkoKql/2Exb42BmGJfl6AH74nxlGEUlh3XqDaGCD9NMWqZcCv5m9zev/9UFQMpCQstTRG6h3OPpfZf+o3MUBgCReFG3lcw5rgtfmBPq/CQHoP6hftf/Lpk4Oq5R/VAzQ8vN1XcICsnnOvlvYlT9EEqMIfMo1/q6AEKKLZn3aUzltYxqBJU8mDtRslsKHGG+Qc2Z6lTZd1VhpJICY75FeZqogmXZt/zdQ+AGZVGmtItV4CGiZkb+SnV1tX8pHuV7WpjBj1NHvY2/qrSfmhp1W07ve/mcGaaOjqmM3wk/9wms6XvI541sH4n/yjhL32GpJtIjs7knVrGRGu8cpHK+B/T9mT55ANgx89VCFV6rnU+HFt1Gpu8xUmVeVrqOFHRMHwl1LrpvcR+UKC4/N+da4Pt7U0Zx/Sf37dvyhAHy9rXtj23Pn/vNf1HSvzmos3M/eP8D+OQv/QquXb5PEq/yjLCj7uyjePU2Rhub2N7ZQWM0wWqWI8zYaXP03XTKAMly9NbWsHbfVbjNJqJognxjAOfVfXiRStTmZGc4sQS8RIGHRYbtLMHiqRWcP38B4zjBxvaugB98NZ0AHbcpCQNBt6n/32rLgyY6iN0m8qU2XI04Fw0PfNNE+/bGhlT/e1FaLiBjx8eEvhx6mM/CQFgPMiA7Lrqri1hYWxZGxO3bt/HGyy/gjVdekAUmg66FPMJCEaPb6qDT6qLnufI2VfM5zcXJMmFCOI6xmybYpXyRUPtcFcdnBcbRWD4Pzqygc24Njz7+GB59/6O4cu0aLl+5is7yEly/ga/958/hm3/5Rbxx+za2Njcl4e3oJD1v0aRIMclSVekXx2gUDiitxCRxJ2wJANKVBQXlChy0FkP0ltpgFf/SwiKKSYKExvP9vvihOJ0WIkCufZ/Ml/NrOPPwdfzcxz+Ohx99FPDJtlED8+YbG/jG57+MZ5/6jgA0+3v7sri+cvkK/tWv/Ss8+aGfEAAEoa88HZIU7nCCF55+Bv/pj/4jfvDUP6I9ykSijJVuEVkOviuTISsGWDqaFEr2SOTX4KKdFPCFBaMGetG/bChAQxLyYSD9ipUCnczB4oSqT4qtFLs5xo0MDsE3nYgnkMJ+yiS/+GqUGocKoOJbzkdM3lOMoljGeyWJpQAN5YHBRSD3M1HAIfuvrnYRIIQLbbeQAEtVMWoApFDyagQ9umEb3WZb2EC8FgaLZHkrwCQTsMQh+KPl2rIkQ54oU3O+yeghCGJ0N+2KQgEPvEQksHgvjIxXWf1YkNXTEPaJCbTkOuJYfE7Yv5TBmYNuh32/I23CbQX8EA+aRNqQgZBUaTBQ0dITPB59eghylRFW7kpQqSioswCIjj50QKaCDwYFvOcMhnyyxCoSWFeuPoq19Uty7DjO8MbtPnZ3hgoodYFkqYdwZQmn19exsnYK3VPLaNIHhAssz0XEbRydoODkrhkgBgD5P51Xfmxj9smBT1rgndQCH1iet7CbSiKZcyVZXC361HJDjdmzpo2yWEstqrgVuc+rUDyqHQSYrrPKruzooEQjR7E3sbsDT9MrXAEZ5i3duWA2i2bRztXJY5OVN5rBJmnLc3aLoNYZcpyTZcicJLWdYBFwf849qCZdzP4OulC1GC7KdGb1uPbv1QTPQftUadBpZZkB7811zUuGVxNa9u+sm1H2XNNEgKnGm+l7Vgsf1hfo06Wuer4Hpf3UlFKVZQyhmKoiZ6mLILwkEt8wIzvFcyIbmT/HoxH2dvckUb59Z1MxHXXDzZy7Xony2OxTjB8k+ag9Q8z9Nm05U0loFus66cLd21JTBz0z9t9tpqlaQ091vPlvw+owBRjmWs12AiZYXiUmQWgKPeadv+lPNnPEnLv5zOy3TsJTEiZJpgBCPX5JDKifJ/M8qgrcqYyDaVP7eZUvMYRuKPaJaRPTFvwOGbXb29vyrnN+R42J9/q5wzEqV9eRuUrSNXdyWb/JmCOfKQAkow/fZIw0HyBNYyT+CO2VBq5eu4JzD65KEsoNYjhzABA49H5UyR62kYM5AIipjJGg3/IAOQFA7rqt1TH6sLH5qD5Rd18Ey9zjBEC+HOONl/sYDxPkmZLNybMmCpnUuY5Wcn/sO7YElroeU/gwNUGfkWA86qJLtuB0w+rzV7dd6m5nktT23GzGBHtsMONNdbuD5vSjLtWMgyJdLoCHerb5b+YPOAbVZcfZx5qX5D/qXKqfH7SP6r0wYPm97v+o7Q+LGea1/1t9zur2laPO2+4vdbZ9J29j9/fD2tfMt+y3whxpt9Hr9bCwsCBv/s6C2E6LslxNKdItzdt1LOJreS6JJQygoGMTFpsaJpSJfRLtvWv6wkGx7bwYoVp4yj7choem15CcSZQq2XG/wWJgXxXaWnGTARwMIMfcqIlZTfwXs7CgBjBYp41lN4mKa6WISjO9pZRFgDPt9ZHnIlnPFwuHJQaWQu/Z9QRzYGRamdjIbruXB613VJc8AUDeUbfjeE7mC7/1mbLqiOhmnGV45JFH8Ru/9hu4eu1+DOJIEghiNjyYwL+xid3Xb+GVV16Bu7mL88MU7VRNliO/wE4zx7hQlWjdc2ew/uhDCBZ6MnlOXt/G8Pu3gFGiPEDEfyEq9foGTo7tIsXF+67isccfx9bePp59/nkxtxa9QCdEG02hHfIVcjDr9ASVZXIWvRbclR4araYMarnvgoMTAYPXX38dcX+EnIwLTf+bFB7GudLM5vkHq0sI1lZk4OHvK+fWsHp+HXv7rB7fwQ+e+ia+9/ffEHYFA4KVPMGpIkW33UWv3UPPcbCgK7lEVqnRQNbwJWFMc+zNJMKWsAHUoq8XtsTrYa+/h8F4iKX7LmL9oWv4tf/mv8avfOqTGE0iTKJEEvQEXb74J/8FX/ncF/DGG28IAMJBMtT6eZQ12h0OMJiM1QKei2NKKmkAhMn0RfhoF0qvkrFhZ7mJ7nJbfBCYMN/f2MJot68CnzDA8rkzcMJAJK1ubG5g0PKwcuUCPv3pT+PDH/0IWgs9uEFDAINXf/gyvvinf47vPfWPcu/JpOCC7eLFi/jN3/xNfORnfhpurwWn2VCI/SRBvjPES997Dp/73Ofw0rM/QGuQYry1i5s3b2J3fw+ZU8BreDJJMVmeIgOlpmShyD4xmaCRFQgcBXiQOUG9SfEQafglQs3rXYCPdYQCnEjCoEiwX0RAw5X25WRBE3Em7sX0k01kVSTKxGPAl2YTkzQWk3YO+TLp6uyJQuwVIJdECjTgBCbsFPp06ORK7mTI+DY61lJJV0ilAkGQDgGQsI2mpoI2HE98XMxCnYsMTnaxPkYSJeDbJDKaYROtUE3ufJuXOR7cGIWrfDzsxICZiMqkC83eKT+mr0P8TWSBq6qBKEHVaXZK/Wr29akpWyHjhgFhjByEVJMKoDStWHEEAFHXJwwQedu0VdU+ZoKUBbKWQ/O8hjBAkrTQHiBtXL76KE6vX1JgVVJg4w6rKIfSVwm09jsNuEs9nD17FqfOrGNxfRVtmqFzXPI9TOgBYgAQ9g0armlwjdfxR+lrxzMAn+zlpAXe5S1QFwAx+rw2AGIWl+VPBvAWAFJtGvP8102Sv2cAkDLTPguKSCJbJyvYNh44lx0N0XAMsxcb89p1XhsftDivJnqriQFJVNOVowK4zEvo1r23un5EuoiZt0x/sX+vgmwmMVBN1Lj0s5spmFXFPwLZWSCQ5nXI148LAJGkfp5JLCoVimRi6DjUMCeDPCmLEng+nGfHQ+W5tbuzK7KoZAuw6MU+N/s+l9cjtTeKSV0FQGwWxI8SAJHFso5HDCBkABCTbDDxj0l2mZ+q0pNs4bvl7kw7GuDEAA0248LstzbAwOKjYwNAVGzB+2/3TXOejLnIqD4BQPjAaQmsEwDkyKihbiK1Tp+vu6/3GgBiGrkap9jzzJE3ojJ/HLb9WwVA7PtU956ZMYfHtgEQjpdVAKTOtVa3Oajt6u7rIADiRwWAVOOFNwuC1X3O7uW+HdWGdWOpo/bz4/68VnLeAiyr8azJuUnOwPcl32VM3I1BuxTWNpto95RMvBjNN5Q8v/27+JVZbM3IKTCReUm97BjFLoawY1JzX+yf5vtelInpO49NpRCJ66mGQ+whTQUU4cvImwkLRIPO7wYAxLSRxHtOgcSZKpGYz3jNrwzbP+5uN3P8EwDkHXU7judkvvS7v14+tEwuT7IETz7xAfz2Z38b1+6/jq1+XwAQJpU7cY72Zh+bL72Kp59+GunNDazvT9CK1cMfNz0Mep4AIAzaFy6cw4UnH0NndVkWdf2XN7D57ReR9Sd6scIq0ESqftjhaZG97WS4+vhj+ODP/zxu37yFb3/1a0jjWI7fdptoFgEarqpMDyht1O6o6nImVHstFIttGcDEjyBP0Y8n2Ni8I6DBYGsX4+1d5NpAKoaPyGkgJXU7z9E9e1rOmQgvF5enL53D2asXZNDh79/+2y/hm1/6vMhp0d9gKY2xkkUzAEhPMwJERsBvIG34yhNiPMadmCBIXAIgLT8Qo+vLVy7j0pXLWH3oKk4/eB8efuRhXLt+P+iwwSUxmQ2s8H/pH5/Fy8/8QBgW21tbKMhEiRJp6/1+Hy/feA03N26rqjxW0rICrVCMiXbYxOmgi6VGUwFeTOg2yaJx1eDeCMTrxcug6IXNUIzPU9cRMIPtuO1l0sYENdbPnkVvdRlhpy3V+Lt3tvDcU9/Fnddvyr3l4o2gERPMv/7rv44PfPhD8Jc6cMKGtHUyGCPa2MHL338ef/u3f4sbz7+E9jhDujeUxV5/2EeUJcp0jVRJVisW9NNQFZB+mqGT5GgIlqNZN6xW6bTFj4J6kiJ9ofUyu7krAAgZIAQkJk6KSaOA01DJBgITeaIMxhUAoqijSaLufUpgAznCUE2GfCbItjEMEE6KYgqvJ0CR2dL9Rr6fJMh4vzTgkSFFKhVvqqJRJB8K5t4VXbPdaKITqCoF0cIUsIvgkZIYoV8IARG5FvqfjCPEE9W3+CL4QRDE6GiaIM5UHGQUqismMwCIkcLgOdkASMns0B4p7M9y3Z6Lhd6CvBUltaEYL2Rj6es05qQmYJBkDt9sT0OnlqoFryzVZtuL/5wGKiV5pt9mghQpK12h5Lq+ACBZ7sixw7CDK9fejzNnrwh4lhcutrbG2NtTBvX9lF5FObDQwfnz57F+/hxWzq1jgf05DOGGAWLfkb4vSRP2Icqi+yrJwvb4D3f+8XgG4JO9nLTAu7wFpgCIqmlXY5BieJR6sZpEWv5NVyTdtbitACB1Fo2HNp/w4Y8GBGwjSr2MKWnjM8lvTes/rltGBohhoZcEdIuWbmQYuBAqF1hkhtC/QQpI1PxhzrEOAGIWg/ZC5CBg6SCAonr98wAVO/GujkVTJ7NQtI0q1bUZRr19foe1M6cHvu8+zpTBYfrjQUkUs3+ZU8X6oqIVYNH1y21rMkCELWTJFlSvxdxR8ZzTAIuSQlJFB6W0g7A0c4SOApEYW1Diqj/oo7/fFwBk0B9gRO8yxspN5WWlA/syvpe2KOWbC5H4tLXEDcjwowJATCxjA1QGADHnYub5KgBi7rk5f8MYOQjsMs9JWQBSYa+wbe6lgpgebBzCDmOA8JhVQMZ+XstxhQVRga5k1+OnvR3jLQOAHNe4cy/7OWGA3EtrvXO2rZtIrTPH1t3XexUAmcY16v6W4/rB4vozHaFu+0ke4wBWpj2X2dXkZVxQOZe6x+T3zf4MAGLWiQYAYQ7gXvZ311xXkYys0+fsufmw/Zl93cv4/Wae0oNiiLrtUuea7ST5mznHee1U57jHcay3cx91AJAqqHDQ+VD1gsWotmm7+S7/FrKAmvkMKm9oJgnzMFIETnZIEJR5FeYDmt0Omt2WFMyKvKguGlUxi5Ij4/+piMJ8kg7MZspnDC9ePqPklfiDK+YE95M7rih18M3ciSp0pcG93r8FgNhxHv8dO8wiHqSBNW0lc66H3keeV6Lj9TkMEMUEUXLwlIiX/myZyef6PE3xq0hlyXrmbhbIy6MTBsjb+Uyd7BvA3/x3v1EuopM8xSiN8KEPfRj/7r/9d7h+/UHc2tqSSnwmlZcKD8v7Md544Yf4u7/7Owx/+CpWNgdoxqloEaedAPEyvTxi9PsDLF46j6s/+UEsnTktA8bui7fw2lefQbw3VIlEyRlTZ1gli/vIsOPkuP+ffRQf+cxncPOHL+Frf/qnyKMIS0vLaHtNNLMAgdYqboRNNJq6yp0yRt0msoUWekuLWFpawv54iDv9PWxtb6kFxK0N7NzakGS0JOHdAIkbStKb75XLF3Dq2lWRL+KEf/a+S7h4/aok04ka/83n/gxf/M//j0hibW1uYSEZYzEeK/YHWSCOAwIgBpChgXjieyJPMByNcCeO5M2BhlJI9OfoBCE++SufxCd+8Rew/uh1nHroPqX1zFEkdIGAjA2yE3Lku0PEuwMBP1gNNtrdx2B3T/5Nlsu3v/sd/ODFF5RkEis8kxSO9oVoBSHO91Zwur0gklDMuI/zIZJC+TkQAFkM21hsdYUqyIFUgaBHAAAgAElEQVR+ZzIWEIkJ/yJs4E4R4U6kmB1EoZfW1tBZXFCyQVGCwe1N5ONY+gr/RimrtbU1/PIv/zLe/+TjCFZ6AoDESYrJ3gCDGxt49bkX8M1vfQt3XnkdvQhwRrFUMQ5GQwyjMSaxlpFKE8QEQDJ1r8IcWCp8BGwbCfy4GnUE+KKxdZOG1vRzoDl5nKCTuzhNeZBI9U1KYOUdXxaekryhLiZlm9gXNFuDu40myhg9zhIkRS6TYLfTFeYLvWaMdjM7s4AgBozTk6yRqKIMWjKJFDOExykSpAT/9CjECY+6j2KU7tK0PkSrEQqIIVTNhvrdTNrCCHE8AT8oOTAZTTAZRZqGWKBF8MQAIE3lK8P/TIIhyUdI81EpJ2GeATMoVhkgyttDGZxzQW4kJ5aXl+XZ7HTacp7meuUajdybaRNdtcrPSI8k0KiXE7AZIHIryWq3kls2ACLPLgGlTEl+UQc4RwOcXCk/1mr1cPX+x3Du/H3iUeK6AXb3Yuzvq/Pfjca4kU+Qdpq4dPEizl26gLVLF7B8ehXtdgd+M0QSeEjp+6IlwmTO91g90hDg579/7q9P5o+TFjhpAQCzAIgBPnSSQImCSztNk5PztGZVIlsStGZYMKNDxVD7oAX/3Juh/bHq3Ch7IXvQv497MckCBZEetdWrdZvZ0kniYaHtOJTHBQXFshn2hwDCTvNIBsg8AKSabLCvs86/7fa1F/EzyRxZ5Ewr5cyic96x67SzYr/MsjO4r2oC6aDERfXvJHJyTXdUQkM4BkevJ0Xq8jA2TgmAZEoaziycq4vBEihIWewwFsBjf3dPfrIAQuZaMldjysRkIn0pi2Cz1LbZK6pCQ06fxSQG7DDMUR7r7QZAqlJPVZDAMFJ4LqYoowqAyPXpzw3QYFgjdiLEHivmMUDMmGQAB7Nfux9V+7aMZbpAZt6xbEZWXQCExq+GAWIzVnheRgKLa5jjfh3V1+VaC680jT2RwDruO/D27a/OvbX7+2FnUndf7yUAROKRIxL3ddul7l2uC4BUz6t6HvNAlIPOwY4HON5yHDUACP/N9T/zIXX7ihk7j2q7OnO8fc5H7e+474XZ30Hxz73Eofdyrcd5Hfdy3Lp99Ee9XTVOPKwfHzRv2/M0YyQqqrBvM49hxzwSS9AzRP+dVSgmrpAYSTxKlBcJiyv5s7e4IG/DQjWMEvOT+zLxy7y+dNf1ab8RkSbPM8mVRuLHRtlxV4qizT6rEli2gbqp5UlqAyC2V+IBrawBELkOvSaR9jPMF+3lwYKdxJLnN+sbGwDhEXhNsV4TVOPeVyYnDJAf9bP2T+54f/s7/7pkJERFht14gsc/+EH83u/+Hq4++CBe6++IFAwNpVecBtYmOSabO3j1tVex9/TzSL75DPy9kUySWehi4OUYJRGGoyFWrl3BfT/zEfTWT8ticLCxh+0Xb2F3Y1sYFF6WokPZAY3+7RcpNpHioY9+BD/7L/8ldre28N2vfwP7u2RtZOj4LSwHPUn88tUI6HPQUkio68Bb7MJfXUTYVsbX/XiMnfEAO7t72N3dwaQ/RDIYYbDfF8ZECh+pGyhkNc+xeOEclq5cEEN2ggjhYgfhUgedbkcS69/80l/ha5//HF566SW8/PLLWE4iLKcRFjo99Lo9LLAinkl3MXvOMCoyDHUCnj4Q+06B/VJTkEhqisB18Yuf+AX8/D//51h56CpWHriEXq+DbqeFzHeRSRKf3g8F/HECdxRLMDIejZGNI6SjiTBSbty8gc/91Rfw7X/8Dq5evSLMC3pE+K4rgMDq0gpOdRbRC1qIyRjZ38VLN3+I3dEurly5gnNnzmDBbyJ0FKugPxzi5p0N7I0GkhT2WgH2/AL7GRPJexjTCJv+GoKGN8WjItsdCIuk2SRyW6C/P8D6+mn88q/8Ch598nF4i4oBQsZIMooQbe3j+We/LxJYN154Cae9Flq5I0balATbGexhOB7JAp9m4pM0EtaAADY50KaXjPjPaCMt38XC4gLW19eFCUJAIoojAVTaqYOzbgsOgZr+ACkVsrqhMDlEB5tGoGkuiQSCFExdhH5DEh2yIOek2FQVAcrg3hOJNWZMlEm6g1x5UsmLclrcJysNpDKFNzGlVFsk7et6GTwyUPQsRQYHTe0JgEiSnWBI7ujjNUTrm29hiHASdtRbeYKQtcK3MhvkZEPvEN4XwwCRBT590pkoSXm9E+QZHV7UyyRSTFBgrtNMSqZyUvreeCwTOrch0EjAzEzI7Pf0NDFJACPBZSQ9BNwaDgVAizUAItAMK6GlAdVLABDR+dXJUzKB9GeS/DOG9/I8eSgcJhAcAYTCZgfXH3gS589fU/3AaaDfz9AfqGdnJ57gppsg6YQ4c/Yszl++iEsPXsPqGRqt+XSDRRK6KMR6pkCh/UCo+i0GgY6Lf//Ul//JzRUnF3zSAvNa4APLU0BDUvk6aaCCfSVKK/hhqYcvKfzKrnTkbAEgZrFw0AK0VsXfcQMglunzcfQGT2v23g2AaKEwU8ivGSCS9NeMWc6F5t9S1UYDRZcSWIcvZKRmTEsFye71MWYXyzYrY/bf6vYa80Vd8SWShNMWubswVs/TpYmq3tb0FbsxWRFfSTzNa+sqA0RtMzV8nJfAkDMv+6d18eyfMp0fjWzYfKLDtvZpXn6ISFY5n2mmoySizKJSe5uYgoU8SzHc3xFT8729XfT3FPhhDD8JakjSKsskTihf1RtReoAok0ru3yTAzPNp5tbqwtzEAjZAYhb20vIH+PXYfzcghMzxFdNv/q36TJvf5wEg/JuJSwyAYyca7PHDBj+q+zRJx3mJp4Ou6SAApLqIv1cAxG5zcx9sD5DjTI5V79lB45lLDxAxJD/xADmOMf9HtY+6faVOkrTuvt4rAIh9vYclwOu2S917/mYAkLcCfpj50IxTXAtzDWTGVQOAcAyy587Druegtqt+v06/qx7nMBDkuO/FcfeBOtd73NdQ55h1++aPc7s6DBBzfpLr0FKaBsQ0MY6wKbJcVGVs3zATe8j8rYuYjbysaUOVQylEjYT7MUWiLP5stdql4brkDnXhKj1Kg4bKGzEXwSJR8YEVr2CVy1FFrXyT9etKgaU5No8lAOQkUvKovi/MXYkTSv/EqQTWjwQASbUIbOlJOPX9UOsTBWyQqaIi8mm9ELVOpI/rYi5hiuj1jLS9id+LAi9PThggP85n7p/Esb/yb/91qTk8LjJsTEZ435NP4Hd/+3dx8eEH8PJkH2NXPYSrfohzuY8wUR4HW9/8Ll7/478Abu+AleDMX+5Ohhixcn8ywepD13Hff/UxdE6fkk4fj2KM9yLcunFLQAR3NMaqSyaEWgruIcVGnuCRn/pJfOLTnxbD4h+++CLeuHVLWBe9RhtneqtissaJOvRDtIOOkoPIMoQri2iur0pingPEMI1Fumm/vy9sBJeAABxhUFBGKs5JLVNSSdy+c2YNnfNnxBiZxuCjPMJ+Osbi0qL4ZHznq1/B3//1l/DM00/jmWeewUqaYC1LxGSJ70XfwyKT7lqWaDeaYC9WMkO8/kkYIAqCUhokHY/gZik+/rMfx09/7GNYeOASFu+/gPPn13HmzBq9hhBT9y/j4hZopQXChLrNygg7yF24aY79vT3xOPm//tN/xFe+8TV89KMfxWOPPSZeKa1mE5cvX8b5c+fRbXUROD52NzZw67VX8I3vfgu3tt7AT/3UT+HRh9+HrusLQEAPjtduvI4XX34Jd7a35N77rSaipocxzcMp6TUai8k3r4vgUJOD+SiBF6tqRp4fgYb19TP45Cc/iUeefBxOrwWEGlRIMqSDCM/+4zP4wz/8Q7z8vedwsb2IhUao5NDGI9zZ3cT+kGaKKSZxJIwQAg5iXJUDjUEEV5L+gOtTR9nF8sqyyBp1e12R+SLzhlJcrQQ453XgxqkkwQle+L22MDuYlKd5I/sHzeN5faHvo9fqSDUlJ7p2t4Pu4oL0FQG4yA5oTBkfzNVnZJUYo9A4RR4r83OZLOEKuETPDtl/WKDTVjIg0vd39rCztS1gCifQNE6RRkrrURb1nBhl4lQTpqRWJGGiflqKUfKdgOctIIh6i3dKniu5LCZOUrKDlGcI34pJMim3N0wTw+gwAYgBQMx5ke1DloVJMJjAw3zOvmPebEdWMe7u7YmHigFAOBu62gNEgmQBQCwzRalCFLvbu8ZkNWkyGAiQZpB7SwmsBx/6IC5cvF8HHA0MRwWGw1Tu9U4ywY0gQ9QJhaF04colXH/sEZw6t67YcB6QNB0gpHwcow7SSAEWpvM55Hjz779yAoD8k5ggTy7yyBb44PK0qt9e5JYAiMhhEQCZTcyrQPhuySEnNQn3aaq5CoaYRc5RJyffqyWBVS+BS/HBqbnqUUc/+nOvIKyq2qBq1m4zQMgs1MuDsmCD47liP049MDxPsf2Oepnx/LDkjn0vzf7sBK29MOQcPW9fM38TCaZZ9s+8BHM18X7QtXChRXlCc/32dm8mCePRc+yQpjPevuY4M6DVnJMkw7cKgNjd3RyKT4WSzFTG2px7W6FicXBO5pw2GPRx+40bGI2GEkOw6IHtpBiQTulfxvm39Pw6RBKF7WPkpcx+jIzZ2wmA2IDFlBGmGs+AB2X76ljKJC+q29iVyibesJksdt/jvkv5Uc24qVZlzgNUTT+qJqZYoGFAuurzZn+neg5m3Jq5Vt5HzQAxfd/e7gQAMVHhiQfIUeP6QWPgYd+rM1/UTcy+FwGQ6jxYfabv5Z4ctS33PW/MseMfe348CPyYNycedGx7fK0CILYE1rx4YN4+q+dU7V/VWO6oNql+ftD+6vbRusc77DreTB84zues7jXUOWbdff04t6sDgNj92C7SMP3WPDcsEokn0V0SWGZOJtvayE/xu4aZy3+zaCROlbqFiRfowxu606ITE4MYgMXkUpi3IgBimCJGVsvkaIwZu99uSjxAIISy28w9jlhw7DdE2YR5UeZfmedU7UI0QUWTIp2lb9TbwgDh0VJtOaCBDTNmKYBImbQLe8UAIEYGVj5TZ2eeLW6bWN6u5T0oCrw0UTHwO+V14gHyTrkTx3geX/o3n5Fqccr6TIocrw/38ND734/f+be/UwIgIyeXpPNao4nLXgtdSs7kOba/9TRe/aM/x+SVW5I4LXwXqQepmOZD0bp0DgtPvA+tUytqUZY6yCc5brx2E8899xz8SYR1yjXpxcnQd7AfuLj++PvxkY99DF4QYqe/j9dv3BDAJCw8nGouCcQoJuutLpZ6K0iTVJLKeSuEs9iRwYODzohG1fFYDMi5kExGEyTjibBR+HmUAuOUC86GopmFPiahj3Pnz4vPxaiIsZ+MhFXASvdvffmL+Nrn/xLPP/ccnn/+eWGA0AOk0+qIGXTPVSboTDDzvU8AJotL+DMKQ8Q03BbABUhpop1EePjBh/Hggw9h/fEHcfaxB/HAA/fjvvuuoGi4yD0XkyTDZBKjf+M29m7exva2qgTs+iGaji8LZAJEf/P1r+KFV17Cxz/+cXzkIx/B6soqVpaXBcDpkcVBy4o4QzKZYDTs4/XtWxjEQ1y4cAGnT60h4CCa5hjQ9H17C6/fvIE7m3ekrSmFNWoAiTYNVwZSlB9T15OOJ+jf2MBoa1cGZ57T7vYu1tZO41d/9VeFAYKuAUAKZHGKuD/BC99/Hn/xF3+BF5/+HoLBBM5YDe4pZdFcYEI20XCIEWWe0rgEQNqOj3asGCBc2CZ5jLEGq65cuiJJd7JGyAARXezMwVoeIMiVrAIBkKLpSxKeC8xoNEY8HGFC8C6ZoBO2sNZV5vAyYYWBGMObylmyBIrQl/ORQZuAiKckt6QSU/uzMFHB47WDEAthWyo02Z7tlotez0OaJlMPj3FUTqqjwQjD/UHJtODzSZaRWRhT7oKm5+Z3JoI4+ZggwG8EaOjKA6nooedGrkxP+SboGIre+BQAYZ81tE1D+zRSViaQ4nMmHiC6kpbgh/hsaJDPXsDz34YBIiCa7wsQSfYV/V2oEalebw0AkYSkGwjJhn0lCNt46KGfwPkL1+TcHHlGgMEwkc+34zFebxAACQQAIQPkgccfLQEQ9rs4BIrAQaPhwPGdEgCRAtqiwP/wtRMJrGOchk529S5ugboAiNKYnb5kTKkAIJSDIhg671VddB4nA2Re8tWcw0wy/bgBEEhNlKqSqiTfqxJYhwEg5lwp91d30WvGajuhYidgzBh/1z2r3ByTXLa3n7tvCwCx27ua8LHP57DHQryZNHvC3m5e4uKgpIn5nsyb+l4cdL3m/tj7ny/mpvYQOt5dTJZ5AAhZosLKmfJqJE4Qn4++8vgYDgfY2b4jPiqMX8kU5YuxBuMbMk6JzJvFNc9xhqlSAUP47NjyUma+N8CIzQyxnwM7Mc+/3ysD5CAAxO4P9oKaf7eBEtPXTJKh2vfM+Zjv2Atqu0jDxElVZkl1jKn2TfM7petslpL5nt035B5YYKQ5F1siSwdSJQBiP0MGiGK8RdnZ45bAqo55Bz1rLjx4JwyQd90MXTchXGe+qLuv9woAYsa/w+Y+tlutGMRiHR7Viez5dybusFi19hrroHmvOm4ddlx7DK9KYFU9QN5sX5k3/9bZF8+7Oo4eFJfU7aNH3QNzzKOOa89TdfZZ93rr7Ouf2jZ1ABDOl0adwoAWpkDEjmHEY7XZLHMnNjtU+pAwMXSivgKAML9DBobpazwvAiCBzoka6Tgzt5o4w4wVJp4xChvGI9V4i3J/rcWeqNgIw8N3RdEkyQusnjoluUmyQKSIlZ//mAEQU8FbxjYWAKI46VMGiGKHzC5yGD+zsNSO08zz9yITju+g1wkA8g66Gcd1Kp//7KdELmp1cRUT5HhlbwvX3/cIfuvf/BYuPPQAXon2QQCEidH1sINrzR6WGqEstHb+/hm8/If/BXvPvSTa+17YQHOhg2aH2nhNOKdXkF1aR7C8JFXigRfCyxt4/bUbePbZZ9GYTHC22RIARMyTmw1Mek1ceeB+PPbY4+iurKAIQ7z0yit4+unvwokKLDe6IivESv2lhWWcXlkXySRKao2dApPAFQ3/ZhhqAGQiXgMcmIbUTd7exWlWfV+4IADIIMrE8IhtcGu4j9f2tnHpyhXcf//9GCPBIBuL/NfiwgK+8pd/gb/+sz/FK6+8gldffRUL8QiLyVj8Fmg63UWBrqOvJY4xKFIMi1QkKVgJGDebAoCYgCMdD5FPJlhaXMLq6ilc/akncd9PPYEnnngCjzz6CNymDydwMY5S9AdDvPjU03jxO8/I8W/fegMrrS56YUsG/f5ggBdfexn7oyF+6Zd+CT//cz+H+69fx8ULF1RyhayF3QGywUQxCAhWNXLkDVVxSM8Qh/lojkhcVI/H2Nh4A5t3NrC5uYmdQR/Dxv9f+t5WVfMENsju4H0luLR3ZwuvPfMcbr/ymiS5d3d2cWdjE6dWT+FTn/oUHv3AE0CnCQS+DHZkN0T9MV596RV8/WtfxwtPP4vBK7cw2twWwMpr+OitLgndcGdnG/3REBHBJCbVwxAdt4El+AKAEEQYTAbYHu5gYaGH+6/cL/21PxwIIMG+2slcLMeOAEb0c8k8B7FXiBQTJ5PRfh+DnT2M4yEmxQSL7QWcXzyDdtiS+8Vxm9qLnHBkciWTpRnI3yUIZuloQ0kyJGkqjBK+6SHC9llsd7G2sCSLZm7f7fpYXAgwGg8FzOJN8uGBUmn0CyEjhAAS7wtBBPYPglQiB8bzHY5AkMQAFGJoSvNwz9MskQZ8VghohogCSNTEzXc3DNENA5VccMlMiaSyIGg05HjcDz+jZJZU94qeOaSv8XpMEGoAExMQVKWzuB9egxiINRoCQJCVQ91HslLU6y0CILzGIxggZHATACEDZDsZ43UvxaQT4NSpU8IAEQDk/Lp4waRugShwUDQc+GT5eA4SF8iMPnwB/I/fOAFAjmsOOtnPu7sF/j/23vtJjiu9FjxZWZnlq7ra+0YbeO9BTw7JIUfiSBqn0ejFG72Q3ou38V5s7G5sxEbsxu7Gxv6yP72/4Wn1YqSQndEYejM0IEGQ8GgADQ90N9qhXfmqdLvfd/NWZReq0QWiCUKjSrIC3V1pbt68ec13vnNOBQARE165eBBriArDQwIgwrevwn7zLgyJXE3G4JWtImm0UnrIYSr7mtsq/iHVx1UHA8sBBCr/CpIKBZ5F8Hk9Nj8sll2qDYAobCBIG42DYgFB9H6xYLB4sBaMtLIslSIYAfVuMlBceWYrM7TWOpesJxkIqgZTvO2B67isC7yyXlcGe+h+1tYj5oWre7773a9chFbvs6LdUTshNo5kqLhtVIxOFf8V+Szkue4ngUUMEJWehTcrzz2QpQrcg8l7jEANGqsJ+KAxNrW4xHNaNjYniU6eVxQBYkJym/bxg6fvaA5A9SrBj+qnXx0Ykm2djpN1IyUs6Ts+nxu89wYeqgP4dCvrCYDIoKMXTJABAxlskgxT+p3lKl3ZLG9AorpM3jYqAxS1AJDV6km8YyuZRsQkv5+/S632WF1/5eu5JujSG4Xnm25SGJ3H6wGy1vtY73sv76meoGEDAHmQWn189q3n2Xr75/uVvN5z/S4BILXqpvr9q7de6n1v6wVAqp+VtxzVfdVaLdIbpPWaoNN5eO0ciQjVhDrGWm+/Ugv08JalnqC2t+9d63xr3eeDfO+dD6513fVuAw9Szn8t+z5IW/HOQb1jrkwooHlWQBPBdfm9d/6gUOzDZauz74acg9N8k2VnV0pgwRAJr+U5oddzzQNcVt/Dau8pSa37NPI0dVCyTY5XOj4Vg0ND2LFrJ+JNTasCIDKRxjvnNGHz+uH+GyXD1rNuUKBQIKQK1OX1CfnouvJXdG9eRjuvb3jKL+at5dKQogpJmLu+huX3zgHGsvWU59G9AQ0A5NHV9SO70ns//R4zQOLRBAxFwWwhi6HNm/GjH/6IAZB5n4WSX+jdtYYjGIwlkAiEOKi5eO4yxn/xLu6cvYjp6WmQ0XZfRxcioRA38GBXOyJbhqHGohwIUUNh+GNNmJyeYQDEvDuPWK6IoCv7UwxryIQ1DO/YisOHjyDa0gxb82PsyhV8+eUJqCWgPZSAY5KUTxHxUBQt8RYGRCjTf7GQw91iFoFQkCWpyLukQIFW8kmwLCzevYv5mVm0tRIA0oNoUwvC8WYOqFPg94sL53H09CkMDg1i27ZtDOZo0SB7gFAG/ju//Dle/8e/x9LiIgf5tewydPpoOn9CsBGEMGimIDgxaki5j6WLfCqsYAh2IFheNPpMA6ptsgkqeWnsfOlp7PzWU9izdxe2bd8Gx6+wD4hhWshmcjj90TGcPXocV69exeT4OOJaEBFVF4wTkogySxzYH+gfwOYtm/Hyd17GwcMHUSK5KcOC37CgmGQKbrLJ+K3pCaTzGQZ7uru7QXrkRO2HRXJlecxO3cHc9BRmZmaQN0toGepFU1e7kDSKhHliRGh6PlfA/NQMLn9xBpNXr3OQObWcwsLdBbS3d+APf/AD7DqwDwjrcDSVGTwUvLIMk4Gkox8dxdytSXRoYUQ1YonoUHU/dDKiNg2u64XlJcwtL2Bqdhrj4+Mw0lnE4QdhMjRpo2CQrTqIN8XR3dnNPi4kb0WG9hRQ0Is2mgwFAZIN8yko2RayVolZIgS+OSVTyGnRAOdzGLDoiDUjqAnWBwEIxEohkIDOSW3LpCC5HOD8KhRdZdCBAASHGCD5IgN1dExTKIL2WBMHOqiTJ5/SUJCCWdQ+hVeIYznC4JQAEQIzyByXRwqH25cwNxUBwVJBgCtUdnr+1MapnXAmJ3mE8CBOAQKxPw9QFHRhxoeCeDCMRFBkGRAoI83ZqfwEEJVBOtcUXmY7SnaT7KC8wQaaKBAgQn1FeeLhZqLS35l15dI3TQ7gucMgZVOSB4gb+BQSWETnlAOgA/UeCSwB5IjopMsAsRSWCNEDEWzZsg+9fcPMUlJ8GnI5RzBAGAApYMJvswQWASA9BIDsIQmsTgaJTMVBXnNgEThIEyECQPwOS/xx2EMB/svHHz+yPrpxoUYNPM41sBIAqTJB9yjAVmSXRLp7rWA5ex95PCxWWyR4F6jrUTfV56sVUBDXoT51HQEQxQZJL63OABFAgFx4cV/ustAkKLISvFgbOJD1Jevfm2HvDT5XL3JqBYi951rrOdDxNDeqPq/3OFmmegJGXrnF+117xf25YEatcnsBENaB9gBJ9LOE22o62NRYqwWYVSLC5BLs8MoTkFyBeLhC/orG4Hw2x3OAzHIKeUoUIHaHG3hSFLtsTisZEOJwMb+VYEG1f8pqwTH2OnMTOrwG7F83ACKzjGV2Ji+WqxikPOtxAwkyQFfN4CgblXpAENpXntcLmsjzrR8Acj93l9qt8X4AiKIJVr333ZCACAEgxP4gFkg978Va76H8vt4+tAGA1Fujj9d+6xmYrfdcv2sASPVY9TgAIPcbl1eft6zeNmsBIHJsZfln1wS9WlZotTOuBh5U192DBLVrjtcPkOjxoG9mdd9YPRfwnq/ed2M9++4HvZ9/6fvX01a88wQvsOGdR/C743HJqwZLeJ7nTtJ4XuKCHWV5UFdJozzXIk+RkgG7KOTEyxLlrrJGrf7Cu6apBmD4vLofBMJQck+uVOAYhaP4sGnLFuw/cADxZJOrdBFgNohXAqs8v/TMOY064A+ql3rqmOtvFQBE9A+e9Ul5TlxJqmIAxJtQQpJ/aiVe5H3vLqbXAm0ebatuACCPtr4fydXe++kP2XQ5HAzDVv1I2RY2bNrILIK+LRuRjwRgB4SkVEs0ir5kM+KhEP++fPEaJt/8GNe+OIVLly4hpurY1T/CrAQKlMb7etC1bxd84RC/sE48Cn9PF+7M3+X90zfHoYxPI+rXWGKqGNWxFPJhy55deOa55xBraYbh9+H8hYv47LNjUAsOOoIJEaAvlRDVQ2gKxjmoTNtMagAYZ1AAACAASURBVBHj87MMgJA3ARluO7roSGgxMTc9jemJSdbUo4B//9AIBoY3MQBC9/Ort9/C3/7ynzE4OIgdO3agq68Hnb3dHOwnKZ1f/t3f4B9+9lesv8wLz+W7sJfuljs9zbGgM+Biig8UmHA7RVUDAhTcrwAgIVUBLZIp4E0eF0f+8FUcfu0l7NmzE1u3bS57gFA3QBn/R19/D8fe/oDr7taNG4goGkLEGqBFMnlxtCYRjEe57kn26i/+87/H73/vNWSzJRglC2EyLVd8SKXSmJ6ZxbEvj2Pm7hxeeOEF7Nm9G4SJq7RcN4FiNo/ZiduYmZhgTxAK/u5+5jAGtoyIRRj/L+Sk8tk8Zm5P4szHx3DzwmUGHDLpNDMYOrt68L0f/xi7Dx0AQmQeTlpRbtNWwd4lH33wMYoLaRwc2oKBnn4EWlvYcFwxijCKBeTyOcwuzOPG1DjOjp7DJ0ePYm58EmELUG0hgaUHA4g0xZBoauK2FAgH+VoknUULRzKQTxg+6KwU4SBfKiFVyJbl0QLwIeYPsPE5TfrioTBaYnHoql9IfNkWsxZIvok8RbJWETnFZPNzDrAQaKD7BVuI2p5hwsrnYZYEgyIZiqI9moDfla7wqQZ8KhlxqXw99hUpGVxW9ruJRJFMJMum7EaR6qJUzvK0TZuDJsTGoPrmTFDTFAAIsXmY2SHYJhwcoYEG0lTdj2Q4ymWSEwDJJJF6lV4AhI6XA7kESuQgVu35Qe8Jy+G5QQ2plSmpnjJrl0Q/KrbmEgBxMwvKAIhoJ1Ry8gAR1mB8ZZYCEf8KAETxBdifg4IFgUAYm7cKAERIYAkAJJsTDJBFo4hJzUExEnQBkD5sJACkpxM2yespNnKaBdNPmR4qHBUw/TbHPul3qov/8n4DAHkkA1TjIo99DRwoe4AIrw8eGTiAXCk6/+5mGFXvU1kkCFkZCYBUEqkEeLtyoVlhhlSuIrO071dllUn1SlWg2ueT160sWupngMgArHfC7w3w089+xWIAhCqLtYfLiy/XTNBdLND4I/ylqNcTsos8jLr1zT8yQ62+rKkyaCKNqKsyumQt8aLIa24tq9abxeWt7mrTbc93XtklZgDJQld82AUzqE7JkHoDuLWANlmsFYENGpGIJemybWQ5xHxHOLXwNT3Ufvls5d/4Wi6bQ2PwX0hREZgvriWSP0i21eK5gQHbMFnuisCPQi6PAo31hWIZ1OCMOc7GhTiOxmMfyTOSTrTK7BBpaE7lkUkWqwVmZL3JcV0u3GV7rfYA8QIJ3ixgb1um61ZnCK+20JfBg+rgQ3WgQtatfEb0vRfo8QIgcr4hmlRF2lOWSwbvvECLl/0k68R7Le/P1fMcShaqlwEiy1b9PMrtl5qFn5J9xLpClkt+z7KdCwvrDoB4+6Xqn72v9AoTdNXk9m+T350iGMUKmabRy0FJTcR6LuZhWOTdV4Kp5RFtDWBweAM6RpLwayp8egmKn+ayCnoHmvmZ0nwYNJ+meZ47b1VWgM1uv1amqduAIrNuNYbNH/VWb+DzUZdrZXe8ehDpQQOy9dyvalcMeaHIhR4xvVeWQzD8RL6yHGN9Cnl3ir8TOZzWJBd/W8TUzTRy2RJgCzli26REMGpzdLz73BUWUqFGSBE6twpkMgCNYeJnRVkpDVjr2VSPK99U8Ntb39Vl8P7u3a9WH7NW+/P24/Quch27YCz1sbSek+u+1drAauWR/XGtMjxo+6s+R/XxD3u+et+btepzte8ftnyrtYevWp5/Kcd55wlrlZn29Y71sv3R38teHjSfItlRlx3uHeepjsm8uzxmuxJYZbYpfU9zcddkna9F3m0WjVsVY3ORhEFSWpUSy0SVFfcg58GeP5KEPyfd2jbLhIfDIWaAbNm2DQcOHmQvWor7kB8I+YCIrpX6N2eForBMuqGEzvKs1dsNizBeefZdb/tUuI9fufaQDA6RnCVlr+TFKu6tTpnd786Y6Xm5/imy3+VvHGA0VQfDf60GsY7fNwCQdazMx+VUv/2zHwszRb8KaBoMPYDBTZvw4osvomtkENmQBjUa5qAuASDt4QgH0ullz129jYUPv8StU+dw8eJFKHkDPZEmhFSNO4iW4UFsOHwAwWSCJ7nFoI58LIL5bIZNyBcuX8PiuYsI2GATdaUlhmJzFCM7tuLgoUMI0IsO4NbEBHuGzFyfwPz1O2hOJNHf349kJIGYHhaSWIaB5WIeC8UsllLLLB/Q3NmOrg193D/QAL40v4DFubny4D64cTM2btuB1tZmJJMJvP7e+/iHX7/Oi0rKeti5dxd2H9jH906Mkrf++Z/wq7//WxQKeSETkFqAk5ovL1j8tgnNNll2iQO9io/pXcSS4EmFHoTjembQJD9Ick6K8C2gTvXpH7yGJ/7gFWzbtgnDI0OCQeIi0MVCAZ++/i6OvfMhM0Ambt9GTA2AvDDY38QyEUjEQAZKdK9NySb8+X/6CwZAikVacNvM8HAMk+vmztQUPvn8GKZnZ/Dyyy/j4P4DCPpIy9DHbIhcKoWbV6/i+tUrGBsbQ9E28dSrL2Lr3p2C5aBpPDGiRSCBM1O3xnHig09wY3SMr09/Sy0uo6unF9//yU8EABJUWV+RUlh5gHEcltcaPX8B6Zl5tCKARCiCEBlrNyWQSMagBQPMtiAkfDmzzL4kly9dwpXzF3D9zHmkFxYZvKL9ApEgQmHBTNFDAZZkiyXiaGlpQXMohqQSZBN42ijwUCwWMD11B9euXcPyzBxKyxkxmCkKWuIJ9LS2QVP9wjOE59o+ZoxQfS8VMpgvZJgVQvvToGk4NmLxOAfVCQAxsjkelujZE2sqGYgwAMILdBcAkQsDYggRq4raAmWA6n6d/Uc4uEEMFwp8uNIUPFBQHVoOg11UHgJAiF0hB3XBjRCZlTyZpYWFJ0OBwA9ipchBz6vNTeWVEwcJoMj9pIeIHKwkcMJDsM/HUlfULuR1qwEQeR6b2pmUOWE5EJKJcxcsJMNJbKQy3uFA9eizi4kgTVJcCRjK6FACsGxigNwLgPh80gRdeIAsmkXMBHwoRkP8rLr7ezCyZ4uQwKIsZWpvmgNDdbOAKfBEVCO/MHKmmOD/82ZDAutxGcMa5fhma+BQUgTu5LstApArGR7cP1Q5TIv9xUJEbrRoKPcDnkwh+f1qi8B6gwD3269Shkp55EKosqjywV7Fo8T7FGQQUx7HgUJ3wSVBatrH7xMAiNTzFfI3IpjMCyBL9N8lGoO4v5MhdTJNv5ftwderoznIPn6tXb37VS+QvAFuma2+1vnqCaKtdQ7v9/Uu2mo9W2+bFeMXh97KC2j6m1dDujrITt9LCUwZMOJnSpKifj9Ui9i9YjEnWRmUPFPIF5BNZ5Blb48ss20piYHGdwL/2LPLNUSXbYaTPPwUmBJsD1l2YlFWgwIrFuceKSs6lzcYX08bEO+ykPbkeYibDCHbMNeBC9DUagPV74+XubLWc5bvjPf89LOXteLtc7wAm3wOUk6K5qSy7KsFPuS5Zbnkdeg47/EMPPFKf607EN9L1olsI9VtiuuIJFmJiezxcZHBHGojNE8mEKTeLM36SrZyr9X6RsX2gT8UrFAtjrUQ+GEpgnVEZn00HyUAhLJhi6UCDDMFwygBwRLiHWEMDPajdTDOAIgaMNYVAFEU/RsBQKoBv69S51/nMfJ9l+9odR/oDfytVzmIAVLGPeoAQAReLsBhAXgJQIQAEHpvCACZuLaEXNaAqoRF/2WSjDSl65FkoOijCTyrCwApZ9+t1x0/+vPUGxCW/WY9JfS2FTm2yOvIZDjZB67Wjrx/r2dcXu+5wHr3jd57WLVvrFNitfodvN8zqfe69cxpHqQN1NNO6t2nnudfPf+q99wPvR/HG1YfvL0MENprBVOVjvOJ/orqludeFF+p4UVXXc6aAEiNmyH5fo4pWRbHtSjGowYC2LFrF8dFY00JV8beX/EAcZOiCJiofq9ouUKxNu9czTtvKseM7lMn3mL6XAaI928VsQ4Banvbu0i+dbcV8sY0fyYARKiilHdxfz67JIHsh37i63KCBgCyLtX4eJ3kwz/7CQdKLVhQyJA8GsfQ5i147rnn0DbQh5SuINgUR1dXN1rjMST8fuicFQiUbk0h/+UoJs5dZAAkN7eIcNGB313wdW7ehE3PPImmjnYGWNI+BXM+B1nLZM+QmdFLuPnJMSjFksja72qB2tuOoa2bsHPnLqiRMLKOjfmlJc6KP3P0C3z21ocY7BvA008/jfZkK2L+EGfOs9E5LBRUB1evXcPo6CgGNg5j16H9TBNjY+5UCtnlFJ+LAJgNI5uwZccuDA71Y8OGHrzz4VH8/I23cWdqmhccTz33NF54+SV0dLSzAdEHb/wab//y5xygpkArMktQsotC046CtpYBv2WITE0KPKt+OD4BftDH0nTYfurcRPaYrjjQIYLY1BE8+8d/gKe/9x2MDA9iYEMfspaNvG1DI7+OUhGfvv4+jr/7EW7cvIGpyTtIaEFEVZ3LUiiVoEaCzHohJkCyuQn/7r/7c/zeH73GmfGW6cAqGijlClhYXBTMi0+P4s7MFF759is4dOAgYlqQPTLsYhHpxQWMXbqIC6OjOH36NLKlAl7+/mvY88QhzqqPhMOIRmMctKfr37l5G5+//VtcH73EgwIt8tNLKXT19uEHf/qn2HPoIBAgOSGxWKL6MU0by6kUJsbHMT8xhcLkXTZBJwCjub0V3UMDSHS2QY2F4dNpwmsjl81g/u5dnPn8ON78+59j/PoNlpzy6xr7cmi6AGbIhyYYC2NweAj79u5Db3s3EmoYmkKMICLiOdDg4NrVy+xBcv3iGGZu3EY2lWbWRVtTEkM9vXx/JDVF5VaJlUIdtuNgMZfCdHqBpbQouFEwSsgWC4gnEmhrbyfEDcVUmuWkyF+GDOsJsPK71EgCQBS1xEAMgQjBQJDrlIIM1FZp7cAou5tpS8AM+biwvBprfrMgfFliS0pLlYMfrudHGQAh4MWToUDgR1MwUs64lft5J9d8eY/hF8MOZPDu/o3+pbZL5ZWTGfL+0XUBgHJAwp0gMANE04TWObEq2FdFBvDWYoAQGEIMkEpGgOOIrDKe4BEAQgwQFwAJBiKCAdIvGCA+hd4RYoCUkMlksWwZmAv7YcQizAbr6u/GyJ5NaO1u44Ha9AFZP9j3g7OqGQAR6jeUcEHd3//9qw8fr468UZpGDXxDNbCuAAiDmQKAXQusqGehuGIivsYE37sokAvH6uCrw2bAa2cbe8EBeQ4ZTJaZaLRg11QhgSUBkMrCSgAgpstwpAQHsYh5tABIdbClVtDMmx2/VhNcz6BH/YEgbgX3SFp5y0rnotwMQXiRzMIKqCfvsZo14SPpSzcI4q0HOkeYEjPopJQ1aJg8T1peWkaK/OpyOZjkE0bZ7zSXLhYfCgCR46+Uaqh+JjI45AVxHgQAkeDH4wSAyMCcvHeZrOEFSSQAQnMmLwDiDZbVet7e4B8d5z3+6wBAHL9PrAMaAMgDM0AaAEjtXrcBgNRggDQAkPsO0RJ09oLEDQBk9blovXOQ6vns/R5CPfPaaoDB+3v18es551prfie/bwAg99aUjJusVYcUc+J5Gkmlh4IcEwpGo9i9dy/2HzyASCwmEqrLvDrJpBMMkHoAEDln8r7n9baT9QZArCopO1mOBgCyVktpfP/QNfDmT38sEE0fyePo0PUwtmzZhm9/+9to6+rEXCqFYDSCgYEBtLa1IBolTX1BTy3M3kXm2i3cuXINl69cQe7OHALzWRjkAVFMo29wBAePPI+Ozm4OUqcCfkwHVRQUYch89/I1TB4/ieW5OeSLeUT7utC6YzM279yBXbt2MaOh4Fdxd3GBPUZOfngMn/zmPUSDIZap2ti3AZt6BzmobJQMztg2VAWjly7gxJcn0NTegr6RIbS2tXKgkxad6aUlDqDPzs1xNFMNBnHo0AE8/cyTOHHyLH778VHcuTPFAAkBH9093Thy5Ak8+dST+OCdN/DGr37OklXkJWAVUrDp4wZ7fbYBH/k5uE9FoUCOIvwUeDKqaHA4c0VgpKpj8YcWyOQB8sQfkQTWy9i4cQQbBgdg+BSYJBuiAMVcHsd+8y6+ePdDBi/mZmaRDIRZtokC9EVa4IX8cAJ+ZrC0trXhe//2x3ju1ZdEEJcCuyWL/TomJydx4/oNfH7sC9y+eRsbRzZicGAAnbEmZiqYxODIpDEzPYU7kxO4efMmLMXBkVdewK7D+9He2YFkc5KfKd1XKU805XEcffM9XD47ym0jn8tjaTmF7p4+/PFPfoK9hw/CCVMEmUS2CDm3USoYmBifwPHjxzF94zYCWROaITKCtVAQoZY4ujb0Y+vOHWjt6gDpJJuOiUIxh8kbt3Dh2ElcPHMely5dxEJqGYruR6I56cqbDWBoyzC6e3vQ2toOK13AwvVJTN2awPjEODo6O9kfxR/ScXdxHrO3JzF3+SauXRpjMI/YMBvIS8Svs5wZZQUQ058GJaYJR4LQkhFE43HEE3Eoqo+9I4RMiYPM/AKWpmeZuUGbbisIscm8aPuKDvgCgGGSZEBJtAdqI/J7i6QFbAZgWOrBIrMTqhu3cREgYopsUF6gF0nmrCSksNxsR2ESLFojZ1azWbhoi8loDE0R8uaRm5SAcUGF8kBayRyo+AELZgmzusoAiJBvIbYTy3IwSCI1rYWHkKbRuyDM1QkY5I6EZ4b3AiAqZXq6L5KUwCqrsHMdC78WQaSk/kuvACDBCLZs3Yc+CYD4JAAiPECWLRMLQR1GNMzAa2dfN4Z3EwDSzu+aqQJ5jfoSAYCQtwwxQIg8pOnCLOz//GUDAHnowadxgt+JGjgiJbAokO/KOJUXhi7YL1SEZOclXKFXiDXx9/QuCxcQ7+YFE7wLrHoWigwgr5KdVb1olBJdomQuS5H6Y2J0UnYz92fUKazts8FzAncs4KCCKwtG/R+zyJgiryDgkiK5o2GJMBoDBAOEfZ1cBggBIfI2pI6u27uuqCsqo8dicNX2VW+2pBcUqnUy+WzqZYCsJ6mdEg/qE/y6t+S1Awg8QAvpApK2JPaD+6xlkJyeC4H4PJ+jMY6SORiCl7JvwveDnqPOqgS2SNDJ5Zl5u7S0yDKMNF7TA6Xz6H4/z1+J9UFzWRrvadHLgXwqiysvpfnENQXLR1yTfuJnTklHLMepsl+MF+hwJwDuWCvmKLTR3GKtTYJ2Xuan/Ju3Da0GgslyyMX/gzJAeHrgvkcy457BKvI4c5NJxPxGZGSW682jwS3/TsfLstfqO2TwT55P3p9kv8jj2TB+nRkgawEg5AFCn3rf27We6/3eZVnn5b62wQCpWZ0NBsi91dJggHyVN+/Bjqk36O4Fduu9ghzPvf2kjF9IENg7B5N9pff8D1K+estVz37r3TfWM7+s916r+9T73U+9160+Ry0Q5Ku0gXrqeq19fhcAEDl/9/qj8dzJZYCUk2JYLm5tOigrwZDSzlqbYXHciOZ4eijE5442JbF3/37s3bcPGsm7sy+gnMtVABD+wk3IlnNjZlisMBkXBaisyaQ861oF45NXGH41JxH3MkBWrvRWrp0orkaxRe8mJbDOLNVTnke3T4MB8ujq+pFd6ec//WOeVFOAMqCSkXcAO7Zux2uvvYbW5lZMjk8goAUwNDSEtt5OhNsTbM5N2WzZ5SWk5+cwTQH1GzeQvTkF9dYc0ndnMbU8hf7uDXh27wvo6+znrP50LIg7UR1FXSxelm/exuzp8xi/cQ23Jm8h1t+NDYcOYMe+vdi7dy/CLc0wgxSgXsDU1BS+/O1RfPKrd5BLZTj4vnvjFjy1ez9iYSHlY/t9bBp+9vw5HDt2DI7mQ6Q5gcGhIWzatIkD+5l0ihcS9BmfvoNb03dYAup73/sebl6/iXOnz/G1yPibZAry2Sx+8IMf4Cc/+Qk++vBdvPXmr3ghy4tYIw3DyJSD0LBN0EcOimQe6GNar9s/On4onEHqdiQkkWAbXPehSBj7f/9F7H/leS4rlRkBirj6+fxUls9//Q5OvPshl21pYRHNepiN0GliUrJMFHUfzIDKWe/tXZ148fvfxYHnn4amiaCtYZERdJ4lny5fuoxTn53CtUvXuC7jkQgGW9vRFo2XjbUL+SwzLsjzgoAC8gDZdnAPhjYNo6OrU9wFBcJLJqZuTuDD37yNi6fOCrYNASBLBID04k/+5E8EABLTgSAFwYmRYqGQLuDSxTH8+te/xu3L19DuDyNgK8LU3TZRVIGhzRvxne98Bxu3boYvGoSPjvcDxXQWSxNzOPHpcfzjP/0Trt64zuBPd18vdu7aiX2H9uHg04eQbGlBsWji5rlLOPX2Rzh17DhOnTqFrbt34t/+h7/Alj07EWltQmF+CQtjt/D5R5/gjTfegJktoLe5zTUep07aZmkkCjbQINja142+rSPo6u5Ce3s7M06IgZJKp5g9NDcxhbnbE2xmShIGxGzx5UuwyVSctJ5DKpSwn6XPWEaKAiDFiikpmdUrpsltg4Em0wJKVvl3h3xfKIgiid+UTUqBlnyeJbHoZxpE5eSVAilShoMmRcl4HMl4bIXRKL9DXm1LjwmpnEjJ88mggARAqgNlMuAh5UBYpsyVzqMgDaEJjpvpzRrptMh2eZQCHCQAxAVvXA+QFTa0NgWIXAkGDlhpHCCkfikYjGDrtn3o6xtmKTtpgp7Lmfzepk0Ti4EAzHAY8Xgc7b1dGNq1Ga097TwpsPwKCgROEUbDDBAHBnmAaICuk86ngv/tnxsAyCMbpBoXeqxr4IlmN6zNAEhF+kqCIWKy7Z1k3xsGZ/CDZ+xSCsMdJWtQo+893+oZetxvMRC8UqLL+zv97A2mysr29oVSZohdHeoFQDzsOe81vMFbnQAQYTbBCysur03yHxIAEX2cYUsrDg8DpEb4317nDNdai2pZP15gqt5g4OMAgKwG6jgOLTqFlrN33JQLSRlkl55ztknAmKDpy2MYNHGfSyGbRiGX4zGZJa+yWZ7bCAanDcUFQEhmk/5G5yKJTC8AwoEoAjqICcweLxXDcDH2VwCN8tjssj+9GX3eJab8e70ACJVBMkAkSOB9X6oBCm9ntd4ASHlu7X1GrgcgXVcCIDKAR3+rZobUClrJe5DfyX/p7zLJRAIg/P6yjEZ93fKaElgUPCF5VdfwXhqpyvZG7ebrMEGvLv2K9uLpdxsSWLWfc719Xn2tZP33ku2H+wnv83QTEWQ/6P3uYUvRAEAetgbXPr7e4HL1c1/rzNVtRPahXwUAWetaX8f33xQAst73Ug8AIq9Z3RZqtY31fL/rvdcHaaP1nnO99uPp9n3GbimB5QVAZF/KQIK7lpFzA96vDgCk1hqj1j2ppP5BaxbyCAzoPLdsam3FvgMHsHP3Ljh+lyFSgwHifeflPQoApJJIUus9r7dueS4sTT5qHiTUgVZu3jSllQCIozicOFxrO71Yb6kezX4NAOTR1PMjvco//vSHnLVNskEhfxARNYRtm7YyKNDa3ILZ6TkOpFIgsaO/G4M7NkKPhgQLIrWM/NICUouLHCRPX59A7vwNZOfuIp1PIxyIoiPRjYG+DRgZGUGpJY7bYRUlXQRDjdl55K/fwuSN67h+4zqyAR+cjhbsf/IIm7DH29tQ0FTkS0UObF784jROvPsJJgg4mZ1Fd1MLNnX3o6+7B11dXSz/VFIcjE9O4Pr165hbWsB8ZhnNrS3MCggHhTwPGU5SIPTmnQlcH7+F4ZERNj03igZy6RwHsOmT5ntM48CBA3jyySdx4/oYxi6d4wWt8F5YQj6/dA8AUl5AOwSAyGx4oqf5AQJB3MzCAJmg+4WZJQEgu7/9LHa9+DQ2b96M4ZFhQFfhaAry+SKWF5bx5Zvv4/QHR4UEVyaLkK0gYLlG13BgBP2wgn72YWhpb8Mz330Ve58+wgFbyjollgIZbI6NXcH5s6P49INPceH0Bc6mC+k6ehPNaA6F3UV6CbZlwnIlmmLNCex/4SnsOLwXGwYHhcyT9JgwLWZWfPg6ASDn+Ph8voBUJoeenl788Ic/xN7DB4B4EEpIACAkCZFPF3D50hW89dZbuD12FU2OhqAj9AAJAEmZRXT197Ic2+YdW5HobEUgGmLdbatgoJTK4eSxL/B3f/3XuHLjGnyhAO/34rdfwpbtW9He3UGWeFiYX8TosS/xyS/ewI2Ll7mtbty+FS+99vvYtnsnegb6oNtAaT6FC6fP4uhHH2Fpeg5qibTDRMZltCmOZEcrmro60NTVhXhHC+LtSTiWCSOT5bol43byf2Hfi6IBp2Bi8vZtXL9yBampWWRn5znbk96los9EDiW0tLZw29X9GvxQhHxXMAiHAiJFAuzS/K4tzc1jae4uNL+Q+HJK9H2xHHghI1UJgNC7wubrLqDCE1iWlqlogHsBEKpvGZTzSl3QfcvJr1zsSTk32o+CNjKgI9t8dTBEAjhyUc/n4wFZ5Q9v7PchWCDid4cBkHKuBIEhsMom6MQscVwARBygQFE1elTcT4RCUQZA+vtHhASWT0MuT147wgMkZRiY1zSUgkEGZtu6O7Bh5yb2AKH3xNF9KIZ8sFzg0PYRAGIxAKKRhrXqw//x6wYA8kgHqsbFHtsaeLJFAiCVrKKVgUT3LS3Pgz16r2WGWpk3uYIBsjIo53YW9wAqEhzwsNXc2qoGQLzlEiwUYXDN0nwkV+ReggO3BHYTIEzmvpztb4OIeGvbqIqgK/dTbjm8wQTye6JrUX+sM9NAUEJZK5cD3CQ1aLOUpSmlBB2hjb5CAmsFACIqVwAgdUZm12hRbm26Gu3i2is2ufCrQbuvdWqWUFzHVkz1JsGGBzpt2YB9pZG1w7qTtmBz8O0S+CD24XYjL+IyPxi4p3GVJE5ds3hK7KCx1zANpBfnkc2kmf1Bc0YaL8vtgKmFoo2pis8FQATjk7IEaX4kx19qJ9QemDvsZv3JlbPldAAAIABJREFUcbb8jLh8glZFDBB315qG7eLWRJuvZ6N9JQiwGgCymrzDwwAg4h4kE8s13HaDD2WAqorpIYFKeY8ySCHvsxrg8F5D3lst8ETeX/n5UVOpp/Lq8QCh99Wv8lyKGUaS9esmpNCcpgGAuLVdwwS9IYFVuyE2AJDfTQks2bet1f08SOC7et9aQPODMEDWKtvX8f03AYDU+ywe5H4fBACpdf3Vjn+QMjzsvr+rAIiXASLnFvzu1OGfwXO1OvbTiSVOSVY0R9OEz0drZycDINt2bEfJXZcopAzCYLZIiqq8w8KfrBYAwuWvlniVZvD1PvT7ACA8By0bgpRnXZ4z3wuAUHJxre3UYr0zrHoL/nD7NQCQh6u/x/Lof/izH8CvasKngBkFUWwZ3oRnn32WAZDl+SWkl1McdO8Y6MGBF55ErCXBLAgyyi5kUzAKBQ76EgAyf3wU+dkF/r2QLSKXKmDDwCCOHD4Cp6sV42EVRpCCuEFomRz8cwu4c+MWrly5jJupedy2cjj49JP40Y9+hJaebpQCGnwcdPTj1uhlXDh6AhfOnseFCxfgL1po8gewZdNm7N69G/5QAEXFRpokuFIpjN28htGrY7xApUBnR1sbujpdo2PDwM3JcVwbv8ULDgo6Nzc1ozXZyve6vOTe93IKnZ0d6O7pQSGfQj67XDY5z2YXkMnOg4wtSa6C2R+OxcENCnKQsbPiqGUTRAJAFAgfBPo+GtIRDZLsmM4AyLZvPYntzx3B5i1bXACETAcdpNM5zM8u4uTbv8X5j4+JbLySAWSLQJ7kkxQ4PgVWWIMd1sW9tLXiyCvfwvYjB4Q0gqpCD6gsuXTx4mWcPnkO77/+Pk4fP8V9MnW6HeEo4nrANXw0OTCj+gig8aOtuxOHX34Wu544wAb0ZB4tF7e06Jwan8RHr7+DS6fPMchSKBSRzRXQ09vH7Jo9B/dBaQrCF9KEzBAbredx9fJVvPPOO8wAiRkKQhAZkASA3M2l0dzRxsZPW3ZsRc9IPyJNCTisRyWMsk9/8SX+5i//CtduXEcgEcW+Iwfw/T/+PvqHNqBoWJhfWGDJrxMfHsUHf/fPWJya5bZA/jDb9+/D1p3bsWXzFiRjcWiWgonrN3D+1CmMX7mGuVuTKObzPJh09fVg4/bN2LBzB/p27UagKQJbszF96xZujV5EySjBT+06GEQwFERzvBltyRZcu3gJJz4/hvGxq5i5egORUJjrLo8Sls0cNm7ehD27dyMWibDcVjQSQSwWYwDEKpQwOTmB27dvY/z6TYxfvc5BM6ofMpt0yBxLFYar7BFiCp1xMqA3KNO0UCzLXgm5EALLhIcHsT+aYjHYbEhvl41bpccItWfKSJXAhtjPYQCRvDxYbot8Tkh6yyAWk/C68WZNU4dHbZHaN0tf8XtB8iE+WI4PdnmgVECZYwSC8ISuigFCD8DrAcJBEdsQMlh8QBUDJBTBtm37WQIrHArDxz45DogBks1msFwycFdVkdd1hEMhbmMDO0YYAKF7UwJ+mFEVdkDl+qZ30FBNwi4Fi+X/D5T+X280AJDHckBrFOqR18BTbRUj80qAcSXrQySd3huYJ/cx7ybCzFWT5BoskOos7tWyl0VfUWGAeAOn3nNUZ2d5A6/eDG7yjyLq+VpbdUChOmAr/RdIJomVkphZ4gIglpCIpD64PgCkQju3yZh4nQAQukeZ9V5roS3raK26kN8zALJ21dV7Oleiqu7dyzt6F+crfibEXXHbi7tIZIDDBUD4OZHMkitfxYlDJKNKcma2gxLNeQhgp8QZNjfPwDSKPF9j1qdrqFlpa0J2kuqYWSFuIgKN5zS2VicgEDuWxdk8LBAWgPSwq+h3SsLg4KcrfSrAvJUV/yAACJVbvgPVAEgZiPEsqr1P5KsCIPK5yPmE932SIIQXVJT7y3LKMkj2RzXw4Q2WVbdj+a7K+/ae81EAIHR9lj11+wMJgFDizte5rdaHNhggtWu9wQC5t14aDJCv8w2tnLueAHO9AEj1ey/PXT1naQAgov5rgUXr+dQfFACpNTeT56i3Daxn+WuVZ73P/zDnexgGSC0AhDKW6mWD1lNuAj84TkIJKq7cVntPD/YfPIgt27YhbwrlD5ViFZxMWlk7yPbpvUdhMr6SAVI9n6peT923nPdZ/5CKh1Ty8PRWntPdC4DYipgbV28nF+uQC6unQtdpnwYAsk4V+Tid5m//w485SEqLuaQeRV+4Fds2bGTWQ3dzG9S0geXZeQ7CRrpasP2FQ0h2CxAha+WxUEojZ+Q5482+swBcuoPC7AIy6QxKy3k4CwW0N7WyhJZ/oAuZ3nYgFuZAYsR2EDMszI6P48rYGG5nlzCJIsLNCc6KH9m5DZsP7EEoKgK105dv4dapC5ibmsHCwgIWJ6exdHsK3R2d2LhxI+ItSQTjEWTzQm95bnkBs8vzmJ6ZwdT0FHq6OjE8NMjZdCQTlCnlkC6RVNMSswIiegjxoPBFoOvBsMikgcEKMlIvGlkUSkJ+iz7L2XksZe+WF7gsyQOSHRISX6rtg8+uBIV16NAQgM5+CBoiIZ0/tNgJhELY9dLT2PHCkxgcHkbfhgE4PqLb2chkcli8u8ASThc+OS40n0kSKVMAcpQ1RmEkGzldYQCkt6cH/UOD2P7sEQzt2S6kNRQHJctAJpfD7VvjGLswht/+8n2cPXaa9a4JAIkrfkRUwc6hLHfTMmCaFOA20dzRiuf/8FUcePYJ9GzoQ7K1RUwGXEPzaQJA3ngPFwgAyRcECGJaDIB897uvYfu+3VASOhxiqZCaU76I3FIKY6MX8Zvf/IYBh3YtgqhP5/MWmAFSQLK9DXv27sGmbVvQvXEDEq3N0DQdfuLW2MDombP4xT/+E+aXFtA7MoStO7dh/6F9SLQ0I1cykcpk2PT9ztg13PjyLLNGwpEwYi1JxDvb0NXbi/6BfiTCEQSgYGF6DhPXbrCXyYUvT7H3RktLMwaGBzGyZRPaBvrR1NONAkws5Zdx9fIYRk+fwWJqCQWrxIg9GZrv2LQFh3ftg1UqsefMjfMXcfXEGdb+prbRNtyP7q3DSLa1INmURDFfQC6VRiwaZV8KAiSDeoCZShRQWbw9iQXyL7l9m99Fh8CNksnPiUAQn0WSWTaKhQK3bSNfYGBSLu4JXJD0RQqFxKNkYh8uG5qzR4dfQ7FUZHCDgm9s0OqCdZwBCYfZJ7qmo1gUz5jMW6l9BIIBfieET0jFRJbfFY3s5gWwQUAcvR/UfCmbmidLzP6oDJyUz3CvB4jFiuduo3MBEHfgJABEJeN1IJcnCawotpEEVv8Is22IAZLPkwm6ywApGlhQ/Ciogk1DXkH924fR0tOBgB6ASkBiTAOYreRjAKTkNxgAYf1vnw//+5sfPU7deKMsjRr4xmrgmY5qsKPihyAXYuLf6kwfFvC5t9ySCeZ+s2pgzmOetxYAUh009QZPuQ+SWVDuOb0AiFdCxyRgwgVU7lfh1UF2GUyoDtqqjs3MNrmIEYwTAYAQ64R1ftkMXYIHtSSwPACIb/0YIHR/0ttj5XNcaRReb8P7OgAQStD4Klt1AIl+tx0LliOYFzSY0DMjeSqSpeLn5z4LP8lJcqYboReOYEJm88wYpnknfQgA0X0ONL/qzqfEPNAbRJJsSi8AQuMwJ4C4bADZLqk9ahYxIV2mT9kLZKV8G80Naezm+6N5H4NOog3JjdsgfepkgNBxzGqtAhLpeC8YU+s5rAcAIlkd1SAGXY/nJ64fiGyvkq1B15bMFQk6ed9Db3m9QI5X87ta+kuWgV6zeltePRJYiiaeeXnO5d4TlasBgHAP7U4WhU8PfxRDzB8V/R7fqK/SJzzoMQ0A5N4aawAgD9qKvvn9a82dyv2ch2HHMo1V44icO32Vu6gHxHmQ8z7IeFbPeb8KEFHvnLDe/e43r62u+1pzmscdAPkmyieZu6s9g7IEluvjdz8PEJ4fe/xK7/dcaV4nE5/utx8lVLMiMMUe3FhKV38/Dh4+jC3btiJHybaUIEEebpQk8YAAiJfN6m1Ddb8/XzMAItvxiYX6GMr1vMvrsU8DAFmPWnzMzvE3/+nfcInopWjX49gW68aO/o3YuXMn+pPtaC6oWJqcxejoKJymEAae3YO2oT7Wzs/qNiaQwrIp6P3BhTya72RQml1iCSlrPovgvIGIoiMajSI43A//rk3Qmps407pJ19EeCGJ+agpXx8YwWUxjRrMwOT/LRt+7jxzE7/34+2hqaYFhOAx2zF26yV4J1JHcunAZF4+dQCQYQmdnJ9q6OtDa3cGBWVqEGj4btqbg/OgovvjyC3R3dmDzxhFeZNCiQo8GEUxEOKB89epV+AwHuq1yVjhJ58T0EKJaCCk2r1xCwcyhYOWYQUD3s5Cbx0LurvBwoAUiLP5PLrb8lgrVEotE+oSVIEIIclY8BcnDIQ3BoOgU9WAAe155HrtffBrd/f3o6OkREhqOKOvywiJOv/0RLn5ynJ8X65q7AAjdD3mApFULVljH1q1bsWXHdgwd3ovuHRsZ4DAdC4uZNBZTKZYPu3nlBj7+xfs4/9kZvr6m+BAwLATh42dLAW0yG88XcryYJ+DhlT/+Qxx+6Vl0DvSgqa1ZtGSRcojp8Tv48M33GQCh8pIpuwkFvf39LGe2dfd2OE0aLF1FqeSgkCmgsLCIC2fO4Oc//znGr1xHf6wZMS3IdUkMkBwsNLW3Yvv27Rjeupk9N1o62/nZBCgwYQGXL17Cm2+8AQMO9hw5iA0jQ+joaIGiaUgbJnIFIZ9mLKZhzizBbzlc/+QVk1VMRBJx9vCI0jOBwt4iqbklnDt+Ap+89S5CeoDBteHNGzG0aQTRZBPUUAizqXncmhlnv5kTJ05g6u4MFjMplq+g87/wxFP4/rd/D50dnQiFw7hy6ixOfXAUi3fvshzGruefwpN/8CpF1Ll8UxOTmLx5m9tWc3MzWlvb0NrW7g6YCoozcyjemcXxY8dw9JNPYGfz8BUEmMIZgxYFSGzOHOX2SJIb+YJgJ7kDKutWu4G+cCSIcDhQZmxIUI/9V4qVrFVvkIbaMN0bgQYEskgpOLoeAQ1Cbso1iHUHSRnQkUEMMZkgAMThj9xWAiC1PEBMZoGIjeRoKGNWGMUSA8Tn93iAhKLYtnU/+gdcCSxVZwAklzeEB0jRwJKtoaAIsC/RlkTvVgJARNvyRwJAUwC+ML2bAgAp+k3+1+8n82If/te3Pn7MevJGcRo18M3UwHNd4p2Xk2nRx9yPASI1c++VrBJjyuoMEP66xgR8tYWipHvLfo+z9d3gr+w7q8EKWYve4K1cNJg2yVKtZK3UqnVvRpU3cMtMPMrqktJb5APhZmcxsdFl2lkWBa2JbeIyBOj3eySwhECTd7PrBEDqCT7IAHKt+pH1Lf+t63w0Vag7bLx2W1ZJIqCOKPRqZay+L8MuwbDIi8Nm/ylOTPHr0GixSWU3DB5bI3qQk2LIU66UyzPjMpfO8L+cfFAk9gYxKEmiUkicSnZkea7IBueCmUtvA8mdUXnkvpSIIIEMXpjaDnRDyGXRRuAYMTSpzXCbdsEMBlMs4f0lARB+jq4fTTmw9QAAiGwHqwEgXoCi+qmtFwDiZcN4F+peAITuzSvVJYFLmv/IeYwXAKH9ve1YztPlvvS7fF50X15myKMAQGT5aJ7FCV+LizX7vrXflPr2WBVobpig16zABgByb7U0AJD63rXHaa/qsdw7j/POkRoAiHhqXzVoX88cSda9dw661s+rzV+/yTZW771+1bp8mHv7KgCIHItZ1LbKA8RnO5yMu9Ym10Vr7Udzen7vVB9KtkhE7RkYwKEjRwQDxDJEDEtKhNYAQFZcQ1nJAPHKlVav29Yu2/1lvLwMkEobqEzSSRXHu1GCt6WKRAaxibUjbSfmpV9yXaX62ndqACBfexU/+gv8w//w7/gFo8Bpiz+CrdFu7BncgoMHD6Iv0YbQUgnp6XmMj48j7bfg9DcxAEJG3XYigFvWEpaIGVEoIJYy0LVgwV5Is2atP22iOe+H42Ze+zf0IHpwJ6JdHSzzE1P9iAFIz89jZnIS8yhhKerHbHqJjb6T3Z3YsHMrAyCRSBSluRQyt2cYAKGtuLCM3PQ8MktCoiuaTKCls43NBCnQqcdCiCTjmFu4i6k7U8jnMigVCrwoZdmreBihRBT5Qp6D/Nn5ZWTuLvO9UBC4p7UT/R3dnFVP3y+k7mI+NVc2hMw7WeTtHLNfOLOPeRj3AiBy0IypEUTVCELhEEvzaJxRLp65X9dx6Lsvswl6e3c3WjqIZWMx28NyLGQzWZz8zXs49/6nHDAv5PLQihb8JWGSStyTXECBGfQjmUyio7cbB179FrY+eQB+3c8SWWlaSKWWcfPmTVy9eAWn3juOqyfHRJanaSFE4AB8nMnPOtRWiTN0KRDQ3tOFZ157GbufPoS23k7EW5pEtj9lqRom7tyawG/feBfnT57l8pVI71rT0T84yADItj07gKTGskLFImDmDViZLAMgP/vZz3Bt9BK6gjFE/QHXA8RCxjH4mQ4ODmL73l3Y/+xhdPb3QlFUUBampigCAPn1Gwx4PPXS8xgYGkAkEoKl+JA1LSylRVss3F2CfTcFFIQOt62rsEMaYskmdHR0IOTzQy0asAvCO+PiyTM4+s77aE40MRtqYGQIbb3dCEQj8Pn9uD55C6fHzuHKtSvsN5Mt5mH6bCSbm/l8+7btxJN7DyARTzDYN/rZF/j8zXehQuHnM7BnOwYP7YVPJwNUE1cvXcaFc+c5m4Dqf/PwCLZv3gI9HIFP12GlczCXM7h0+jRGT5zA/MQdLExOlTUlNRvQKWDmMjckAEIMDWrLbLhKUtNuFgIBIKGQXgZAmNmh69z26SNlO+T+UgOfgA7alxbl3A4p4GMYDAjSR5qey55MTqBl5qswQldRMm2YlNbsbg8DgBAgobgACJVLmKDvZw8QyQDJFSiTUjBACABJQUdBEdm2sZYm9GwdZAksAkD0WBC+ZAC+iAbVLySwiqrN/7KXjqLgf3m9wQB59KNV44qPYw280CMGMW/Qn8bY6r9VGCArmR8rFkEc5K9MkqsXSLUW63J8lXWz8nwCZPFmNHpNyL2ALR3nvQcZvPX+SwAIjcdrbasBIPcARS61Q/hjiEQJwneIASIAEBGkpf7ycQRAZN3Xs+ClTLX1BUBcA/m1Hobn++pyen93fGKuRUkDlNRBYwMxQAh0oL8VssLQnEAP8vngJBTDFD5YhRJM19xcSmY5TkWmsdwePKylsrwTSYK6rI3VABBqA3rRht8DdLDhNwEgLitRyl/Jc5EvGa0mmUHkmrXz20WL6wcAQKplLeleJJAowRH57lQ/iocBQCSgIY3NvcE4GZCQAIjMrKwGQKRXmUzE8IKR8tlL4IPKTvfqBUBoXcQJJB7QlPZfXwAEUDThAeJlgDQAEBpXpAxGgwHyAN1cecxbLbgtx8TqsfNBr1G9fwMAedgafPTHrwWAyL6vAYCIZ/NVg/b1zJG87+X95rXVZXjcQJB67/Wr1uXDvCUPBYDQ5NyVpZJzHwJA/HUCIPWUm+c0NKcjz17T4Nhs74YNzADZun07q6NQXIPlcdmH714JrBXXuQ8A4m1v680A+WoAiFir0dYAQOppLY19HqoGfvE//bkwpC4UkPSFsDnahf0bt+Opp55Cb7wVynQK+bllLCwuYLaYxqQvi7bBXhw+cgRaWwy37WUslrK8MEzkbPRnVSjLeSwuLSJUUNDpRJCbTzGjQ+lpR9MTe9G8oQ+tLa2I+HzQSyUUllNspJ7RFeSSQSwX85ztVICNkq4h0dzMWfpqzoA9n4ZFgWrbYrmkpBrE7Rs3hSdIUEeiNcnsAwp0NrU3o723i7PjaGFx7eplXLo4ytl7JIMUikdYMosCt5FoBLPjU7hzfRxzs7OYnZvDxv5BbBvexEF+ytC7MzOOielxLC0tMiPE8huwdTKDpix7gyUUbDLRdCUGNMcPza6gmOSvQh/K8qcOjMIBgJAWoA7viT96FQd//yUGP5JtbXw+AiAUnTShizj56/dx5t2PMTc3h6X5RYQsIGgJg05yFjcjGgzy+aCM/HgM3/rxH+Hgy89DC+q8wMoZBhbTKYxeGMXFsxdw+bNRjI9eF3ILJQNhOp/k/9EpVUALaEgkEujZ0I8DLz+LLYd2o6WrjU3BKSGfsiUpE3Ly1m188Ou3cf7EWa57WnBroRA2DA/jlVdewda92+Fr1mEHieoP2CUbvmIJo6fO4L/+17/ExVNn0KaGEPGx1SdKjoW0XWLAoaenB3uP7MNL33sF/cODfDx1kboKXLk4hjd+9SYC4TBeeu1V9A7283eGbSNv2ZhbWMDE+ARyM/NQ7mZgZkTQHkEN/kSEpbLa2lqh2wqcTIF9RSjwcfXCJRz/8BP0dXfjueefR/eGAYRbmqDqGtf1ubFRfPz5J7g9Mc4Ai6L52KC9t68Pw8PD2LRhGJsGhhAMBPh+Tn14FB/98nW0JpNsct8yNIDEUB/UgM5BijMnT+H4p59xFqllmTi4ey+ePXwE4aYm+KMRwHSAkoXJsTHcGh3F9XMXcP3cKGeBsocLZYh6BmGzUIBVKDBIkc3mWNKD2nHAlW8LhQIIhfWywa8EQOg9ZlDD9bVhQEP18/OkAZ8BkGCQ33dmgBSKDADGYzFEYzEGUSjYIM2+5CKe2i8FEmSAp2TQO+Vq87sm6NILq+wBQkO7az7rc0wwIZSiPGyCXmIGCP+hFgCy3cMA8WkoFBzkyQMkl0WGpNEQYACEArXR5gS6twyipbdD3F88BF9zAGrUD9UPOCpgqIBNSbWqyFD4n3/V8AB5qIGncfDvTA18qwYAojCHWzAdmA0ilo78g/fncj/hYQaQ0I8wDPRKLa30MKg2FJT7i8Mq+5JsEQsBuYwUEfwVrLlKNjgvA8TzkMboDEZU5PxY6pEELm36VDpa7n6EX7Y4fAUjwQVfPOcVnoVCgkgEpwngIPklj+k6mWOzxJFgfVC/S9Jb0j+D7ohOQ/Uky1xuTOz7UM2skfXhKRwvnDyHryh35Zd7/U7kd6J+pK/LagteL1lHgDyVbTU7EL7Cyoqs+a7Q3XMNuPfCbc1dnIo/C0CJFpKslewuGCv7EZgtZDwp0URnU3Vhes96iu65CdggI/NMKsXjc3ppmcEOksaihAZm/5IHF2lBE4uDQBOaczIAIsy7aZPAmxwTaU7K3iA+agdirKPEE5qf0phKSQeyZdI5iPEq3x3JFCIAxMtq4EW5Ww6qC65zFwCRIAWVzctmENVdeebegJhc5MsH4AXwvHXsvmIrnhPduyyn/EKCL/L9rbQBKZLpPnqWdqh4j8gyesvNz9bjlyHLI5kfEgyhf4nFQ/OYChDKL2K5jch7Fq+ly2J15/201ihnZboAFGt+1+EF5JXj8gKs1eCL4hfPnNse25qJeT0dk83leD1Ea45arIN7PEfdPqnmS1P1x+r3tlZASiHvGVoXEENNtVhO11YcWGRIzmitT/TVpsXJacResuwM+w3agSLibUEMDPWjY7gJqt8HVS9B8ROLX0HvQIsAfVRKTBJrIUWl+7YBh9YCkuUm+zqSPV0pgeVTSDZ3/eQyXLHYNauP+ox6ttX6Oe+x9fZ5Ykxcm/ZW6aXdq3jbqmRryq/quYk69+Fhn8vnuvDyAEnPknOnPZt4/zjjl4T9uMAqG+gKXyTBhrz4QQGTVxc5eUlFWEjumUGWtaVj6dWkftWBIa7DawaZoCCvQe1TtA/RqzQ2bw14AWBvP18NFlf7K6025tcb/K4edx72qTzIdWtdq/r4WmOiHGOq629Fy15l7vIw5avul+8HHDzMdep5BvWcv559atVlPdd/2H1kr7PaeVyidVkenFi63v5Ufs99kWW7yaU0Kxc9THmr6qbl+7RW+UnWleYqFGeiWCaNiR19fThw8CC27tjByiqarnHSc3lNUGazrmTX07VsR6ynuM246wkxb3dL7JaT1kVrbdy/15ItlgeW+/9qcrqUYC8vAMURNP9Wq30gxVfHGwyQtR5H4/uHrYG3/uNP+QWzTAvxQAQDTZ3YvWUbnnrqafREk7DH55GbXcTS4iKWS3lkfBZizQn09fcj0N6EXHMARb/QCNZzBmLLJvtSkAyVv2gjUlRg5gpIpzMwW+PAxh409/egu6sbUco6t21kFpcwNzuDrG2iFPDDIB1j00CBpKosC35N58xsjTL/SfqV5lNwoPv8CKoaUkvLLLlFMk80eV5OLWNhfgHJtmZ093XzApjuMUcsj3RKeH4sLQGKCsWvc9Z+S0sLcqkM0ktLmJu7yyBIUzSGlkRCBCsALCzMYWF+hhcj9CmaWRhmlk0naXIQ8vsR1PwomSWUrBKatAgSeqTc8URJUisQYp8BPaBD4Qm0zQAUMTT2fOd57HzpGXQPDaG9vw8WBV1Vh7+j+rgzegW3z49hdPQ8ro5dQSBjIJC3yrJEWijIxki0ACHg4Mnv/z5LLVEwiuaked2Hu/kMjp/8Eie/+BJXj53B1KXrHLQO0PRyuYhAzpVi0HU0JZsQjoryJ7s6sP+Pvo3NT+1HU0uS/y4CNCKscff2JI7989u48uU5IaFEGYeqip6+Xjz/rW9heM82WO0hWBENFi2oDEAt2Lh4ehR/+f/+Fca+PIN2S2MQhrItieaXtouIJGMYHhrG7icP4Kk/fBHdIxtgGm5gwwdcuXwF77z1DvRwGM+9+jK6+nvFIoqCBTYwOzWLsbEx5G5OIzi+hOLcIssJmKTPHQvAHxAeLLQAhV+FXxe+EEuZNCbnZjCyaROee+45tPV0QY2E4NNIwknB6dOn8f7777PBeiqdZn1wCnx0dLSjr7cPW7dtx66duxEOBAklwmcffoS3fvkrJOJxjIyMYHB4IwZGNkGPhoGAHyeOH8fHv/0QhXyOFwD79u/FkSefYKZNIBYG+0T53tOvAAAgAElEQVSVbExfv4HJK1dw5fhJXD72JS8fSJZJL1nQyROEgjIUFFB90Hw+LC0vcXtP5zJIFzKIhqP8CerUVkkORoxCjo9YQj4GS3L5PCyfH6ZPGKwTOEd+LkXLEfJjgQDBciy/QQM1GaATsEL/ctCBgjoO6VgKHXW6hmWUYLtGsDwo2xT0EwMgZVMGSzZLfMiACS2O+R5IPoRlp8RCiiYcDmXLFktwDJPBIl72aBpMDhZkEQxHsX3/AfQNjrBpO4WpUHBgF0S2btawMW+pyHDw0UEwGUPrtkE09XcykKPHQ7Di5AEinrXfT6woMial4Kko8//4ywYA8rBjT+P4340aeNEFQLgnKSMBIhgsJszuXFepAJqVxbX4mwhzCT1bW1HLgUlvAHHF+evMxKPJus81Wq9e0HsXJBIQKc/jaxiv03clUyEceoV0DvUJAtcg6rqsAxH4FosOMcH3yoLJaxu+ALmGiTmYGxAvMwM8xtJSZkiWrzoQLf9O9yGv6/3XW3d0rPd8qy78aT/Posi76Pb+XGth5w2ie1u5/DuHDleL47kg0VpvB7EGVUfUHY/5rqQUzffEGCP+zgtYdw4og9A8LnnYFFQfEZrDuc+dpaQI+Mjnkc1kkEmnmYVL2XjEIqa2ykxZxVdmS0qZJs31b6B5IM1TZduSGXayXDKg5K0/+XOtZ0jHe5+bPJ83sC6ltrwBdi8rwisZtVpb8r5zsk169at54e+pcy4zPU5LvMu0efeRQIVkjXi/97YT7/tJ4VJa4MvziHerAtzI60tPLu9zpZ8l84PKT8dqNC9ygc/q9uq9X1lG7zOS7448Tr5ja7VP+p7aUPXxdB5v0JF/dgFa2Q/ItkT/km8fzeNI1tfL5JHXlzlL5edJcEAdcd56AzJi6iVOaPmI5W4zAEJye/xsKTOEnrlhwSgQ47gAR8nzmsXU8oi0aBgc3oCuTUkBgGhF+NSiAED6JQBigia5BCooxLplY1kKchMDhF3h3EHEBUAUG47rAaKCJOrWDt7U87zEs6rvXPcLQnqvVf18VitHXUFDmrMS4PS4bpVsB8FpZACExVpWZM4ziMM5ErQ+kLK5BFILTI2+p2PH3stXABDFBUCMewEQG0UXGKM+yJMAwf0RASCi/awNHT2uFfv1lasaAPG2Q+/PtYCSWqWqt1+p947qei/qPdl9TMxXnQfd59xyfKoeS2Wf/wDFeqBdH+RZPNCJ19i53mdRN5ugzsLV29fWW756z+edW3nnNvK5rzbHXq091FM+6qko9kG9VdEUUqytXV3Ys38/tu3YCUULwKSEG9J/dZNcGEhYpa81OM7hDp8e8Lu6LBWYp/JQapm7q5R4WsdWvUaoXScUhq3dK392t2GCXkc1N3Z5mBr47U//1M0nBGKRGDrbOrB9KwEgT6ErnIB1Y5az5ymIyrJGPpUlfdgLoD0JbUMH1HhYZCvlSrAWs8I8nF7fkgBD5MIoH9ORagkh0d2B/v4+xEgGCgqDK9PT08gTBdzVXmY5npKBTJYM1inQaUEPBhEimR1NE8EVd2ErO6FCQcjyzM7OYGpqCsnmJvT0dHIHQvtEwmT8HGE5rytXriCft2CUfGhra2PZIpENaHGAnLL6bbME2AIQoE92eQmZJaHFS/WRzywin1kSpuRwkAyG0BwII11II1vMoiOSREekyX08DsKBAMIUkHUXyCxDAIUluGhhM/LcIWx89hCGdu7EwNYtMAM+WAEfn58y/YvLaaRm5/HZZ5/hzIlT8C/koaeKiITCCAdDCPt1BHwaB3n1SBj7vvsyNj91EDbJczk2cvEAZs0cPvr0Yxz79FNc/ewLzFy+zpJMCQJnZnIILQtfiWAohO6ePsQSCZYXC7Q0Yf9PvotNzx1GIhFjjxDKhqU7p4XM8sQUzv3ifdw+OSp8KGjxY1lo7+rEU889h4HdW1HojMCM6yJQYSrw5xVcOnMJ/+2//TXGjp9GRx4IFUw+Pm8WkUGJWTzbtm3DzqcOYM/vPYP24T7O+iHghe7p8pXLDERokTCe/fbL6Ojt4baiWUDY9mP69iROnz6D3MXbiF2ZR35iltta0SrAF/SBJE1Y8imowUlGGJCgIL8SC8NsCmP7nt145pln2IzdIsDAr4DGphPHvsCbv3oD03emOUiiGBZ8hoXmpiSzlbbv3o29hw4jEgxCMQx88ukneP2N15lpNDAwgB3D27BzeAcCiSgQ1fH558fw4Xvv8bOj+t99eD8OPvsEmlqTiDZFXADEweztcUzfuoXLHx3DpQ8+ZbCDAax8CYFciQED+oTDQYTCQW7H9CHPkrn0AmLRGOKROIKqDyG1kgldsBUUbQgpuFwOViAKKxAuAyAZw0bO9U+hd98fCkMnn5xYDJEIsZlYD42Pz+dzgEWyW0JujAFECgZRm5BmqopY2NL3qu0gnrMQKlgi64LalKbyh65F2Q6UwEUflsMwTPhyBpB3/U5IJo5YUnD4+gT+7ThyCH0bh4WRraMgkLfhLxGwaiJr2pg1FCwbQjLM3xRBfMcGJAa62IBei4VRjPhg6aJ+gn4VyaCGkFZZeP73DQDkYYadxrG/QzXwrW7hq+HdFDcCJwEQ8b0LisiAqQcwKAMlJDdEDBBP8L96kSEXl/UsYiQA4g2uyuO9f5MBVnkP3nN7fy5ZCgxrZeZ4bQCEc67cTGaZKVyR2JLXrgcA8S62qhcR1fXuDc6utjinY1YDVFYu3BVY0ijbZcPUqp9ai31vYHtFu5ABchH/qrm5NbfmG6L7NOiq5so+Uva4yH4jYMO7WC2UiKVoinEyEODv2GDeZTUyKODzIVAqQXdBehonUmRqTskD6TRISpIy5GhszWWyzPZgWSXyAnF9tpjJy8kHwjT9cQdAvIt77zvlfd/WAwChc3vBC+/5q99h+dzYD2cNAISD764JuvyZfmfGi0nMbJE9Sef0KwSACBClOkBXDYBQeeXfWB7WBTflcV83ACJBEHkvDQCkAYCUO8MGAAJ7DQBEzjPK4xKzPxoAyGoDagMAkZnwVXPYOlioDQCkdqv61wqAVM+Fq8HEegAQ4muw1KlCc8gKALJ73z4GQHy68Ml1VB8nTtBW/hcETqycWXsBkPJcpor1S3//ugCQ+wGLjJc3AJA11zqNHb6mGvjwp8IEnbZYJIrO1g5s3bIVTzzxBLpCCTi376J4VywC2ajRBUBoIenEQyi2RuCLhUSgktj8mRIU083GMyyoBZP9GgiEyEb8uBtXEUjG2eiZjLftYglGqST0bymrTLyhvEgxTAuFksmeHhQUV0iTmUCESIRlpFjWgBZKbkYaZWvThySiSHIrENAQi0dEhr+isBxRMBhgfxDKpsplTQZBwmEhg0WoKx1fzsQkCrdpYHl5iUGP+ZlpzM9MMcjC/geZZRSzyyJYAwdxXUdc0xn8yBWzaAnG+EN1xR+/ioCbiUiLnGg4zGbos3dnsbC8iOT2EXTs3IRnXnwRh55+ClYsCCsacBkmJoxUFsXlDObm57G4sAhf2oSSKqFEbJSFJWQWl5FPZXlhTmbd2196GoMHdnHGvKk4yMZ1zFp5fHb8GL747DOc/+1RTI6OMQDSHIyiI6sgWfQJU/ZAAPFEkkEnCvCH21tcAOQQYrEoAyAkM0UgBz2b9J0ZTHx4AtPnrzA4lEqnmEnQ1t2FF197DcMHdqHQosMIiyxGlByoOZUBkJ/97K9x6fOTSC4XOQjO9UlZYBE/uvp7sH//fmw+uBt9h7cj0dPOGUOmZSJfzOPsuXN4/fXXEW5K4LUf/QAbhofYMJQ8MUKOgqnxKZw9fR7LZ6/Df3Yc1uwyt7VcKYeskeFsNhqsCQApRXVokZBoW/EI7KYwNu3YjsOHDyPZ0QYlpDEAQgGvTz74GP/4N/+AmakZkQ1ZKMHKFRiMoiB6V3cPG8CHAgFeeN8av4WxK5fZ/6W1tRXDXRuwqWuIGSiO34ezl87ji9Mn+b7o+e178hCOvPA0WttbkUgm4HN8nEg1NzGB2Vu3cPPzU7jx2QmUSILKMBAsmAgVDD6WAj3u+FmWqsoYeaRLOWYbGSUD8WAAsaAwQaf6lgAIm6CXSnBCMdjBqCtZ5UfeUVCEjwEPkrqKNSURSSTKkldMi3RE1qxhEDujAMsQclrkoWMW8rBKhXJfQ/JXpHNP1/Y7QLPhQ8JyGR9EaSfmE1E8XdkSmwKqJEFFAQ/60QOAGMTA0jUYisPvNgEgO584hN6RYW7LxBoLFhyoRcHUIgBkzvQhZYpAh5aMlgGQeDzOAEiJAJCACOwGNR+aAiqCfknVB/7zzxsMkK9pSGqc9l9YDRAAUr2VARDOv5QLy4o8ZAV88LBCOMhOwpD3ZriuBoKsVVXVAEh1MFNOzusFQAxTACDSXF1ER12pqxUMEBHGd42yVhRT3LtginwVAKR6UeU9uZcVUCuwIY+VgV15bK1zcukZqHY3j2yWlJ3yflfejVdkHnGjSvoZMzH46/s8OO7365AXonZFYwGXkzPUBaWQ5IOkxJggOIrAt0w8oXvncYqZipTAoYo5Yj4PM5PhuR0zPrLC267sQeEC9mRyTudldqKHAUL1TQCIlJgiQ3UvA6Qc3HfZE9UsCm/brAYJJFghx2vaVwbzJYjAyQSqWvaREI9BgPzyOC8bpRoAqTxm6UUjjqX7X4sBwr4nLktAlr26rN7y1nqf5f3Tv14AxFtO2W/I4+UzrQZAymbzxAAiUIrYH6656P0AEFlGWXb5rxcs/ToAEAJ75Hm9zCDBAMkyY50AuX9NDBCgwgCRGfwOUaFZ6oikAAS7RlUoIW79WBGOy2hZc2xx2dP334/YPXXQcda6mPyeptk0/jyuGz2HcuD4m2GASKHFyphG0lou8Pm41ts3WK4GALI+AMj9Ar3r/Xirn9lq568n4P4gZav3fP+aARDvPEbWrXf+sFZ9k5oIyWBRrLVkOayy0dLZiT0eAITnCMT+WAMA4fkfS2CtHDOkqo33eX4dAMha7wTP1VcBQD6dW78xfa06r+f7hgl6PbX0L2wfLwBC0jidre3YsmkzDh0+zAwQ38QCjIU0LwpZW5gXixpnZReDKhZDCnzRIGLxOEKKH3re5oxuWoj6LQeaYSOgCsZIOqRgKuiw+TRl2ZPvRCGd4QVjKBiCz6/CYV1s0jG2hN62BRSKBQ7kkuwOSRXF4wkGUGgxLYyAhNQBMTxi8Sjm786zNJFpGfD5hAY0SQORVBB9pMkhewJkSTtUZHprmgrd70coHGYvAGKAWEYRtyjgfPMm7twWH/L8IOmdUjYDI5dmPxIqc8SvIqr5UTAKKBoFJLQQEloQ0WhMACyKA3IEEcaKBpoTScSjMdyauIWJ6UkonS0I9Xfiu3/wXbz8yivwtSehtCbc+7NgZgtw8iWEIhHogSCsjAVjOY/5q9cwf/U6Jm/cxvzMHBJNTWjpbMfgE/vQvX0TBwZMn4JMzI85u4ATJ0/g5Oef4+Rb7+PmmfNoSjShNRLHBieKTiVUzvpXVI0ns7QAjnV3CADk2UOIRskHQgdZOBQMA5l0BqmpWSydGsPC2E3MzEzj7vw8UpkU2np68OqPfoRNh/ehEFdQ1O3/j733fpLsOq8Ez/Pps7zraoc2aKDRQDdAkKAbUZQ4o6BMaFbSaGdXG1LM7moUmomZiNl/ZUM/7MZGrIkZjqjhkBJFmaEMRRIEDQgSIEGg0d1o78pmVaV/buN8993MV6+zql6jCwQBVZKJrqp8+cz19zvfOUeeP+pFMFsWLr52EZ/73Ofwk5deRnW1hUKHm20LTrkAd6yE44+fxCc+8QmcOH8W1dOHUJiqwbLoI9LFWmMdP/jhK/jzL/856tNT+K3f/R2cOvO4hM8k6z8Glu7cx+s/fgvL37+I3rcvwmy0RYKMANXKxjJiI0KhUBTz+LZnwi4VxB/GGavBmKrhxBOP49lnn8X4zCTMkjMI4Pz9X/8tPvd//ycBQITg0O6iT/DJVm27VCwKGCLSUK4LPwzQC3oCGJBdM1ebxqGxWQmgsO1euXcLb96+KsEbgmXPffwFfOzTn8TM7IwAVGy/xABWbt/B8o0buPnya7j5vVextbEpQf9iL0CpFw48PnyfwEhvEGii5BdBMErFra6uYKxawVilLOAj66NHgCORE5FgUrkGo1wX7WxKYPVgwTdt8YMhwDM1N4fxqelhNiVlXhK9c9Fa99vwu20BGjc3N9BrbqHfaSnZkRjC7urTSDapq5nYwaTpSblRHo5mtCwzskkopxdy02tCyoZSeFa7j7ijwBYCcZGnGCAsiwIZIB/9yIABYkcGCl3NAKGsXoyV0MRWksntTlQFAKlRAqtWg10poF+2hgCIbaLuGSjYWusG+MP/cgCAvM+muoPbfZdK4OfnhwvVwYI38cJKS2AxMCEB2CTBQYEO6qb0cVyoB8mqPh2ozAZVs4DFjhvARAIrDXRkNyOjNifpzPT0zwEZIMFQ5kc+2wMAGaU7rmNEaQBEZ67rwHh6k5sHsGAZ7ASA6OfXn2fPl960pTctaQBEl0M2az+7GR/1uapkucE9W6ES1dw7aEjPAZqV67aQDWyngQF9UR1MT/+uy9vf2ECn0RDggwCIli8ayCLR44CsEXoWJEk9YpCuvTz4eAQhEpYB2aUaAMm2ZX1NzVDIts+9AJB0+08/p2YNpIGC3QAQXe/b6jxJKOJnjwqA6HLWwAJ/H9W3sm1GAyDpxpKtX93e022b19H3nDZP5+Y+LwCi7zEN4KSvxevlDUCJx0uGQZL9Ps8l0k8pSTZemy8BQFotrG/84wRADIMmbBw4FBA7CgAxjf2VwMoPgOQDIrjH2LcXy+I9AECy/XPH53mvAJC4q/wylTnP4PbU2DCUwNKBv32rjw/Aid4NACRPseQNpuc9Ls81s/PPTuue9N93O2/eeSDvvT3McXn65H6XXd77228AJO919/u4bPKFbj8yZyfJo/rnbJsZFfzPUx+EK2QNmQAgXH9Ozs7hmQsXcJYSWG5BJYbmBUBASeHtPm9asjddXlzLZme0R5HAytbF6PLYmQFyAIDsd2s+ON8DJfD3v/c7A33OaqmM+ckZnD5xCs899yzmSnVYdzcRb7Ula1wMFxMzQerydxwD6/R4LnmoVCsoxBbsTghTtIABBh69ECi6ZG2U0CyYuOuF8B3q6ttiZt5rduHajkhTWTYD7kryidnhymfAlEApA94EO0hIJwOkVq/LINBjtnniRFqv1TE5OSFB00ZjA37QQxQpKSZ6nFDeimCFlkKg5wGzTbVGsmUpnf9yuYJqpYIg6CPod/H222/j8uVLuHntbdy69raS5OLGJiDbpa9kg1otVMi8cG1hR/BdNm2ULFuu5zouEPg0uEhSFmNUafpteNjY2sBmawu9WgHRWAWnTp3EydOnsPj0E5h/8hTKlYoCjPxIdHYDZum3O1h6+xZWb9xDSNPxZht+qwuEMWYPL2LmyBHUHz+GypF5qV9uKP2Cgc2gKybor73yCr73F1/F5Vd+KEHneqGMY+4YZuyKBFEoRdbs9dAPI7n/6WOLeO63fhmnP6EYIIVSAZFNjcIAGxtbWLl5Fze+9xqWLl8Vo9BOr4t+5GNm8RB+/p/9Eo4//QQ6ZRM9J4bPgEEvRNQE3nztTXz+85/Hxe/9APVGF4VuCNYDLAOBGeHE6ZP4pV/6JTz5oWdQOz4Ht14Wvw3KOr196RLeuvgW3njjDUzMz+JTYoJ+bOCDwUmE3jNL95dx43uv4+2/+hZ6Sw1hYVgMsRAk6HUVS8EG+kUHoPSSZWFsfhYzJ4/j1Lkn8NT5pwXAUoamqgu9/OK38Vdf+nPcvHYdjY0NkX8jw4Ba05RoK7ouyl5B1T2lNwoeCsWCgGdiOu+6QLEAOzENb0c+NqOe9BOCiWfPn8Mzzz+LsfE6KpUiLLKr/Bgr9+5i6fYd/OTvvonX/+YflH9MHKPY8VHsKPYI33EYyFvk2SgN4pjCqqGkB0EJjyBWpSTtluAmLQb5JkuKJufF8WkUxiaTLFNTjMPbPv1mFENmbn4BM3NzwmASP5uIgaEA/R4BlR6MoAcELNseup2OSMe1GuvqesyqZT9PgkieaWEGDsah7p2AJQEQgqB9AhyUzZL/QWXYxoDTDWB0yWbpi2dQJBJYEZrNVgKAZCSwurF4EnEsaJMBEkI8QBiVcyerqJ89huqRWWG4DAEQlTXmWQZqLhkgKnObq4Q//MIBAHIwnR6UAEsgDYAMNgF7ACAqIJoyD09AEGKv4cCcTzFB9Su94eDfTHNvjVjToAdIYiycAl5GASLp2twZAGHShQqAahaIyC4lt0kGqTr3MBAzBEC0EO/wSr7hIuRsJKwAFWBXzDjtIaKOTQdjtW+TKmv57+CE4n+h5apSMmJabpD3JzaGYuy8/TUs62ScE0f4oSG9DiyNAjh4z8OXNkhXfxG79cTviZu2PK+94Q8pFCWvKmWugDW5njy3kg3V5uL8TDazZI0kElVcD3Iu5pzBObC/tYl+uyXAR8AkjcSYfCCbxHmU/hKUgqWskmXLNfX6UbXJ4X1ETApImD7p9pZmFzwMADJ8tsQ3JwmY6yBMmmGxGwCiAZ00cKLvLwu8aFDuYRgg2X6qy2Wneh8FrEmO/wNa/ts38Xqs0cGWNHtDM0B4jCQ8sebJHN1DAmtUOejrpIFSDVDs1ZbzAiBBxHWvYpzy3Bqg5L9kgHCN+UFmgBgW1QUCSbIztQeImJsrqdTdGCAESfbPA4TjRL4xKk8wKxm992om+T9/rwAQPYbvdafvMQCiTNC3zx6GtCG1VjgAQB6swAMA5NEYIHmAiL26zcN+nvea+ceoh72D3Y//xwqA6LWCLp10+Y9K4BhVivROFRaxRQaIWr9MzMzi6fPncfYcAZCi2g8kAIhiassqmykrCet8OAZGBEBSeyq5x+TC6ft7NwGQUeCHKqsDAGR/e97B2R6qBP7uX/3OIJuJnhwLE9M49dgJPP300wKAOMstmMy2pt4umRSk/ScbyLYNrDsx4gI9B0pwIwNmO0gAEEOy8AswUS4UJYDcLBi46wboJvrgYS9A0PJRcD3FkHBcyYLSklYxF1OWLVJYIllA6QICGJTBKpXEk4T+GXqTMzExLn4efCkpnh76vmKP8C3B0qAvQV5+3yl5cEquSP4wCM7FEwMEvBcGQgN+v9fBlStX8NZbb+HGtSu4ee3KQPPZNQHXgMhj0Tek6jqouq6wU5i1z+U78SE98EUMfPeVxwYzCIs9E4WuGoq44Ws6MZqOGvAKpSLOffIFPPnCc5iansbYxITQeKMwRpOG9EvLuPrD13H74hUBR8igKTkF1MpVHDp5EjPHjwGz48BEVc4vA41nohf2cPXqVbz1+k/w8l9/FZde/oHcT8n2cLg0gWmvJsf3Ah8rm1vohIFk/C+cfAwXfv2f4tQLz0n5FMpFoGCiH4dYX2/i7vVb+MlL38PdK9cSfxYTZsHB3OICPvLRj2Lx5GNoFQx0HYJaMYJ+BL8Z4o0fvYkvfOG/4tLLP0RVAJBASVKFAbr9Dk6dPoXf+M3fxNMfvoDqwiSsoisA0M3rN/Dqy9/HrRs3Jag+tbiApz/xgniAiASUYyN2bAHNyHB4+/s/xstf/G9o3F6SIHvZtlEzTfRaLWFFdOIAftEGcza5aZ0/fhRnnj2PM+fP4cwzZ6WNBs2uCooAePPVH+O7f/91XHrzojCE0PFRieyB0aZn2Sjayhyc90PmBNsEAy0EIFatCGsFE26pKKBHoV6BN14V9g6PO37qBE6eOYVSuQDPswVcsTohVpaWsHT/Pr77Z3+Jl77wZTFeZ/0X2j68Vl/0xyVYkdhGEqjjJtr0bJiuPZBvi0oe+Ka0Hd+R5QG2J/dJcLE2NYvqxIwyIY1jNJptbLS6cm6yMA4tLGJ+fkH6CfuSyWxX+mtQNqTThhX68pZsTL+PxvIyGitLAlw1NjcBMr4KCiAqOS6mYxv1xKhQTePhgNklgCjfiXQIqUeFXgSrp3S+OSZoAGToAfK8MECUBBYZIDGsvqpb8QAJIjQj1de8yZowQKqHZwTcSQMgvBfK1ikA5EAC66Eml4OD/1GUwDsFQBRYoIpIJW6qsSZIZSulNw2jMrL3KmCG780UQyMdxEwHpbPn2REAiUyECQAyDBwosCN97jQAMjh3KjtVnz8gAEKKekqqKB1A1ve4G2MjvenKBnDTz8XP9MZUB3B32pgMz7mdsTEK/EhnwO1UbmqNE+dKXs67UWRQm5u2dABnGzAVKOknrrVkQ5kAYNwpcl7stNvK52NjQ5iDYb8DGozxeA2YDCSQyGimlJJty1qR15F1MCXbEokpPuM2mSfJSE7at752yiA8fd9ZQC4LROhyTdcbry/lmmQi6vrNgipZBkhaCixd1vz5UQAQLuvT7CXd9vLUZxYEYVvR5tGjgjjZ8tLSXrJ2SCTOdJ/heo9J+EycyQOAjAJkstfbTwCE6xsmZmipXj0W8Fm4XtlqEQBRMsQfVAksww6E3UHgkpIYqg0PAZBRJuiAksCCSamsvZlle80V+vP9BEAEbqaz9369aA6e11V9v66ZnCdP0FVJkenw2k9PAiuMuX9nOSv+4PYxQ2YK1VRy+Drsc7H9zJ/uAAA5AED2u5HmmfP3+5rvxvkkaSaVOMVr6P6STmRJj407B/u3J3TteL9MhhAAxIZP4QvTHAAg4gFSUACIyt9U6VXhAPSlhDxTx1OjMFmUqSQpeZ7UxfX9vlsAyF57jLTKbrpMDhgg70aLPjjnthL4+//5fxpsvqvFMhYmp3Hi6DGcPXsWs8UaCmsdOAw2MpDo2JKxrjcRPc9Cq+wgdJXpo9ELga0uzCSw6MBEITYUA6RUQrNo4r4XomclWVmRCSugXrOSoKLUjmk7g016GFMOg3JYKvOOHZ4SWXpXySA5QRDemwS1yzQ5r4qEktLT5QY4wMbmhgAU1NVzXZVlLgaWRRd2yfFfoYUAACAASURBVJWgsBhdijRVf8AQ8ftd8E0/ERqnL929haV7twcZfwyI0iCZcgncQNc8D/WCN8j6t8MQVsis+YIEwg16XwTK5JuMmlLfkjcDymQNrBk+GvBlI0SQZ/LkEUwcOySSSQwUkwESBRFcZrTFQPvuCrorDfk+GSYxTedp/l2twqtVEU6UEddKMpg6BQ/FmXFY1aJs+NfuL+H2qz/G/UtX1Oa/28e0UUbd8KQ8KVXRIRJdKODw4cM4/PhJHP7khzD95Em4BMEIMLiGyCq1230s0QT9G9/GnStXpWy9UgGVsRpmFuZw6vRp1Oam0XAi9F1T7pc5eWE3wsWfXMIXv/hneP2l7yG+vgQ0mkqz2bHgFT08df4Z/Ma//G08+ezTcGsFdPodLN27h2uXr+CNH/0Y9+8qE/KZI4s49/GP4OjJxzA5OZkwVBSThQDaxrV7WPr+Rdy6+LYAFv7WFoqUGUjqo9FrY7m7hY7PNpAAIM+dx7nnn8P5Dz+LcqEkDBtOHQRX7ly5hkuvvIZXX/kBvv/97yNq9VA3PRQcVf8mz+0HUu98XtUeY+kHBJBqJ4+ieuYxuNUi7IKDiKwH0UNUAMbEzBSm52dFasx1bdi9EHbPx8Z6A+tra/i7//wn+Ov/9z+hUihhvDYOt9mDvdlRDAl6uDCwb5E9pfx1CIBYHjeK6rUVB/LWk3mpPolyfUIkoKrVGsxiGaZXlu8SINxsd9Hs+tKW+QwzM7OYnppRbZv1yUk3SoDKfg/odRH1lFdOs7mF5toqmo11+b3HPlsqwyJoSkkwy8FEaKCaeHIIayXRxNFBmX7gC9tLvIJ6fZQDA44fvyMApOkHuNcPBQBhWy1Oj6F69igqi9PybFbZSySw1KbaNQ1U2R4TjyAuJv79l79+MJMclMBBCQDYywNEunLKBF3mei7wJRs78c8QRoXy8yIAkn6lg/qj/r5bJZBwYGUAEAmEpIyyR51/p0B+SAAkASyGgMx2AETdT4oBkkJ51HmHHgtpACQbPNabL54tC/7sBN7o8VJv1HTZZIGfPACIYo3sAoAkniDpgK2+3qggMp+c64W9XgJU7CKVpTdvNCAn41KbkOvy0sFwelLIcyZJCyyD0A/Em6y5uYlNAh+tlhics91ZMblHijGZ9nhRG0aCLWoDyzlVABC2oQQA0c+bZiEQ1UsDIOmySQMN/PvDACD8rvShhDGgzdxHASAanNLtR9ZWiScevzcqUJG+t9wMEEp/xUMwSJdH+vy7BQl0ex0EFxIAJA3apQN1WSAjDYDo9sB/+XcFgMjgsicAkm6bo+5XP0+2P+7UpkeZqKeBJunb9E5L+azo/sR/P6gAiGH1YFsGFo9Myn5qJwBEJLAwwgQ95QECQykH7NdrPwEQmWtyAiB5AAaRYRBT75/uKxsk3+nq7xkAEnV0FkUChKTZYkoCS8aSAwDkgarbbwAkb8vMyxIYBYDnvcao47L9bLe1VJ7rjFrrZNdBec7zbhzzbpfdTvect27zPnPe58g1ho4wAN/pPvICIDrpJH2e9D0/FCCkARCbCbwqaWl8egbnnnlGTNCtYikBQJQkdxoAiWNlgp4FQLLr+Ow4yPvbbwBkVJ1l+9puDJAXl/IxMfO2oUc97sAD5FFL8Gfw+woAUZJTZIAcmpzB8cNHcPr0aQFASo0+CiGBA1ekbuhnwCCtLM6LDvpjJfi28okI2z1EGx2YUSwBeYfyMsy+ZpCxWBQJrKVCBN9RmzDPdFE0PUShytIXg3XXHRgu+mGErh9KB5cNDjdutiWbBUrt0COAi2f6kSijcVf8HXifKuisUkuXl5Zw5+5dlIoearWqSBdQNsHybNieLQBJY53az0202s2BpjQZIARAlpdXsLS8hM31FWysrwyCEUXbAt/0KKHR83i5hHF6h1DGghlMZHv4AUqlIorFEmxm5UcRNmmw2WyiErioRB4q5TIKpRKWww7Wwp74Ltiug6hWRFwhh0TFU/xOD3EQKYZJrY6CH8MLVN1wM9zZaKLTbIlkGLPig6qHkLJOJAAXXNSOHUJ5Tvk2xPRguLuE9v0leb5WYxNV30Y5slX5c9NYKKAyMY5TJ0/hyJmTqD51AsXDszC4CKcUrRUj5NoyMrG2tIIfv/hd3Lt6Xe6nXC1jfGYKkzNTmJmZgVUtYcXsI/BsufeiVxJt37ffvo6//Kuv4sffehmtN66hv7Qu56YPy+T0JM4//yx++Td/A4+dOYkAPlZWlnD5rbdw9fJl3Lj8NtZX19Dr9zB1aAFPfPhZnDz7BB47cRyVsaqg4iQEUp3D2OzBvt/C2z9+Ey+99G2s3rkDq9OBlQQT1tpbuNlYQavXkb4weWgOhx8/hQsf/TA+9qlPol6pIuwkbdRzsXFvGUuXr+G7L30bX/v7r4n/R81wUfRY10WElA9rtVAqlgRUaFPHudHAocVFAYROfuxDOPHJF+DWiiBVaKvdwWazhU6nK+2pWCmhPFYdmIy7/RBu38fW5pZ4avzF//P/4Uv/x/+FsXINMxOzsDfbsBqtQUCDElwlx5FsVQJEVsGB7Tkib8W+sdRpYrnbknbJoP/0wiKm5hYFnKHEXC8y0QkxkHdr9nx0+qF8zvfkxBQmxicEuBOfELbtxIuH2bVBewv95qYAj431dXQ2Gui2tqQtCshTrcGpVOS7Hr1F+jHKvpJ+kKAV+25ies4AQafbRbvbkfsJOj3UYhse9fi1B4hriQcI+zA9QM6+QAmsxwYMEK8LWP1Ixqlm38edro9mDMUGmxkXAKS8OI1ioQCz5AoAEngJAGIYqNgKAOFCgv3nP/zFN34GR/ODWzoogZ9+CRAAeSDLJ2F5am8PLnQluzcJ3KYBENm08M1EB47X8uswUJ4Opuqny7uhIMCiPfayQeY0KJANAuwEgEQCgCSZ8loDOJEHkfMnEk98Vi0ZNQBYZLOSJHMkQfbQcIbnSySrssFjCdzTeyJVJtnNVbrWRwWrsgDIbsHo9Lm3qQJraa3h7l7R7rkWZHLH4O+J7FXy2aAmDYhu8V4vtXnb+bikaSlWa5IlzzlHNnFMDknArahPhmAfjdV1ATvoTRWInGoP/W4PEb9jmipJoVBQvm59sobJHvbl3EzKIauSF+O6jvMH16vcQOpNfhaA0PXFtsd1ZvaVDphk27aupzQIMepnDWTw3Bo4Swfn00wU/bnMvRnghH/L9qV0cH8/ABCd/DEq8KTBANVUhsCgZoCkgcpRAIi+/ywAwvoT5qtpyhpKFoE5AJCdgmP6OvrffQVAogQAcWxpv7wHXWd8Di2B9UFhgJhODwRALHsIgJjUeDWUZOuAAWK60ABIWgJLeWoMTdCNfQZA9hNgIHSjJRj3GvdyBe+493oPGCD5ARAyLTRA81NkgESdXB4gnBsOXttL4AAAeecMED1vDZdED65b38v2lhc4yHuPucaolBdd3vPudVze58h7fw9zvvTaOb1OSTNA8iQU5d2zUJ5WElltG36s1pljk9MCgNADxCoU1RpBS2AlyeHq3hQAkn4ZwpDc3sYVeWT72pQJRdnV6qN4gDywJ0yut33vsrME1gEAslevOPj8kUvga//r78him2yKWqGMo1OzOH7oMI4ffwzThSpKWz6KkSWZ3m7BEyaB3tCEBRt+rYiAfg3coHf6iLd6sKnR77gQZdYgFI8PegVQAmnZIwCiNqoKAClIxIObTjEjTxggvAYBkD6NLpPNJj+zXEfABW5EtTk6A7qlUlnAjVq9qnwEJDtPZVuSwUHZp1KxgPHxepI5B1hxACv2sba+JjJIW1ubwuZgB6U8B+Wy6COy0dhAo9FAp72FbpsMBZUJSNkfI/SFzUGvgsXpaXnLQMSAsB/AZDBYzDMDYQWQBSLXabZQd2ry5r0XiwVshD1shX0BIBhYJmhgV0oSUOcz8jr0MtFZ9x5MuLCUFjUZBH4oGY7M2Gd9mpUS+lYsz353+T4clk2lrILqLJ9WG1G7I+ANv1sxPXiGowZXodVZ8EplHFo8hNnFBZQOzaI0PamCxJaFVq8rwSrePzeY63eXsbW2LsFqtin6hNCUfmpqClbBw2qnCbPo4cjRo6jPziAYK6Hhd3DjxnWsXr+D7vVl9Feb8ANfGDDjkxOYP7SAx048Juydu7dv4NaN67h29SoaSysItlrwO10BfJxqGfXDczjxzFN47pMfQ31mEm1f+cYQWBMgLgA2Vtdx88ZtrN6+jY07d7FJs/bNTYS2CbtWkvbN9nO/sYYrd27h/PPP4bd++19gbm6W2goqWGBa2Fxew+qNO3jjx6/jlVdewdqdJXTXNhBLcMQUmS6/3cFjjz2Gc+fOYXNzS9rhY088jvMvfAQTxw+jcmgWpufAsA3cWbqP67dvYzNpGwuL8zhy/IjUPcuiGELuf215BctL9/EPf/JF/M1//GMU3QLqlZpif2y0VCCRsk0m+5cyWGfAxi15cIveYNJbikOsIBTJq3p9DHOLRzCzcFiAS7a9rU4fW90+Ou2O1Ce1KCn9Qn8cAUDGJzAxNjFkVFE6JAoV4NJuo7W2jObqClZWVwQAiftd6Qsi11Yuw52YgFutKmm9KEa9D1TocyIgg0EBLPhRkAA4bQXEdFrodXuAH4pfSDEylV47JbAcG7RUbyYAyFMf/TAWCYAQVI0NuN0YJgEQamr3+7jb66GVMHLKc5OoPnkEpUNTAqAaRQd+xULoUkAnhmMYKDGQYnFcUMHe/+3PX3zksffgBAcl8EEogV84xCxd9VKLW2UMLmMlfxx8qqQpGFBWMjxKAks2LQkgwEz8NACSDXrqa+TdwDD+TAms3cCP9KZmr40sAZAoAUD0BmhbEDsFgAgVPbXoV5CIBkBUcIgAiD6fftZR97oTAJIth3RwXT9XFvxIB5132qTocshuiUYBQ/IcaQAkZXS9bUMqxnA5AlAJG2invjFsU2p9J6B5EuyWAFcMSahpbW7Jeo7/dlptlaTjB0oWi34QybpSlwHXTNq0nO2Tx2lAXmf4cV3JNRjb9E4ACO9bHa8a/2519E4AEJ5fAxn6WmnZq/S9poPp6e/xnlge6U25bhfbgIikDPbyAGH2IMt0VHmlzzuqTab7n742057EczBhiqXvSY8BuvzVel0xyvjic2UBEHrFEADLMkd0+WXPv308yxiIJj4deYItuRgglGkNFPObb750OQoAQgmsTSXTxuSv7CsbD5e2uTfRaiT7Z1Sfk2bM8Zn3ZXJlRvkNBmDUGGZGqtzpT+h3e+LXGBsdBIGPwOmgPOng+IljmD89Dss2YboJAJJigPwsASDKT2RvoDZP/R8AIGw8Spd++9yhUpdVQpFa88dkVkZqC0MWDo+/+Lcd3L5M5rgPyyipvalfgJkE9WhlxbE6TACQrASWGnuHJugHAMiDPfwAADkAQHZaa2X/nmfM0+uMvOfMc1ze9X7e+3uY8z0MAKLXJtn1g/57nutStUYSXBwHfsIA0QDIk2efEgBEzcVDnjkTRtTrwbFWxsoUQ1Ke56cMgGwHPYZz6wEDJE/rPzjmXSuBr/3+/yibNQadx4plPDa1gGPzh0T2aNKroNQMUTKUz4BXLEiAmFlzsun1bASVAsJEsxW9AAZ9CBhwTLKuKMvEgAeD9m3PwGohRiBmwgY80xMAhAk9YiTJOEiKvCWGqNTgS7LWyAAxHXZmtTjihoDmgAQHGJSdnp7C7NyMDB6y8RDTSwUAXLx4EYWCi7Gx2iBD0Oy1YHWbWFtdwfLysgATzLLiuWWDSHAj7KPdUVI+IU3Vg8TDg8Hlfhdhr5P4jfg4fewoTh87NtjI2FEEK4wkAMy3lsBikJZZ+fXiJOrFCSkbMmu6kY9uMviJrFe5BI+G77UaypWyAn6YHZ8MXgSWHEuBPbIhJkOGvha9ngAgXqWCbujjGy9+A6/+6DXElPCxKRVWRpmBdQJVyWaaIArZC7blyPP0/UDpD9quSErVx8fgkKlC+aZaTe632WzTh1Q8QirlitwLTbmZ9U/GA2uTGfZkrBAwWV1fg+N5OHnmDMYfO4zu4THEkyUUCsrjIlruoN/oSNCbx1frdTiWJWDC8q1beOu113D97Su4f/8+ok4PdcuDTaUp30fPiNB1TRw7fxb/5Fc/i6mjh9AO+pIsRUm0QsETAIybG78fYvXOXdx56xLu3ryJu2QH1atYJHOkXhOJr5e+/z18/stfwjMXLuAP/uAPhFXiOGpjRImM1vomNu+vihfJ21ev4s7V67h39SY6ZCgQ9Or5CPs+nr1wAT/3cz+HtdVVaYOnLzyDFz7zC7CrBKeUhiPb2lvX3sbrl97ECj0yGg2ceeJxPHPhaakrtu8ybJRjC/dv38HtmzfxnT/9S3zrv34ZRO2l/Wx14Gy2ZZPP/izsK+qWW2pTTTkxypIpbxwfy66NVdeWup2cmsLC4lHMLR5VG9k4xvpWC42ttsqWpeSHtBRb2CK8pykCIPWxRH7NhsVgit8XMInZthv372D9/l1pC/zdRSxsKfEYGR9HcXoabr0u90KpsFo/RiVhmhEE6UVknPSkLESjfWsT7bYqWyuMMWl4Uh4aAIm5WIgjAUq8ShlPffR5LCYeIJTmcHoJAEIGiN/HvV4HbQPiYVKZmxIApLgwqeQyBAAxFQBCqRMARYNSWJQdURu2//Bn33rXxuSDEx+UwPupBH5xcSitp+57CIAokSD9Uh5bMlcNzIhVYIT6/BxXBQtJGBUEQ0SKKFncS6AzMVlNYJY9i4me4Oyz6Q1JdkOjx7xRwX39mf5+FFGffshQGQROZVLW/9F3vD2OJnnLOss9mcfD2FJrngy7QkpN/q9Kj5nR2kh8+0OnA3WpqOdO50vknNQiYvCfYR1lTpem0quyyBa5qr/tJuiqDWw7lPejk5cFlFLznvxPb8iSu5AgF9dviWTJABDSzKCkDMVknOWSfF8SeXoKtN+i7OLGpoDxYT+QxAQBrAhMkNnBcyeZyirbPhQgnR/aXFc5tvh9cV0srI8keE4AnGwTCfymTMj5xGm2gtQZfbEy2Xjp9pQGP9KgV/aYdHA+/Z3s9aU2k7XxoMelWBW63WvvkLQElv5MX0szEHa6XjpoJv2SK6vEA2QUIyZ7/KiOmwZrxIc6SYbQZZM9hwY+smUnvmNJnYkcqOsiZiJVEsRPH6+fL/1vehzInjtbrtl7S5dXduxIg03ZOtYAiGaAaABEGKvtFjY2mTTVVIlimdc7BUB0e9lrEBXz+GQ8IQDCNh0ZEUJu3GSoV/048gME3T66PWbjKwAkdDqoTHt47ORxAUA4fJtOF4bdTxggU4qpIyboyvfNtNh3uAdzhAGipgHl4QCTTBFBZGAY/JltXmW48jiFN6sENl3Gqi1r6UE1Ng1f6liu6XRiW6JSuFexqPPngEpMjlOZ16hA3V7Bu8HYmwBOqu1tH7DVMfr59gZxRj9kZpBP6v6B+1Oqldte9NpQciucFxLvkxEAiEwGyV5fy7NQSUDd/9CI/s2/aecCQKK4KwwQDYDom8oCIHklsPIEKrP9O1eD2aeD8tzfqPa00/fyHJsFSh71UbL3stsz5XnePPeT5zm3t53dz7pTn92rL+e51/06Zr/K7mHae3aue9RnyfMMD1Pmec6n7zm7HtBrrPQaSTNAZPRKMSv2auOj7oPS/bK2sWyEUFKntYlJnD33tDBAnGJJMcJtUxmh6z2T3HCgFumptb0Gi9P3pmeG9PWzElh675GdRXhXeV47rU/1fQyuvUO2xgEDJE8pHxzzSCXwD//6d5RpIAGQUgWnZg7h6NwhLCwsYNwpodQMUIStWAcCgDD7P8m0ci30ig5iR3luWEEMuxsOTNAZAO63O2LUzKBpv+xgo2yKZBYbv00Zm1gF8dnJe30fzU4XPcpb+YoFUKwoGSAGcbm8oScIg+MMVK6tr+PevXvy/AwSHz68KIFqvhhEl9wPw8D169ck+BwGviyulXSCAavfFgCk024JwMHv8C2ZSwxiRwoAGVDd+HPQl4Aw355lyJvf5fvc46fx9JkzEvBnYFkMqQ0Td2/cwL2bN8Vvgm89OdhxAXbkqYw1btgoJWaq7EVudAyCPfTaSFb2lIWiObrO/nNMyjPYg9/5OYEJ3gu/X6hW0IsCfPOlb+JHP/kxnEIRxVJZGBm1ahVm34eRbOZZIrT05MJUvFDIZHA8OJ4ysCdw0WGmvWEo0+1CEV6hCNt2VTDAMOE5nvwrPg1hIKwNAiA09ubr/vKSsFMqtRowUUNzoQ57fhwzM9MY90ooUca14ws4xCADTUcJKNy/excr9+5h/f499NptJXURxKAslEHWC7P6gx7Wwi4mDx/C+Y88j+PnnsDc48dQGq8pVgH/FyfhuNhAl0H1e/dVdmi3C4eeJZPjEji5e+cOvvndb+Mrf/tVPPXM0/jd3/1dPPHEGUxMjsnz+dzotXsImx1h8my2WthaWsHm3SV02woQI/OALKi56RksHjqEG9eu4UevvYbjp07h2Rc+gsLMGOJ6UcqTQbVL168KAEKpNgI8BD8++rEXpN+xvsuGjarp4O6NW7h57Tq+/aWv4Jv/5ctwbQVKFNp9FFo9BGREBAFKtouyo6Tg+JaqNRXQyM/XCq68RU5tfByzC4cxPb+YyC/E2KQkV0uZvXLzqDKfVT9n35uZnBIQRPoms2U7bfitppicr6+tor2+ik5jTYFxvo+iZQoAIgBKrYbK7CwKExNK/5nye90IJV9lFJKl0eq10ewqk1qCkuyj3W5H+iJBr0cBQFqBjyW/h54GZBamUXniCArzEyoD07PgVwmAqGAnt94FxOIFohkq/+4LBxJYjzTxHHz5A1MCnzms5oD0BskwVRKBZNknQW5tTpqWD2KWPL9LAERAgNR50oHf9KKZIL8AIA9G4x8oU4If9C4btalNL/6zm/v0udM/C/iRBUASHd70vZMlyMAOS4WAjj7/AABJ7j0SP5G9A1V5nvVhGpTenOz5nSRovNtxOnC917nSWsUaLEi3D02312Ul66TkpGr+HpajOobBWMWyiYJQ1g1bGwqA57zR63TVOsIwJVFA2qM+n1TMsM3KvMP1DZm7wk5K1riJnGmaYaGD63odp//NsgvoJyfAVfLK9hH99yxwslPby7JsRgXn9eY83Xekf6XYLmmmxKAeEkBS12VaNivbT7LPw993A0A0Y1zfh2bXpGUj9H1LIhTBLwal7STovUvD0nWlz6WfW4MwA1ZFGAkItttL2lEia5cdL7KBCt0e9LiUDobo58wbBCKgwDVP+ll0G+NztDptkc0lAML1c/b1KADIXn1Wni8BQPhzXgZIBDKufIRuB7WZIk6ePoG5U2MgaEkGiGmT6W7i0FHlAWLZYQoAGZqgc1fCoZK+S3IvJoNDbM8xQNAkYQ5w35Ju57pdaxaXBvvSz7tT/00Hs/Ya9/YuP0rDbocJsnNN9hyj+v/gbwSbBPB5ULqOfyPAm4P8s+NtZ+eZncasncYoAUBSEljqRlVWcvolc14CdijAg5O/ZIQlIIiq79wACHrbTNC3P+CQAbL3TKu+mXd+zNtW9m4n+Y/IPa4k82V2LNNtR/+bd22xV7vN/wSjjxw1nz3qOd+P388TnM9bZ+/V8+d5hoe5t7zny1MuefuPvj89t2fXeXqtkuea6T63W39UnynvOO5zQrrlWhYq4+MKADn3NNxiWSWOuraskwTa12tj6PlxyGoykwSBdHmPGgcfAEA0gz8N6DANViQod3/p9WZ6zMiui6ROZRoYfb4DAGSvUj74/JFL4OsEQKJQJJwmSlU8PncYR2YXMDs7i7pdQLEZitSMeAdQHqhYUEwDA/BtE13PAmgs7jpwIxOuH8MIlHQAg8HtjS3R+WemdVQroFV3ESaZ9FZswgltMY5m8L7ZamOFes2ULWi1JFA+PTsrngQiARWGaPf6EoClMThZGzdu3FCbgjjG8ePH8MSTZxQ7pNWU4AuvffPGDVy6dAlbWxvodJRMkATR+23YvZYsGrWUAsuCklAMihP84Fv8T5hFxoy+sC/ZWMxKr5eL8m5uNSVIe+Hsk7jw1FkcXlwUrwfXK8B1Pdy49BZuX76iwI8oRFkkr4rw2zH67VDkkbi5gWMhsk3xB2m122D+oB/H8jO1qesTE6iP1RNdaluC8Qy0K7qcjXKlKvXEsqMvRrFahR+H+M7L38Gbly+iXKmhVh/H7MwMxut1RJSq6imAR7IngwiBH8p3GRsolKoigUVZJAZuVjc30e71lMdHpYLZ2QWRv1IG8r7InDHorxkpNk3naU5P9koYSX0xo5+B7C3HwPp0BfbCFI4cPoL58UlMGi7cMBYfDLI+on4fayvLuHLlChqrqzB8HyVhlEyiYFjAVke8TFjfm70O7rYaKNQqOHbsGB7/0DM49wsfw9SRBdguQSQTQV8BNQ4njp6PeKsFQySyTIQG0EeIa9ev4UevviYMkK9/79s4efoUfvVXfw3nLzyNE2SBuB58P4QZRHAYHCcA5TgI2mSvbIkEgE9wrFBEuVpD0O+j22rh0psX8aNXX8XRY0dx4cKzKC9MwpypITIshKGBq7du4OLVK7h56yZu376NC8+ex8c/+XGRmGLdlE0bFdPBnes3cfPKVbz0p3+JF7/wZwIusi2VeiHK3UCuTfCrXiwJo6tQLKBYKKIb9MREXBgicYy1godG0RP2DgGQmXl6gBySTFjWlZied4ZspyCkDr3amPI1OzWNqYnJxAgW6G420G40REqOAEjY2kLUTcAqy0SJ4AeZKJ6HQrmM6twcSpOTMnmT0VHuBHC7Sp+90+1go72FTXrytBQ46fcJpKi2SoaZACARGSB9YUXFlMAiA6TZglclA2QogSUMkH4MI/EAaQcBViIfgWtjfHwC9cUZBYDMjSt5P9ccAiDcZ0eAhxg2/QQsBd7+4R//wyOPvQcnOCiBD0IJaAAkvRFIAyCysE6ZoGtgRP9NFsYp2aN08Fa2uVvjAwAAIABJREFUA0kAabBxSQXG0+U3aiOSBkCym6i8AEj6HhjPTobAwX0JwJGRfRoFgKTBD32vP9MACGNS+mF3aajC0ckBlHCzZjKonWWZEGBPyaCJRxQTXhJpK37G9iGJ35o5ksiU0uWLwAdlSjcaDZG8otwVkzgUVYeqW5a8+SLzQ17MMJdN47B9DQAQrqmshOVMCSjt9ZKsG3V2fjaASr+PAaNFJKYeDQDJtuc8AIiupocFQNJBAb0eTAMU6fOO+lmSjaRvqLWk3vCnz5sOUGugJRsM0IF/YX+kmFs7NT+91kwDKBrEkDW+BrMSD5C9xttskG+noNz+AiAQxrY2p1drccU6SgMgW2SAfAAAEIsSWI4va6nFBAAxbfq1aAaIWmeahgskDBCOk6pNERxTAIiRACCBrxkeanzQCWKaiaASeELZmwylF7XskpJGYx+XdpMbQFA+LQPGxYANkfYAUEOdlwB5WTAh+7tmZmX7brpNGoYFxy4MmvG2OTcVqMr2r73afbZPy4y2jVD4IN3jgWNEceHRAZB3xAA5AEAeqOKdxjI9NudtE9k55WG/l/f4AwBElVSeYH/eoHvest/v4/I8w8NcM+/58pTL+wcAsSQ+xPVwpT6GJ8+dw1NPP6MAEMYSHUsxQFIACMFmPQ3oMntYACRd1nrNPVinPQIAkl7rDfdyBwDIw/SDg2P3uQRe/P3/QQEgQR9TpSqemjuGo7MLmJ6aQtXy4G754p8gpuYFFzYBEEexDhh0pKm16dqyuPRgwWWyh68ktZqbWyL9w+wwBsGNehnhRFl8IBjYdWDDji0U3SJK5RI2Nrdw5+49CaJSOoeZ4rPz8xgbHxfZJYoX9PxAFrG8Ho+5c/cONjc2BfCgBNbhw4ckHMFAKoPvxYInGfUEQWge3W41VaYQGStdMkBacpxo/zO4adL4ua2yrYIuen5vIPtDg6Ew9LGytoLltWVUvQJqBDKSrPtTR4/gNP0txsZE6qdSLKFSLGJrfR1bjQZcAjKmKawIslv63Rj9biSACjMWdbBXNj5RhC7lh/xEG5hlTnmeJJtVZVPynUhIWKawcyzXFgkIAloFryiL2Bu3bkiZVksVuScBs2hmT98GyVA0hJHcM00xkuYmi/EMr0jmR1FlWNKPpUUJsEgC7uIbsXAI9dqY0lvmBpgSU8JYgWRe9sjkIJOFWVpBiKhNY3Dl59CIfdwvm+gUHQFUCo6DiuWIdwVHcLI/XNsSAIGgid/uwg1COIYp9eWEgN3xBYTgxrEbBmj02jIpEGyrLsygcuIQpo8eEg+T2uQkvHoVbqkEl/dJfa9WV/mIbDVx595tXL5xDfeX7mN9bQ3X79zCpZvXYHsuZmdm8fwLz+PT//QXMDM3B9ctiKxKWsaDQRputCQ4Qpkmymh4Hi6/dRGvfv8V3LlzR+rg2Q89h0//4i+ITFPAgLrtwHZcNLY2sdJYFwYFjzt87DBOnT41MMV0yHgJIty7dRt3btzAK1/9Gl7+q79Fn2BRGKDUj+QtkjFxjPFKFRMJe4qAIZktBBQICBIsu2dYuG9YYlDP96Gjx0QGixMr63NlfROrDZqWJyIeBrMNCLqpoMLE2Djq1Yry5mg20W6so73RUH2h34cdBfKWTMwogkc2kG0KcFapVlGoj8OtKjk6AhRuqwez1RUwTe6100oM6WmKTgMSnkdlhxIwmQhtlAJD+odIl9gZCayPEQA5IYEsnt8WACSUTMtO6GM18hF6DqYmJzG2OIfyE4fhzY2rzHLXQFA1EJABwuzHCHAjBYDQoFMAkM8dACD7PBUdnO59WgKUwHpg42EovX0ZLzIAyGDcTEAR2fSlGCDvFABJF99g8W8asOwRJu0Zmnr2mjxX9pnkGMmVGOqZq+8ZSnyDPyeeJhoAEU+TAQNECXdto6wzfTsHA2QggbVPbSRPhitH/jB60HNg1C3k2XgK71ZAgu0YiGZ+bPeLUeUpwIfkFKtxV9cL10h+vyuyiJwzOGeLRFBPgfwDf4+EnaAxl+2m7tsZIJy/5WoEahLN5DBOAqOpOmcijg7m64CrkrIcSlryPqOQQWwlF5ANdqYDHem6GHWcLu80ALJtk5oxs9TXS7dpfZ+D+018JrIgjv7OwzJANEvgUQAQXlszN7ixzwOA6OfhGpDf59pVZ/tr3xIBZMJIALS9Xj8LAIjOLNVlyQSoDcrzfkAAENMjA8TfboIuDJDEBN1MGCAmPevUfkLxcBM2gcwtNE9VWuncmwhwkZJ/0v1DgR9M+lHefFqCkVJ222Wy1HEcnyl/N6JLbWs6MoYnx6c/eKCJERQMEj+sDAsrzRjTbXfUHJYeK0TUOSYbW7Gl9VtLJvIZOX7pvrRXe9927yOYKrt+PyWzqMctM7aFaa9e2yWwthegZnoMZwM+11AaSwHQBwyQB2sgbwB3O3C2Pec7b0A52z7yzfMP0+qGxx4AIMkQt9fgk5P9/M5qYX++9U7a125Xznu+PO0zb//R9/PTZoDEwnAkA0QBIExyLtfrePKpczj79NNwy1WRmmesK80AGcyPKclg9awURM/0/xGFTeg6W87b1ssJOPewElj6Uuk1c/o68Q6MkgMGyP70xYOz7FIC3/79/34AgMyUa3hm7jEcm54XCaey6cKmqXmgjMYYDLaLnhiRS7YSJZo8ZUzOIKtnUNLKBIJIAqHriUQVF/SU8rHHKjCnapKlT0ks13LgxDZKzJYvl7G+3sCNW7ckWExfBpolT8/PS4B2enpa/CvoE6L0Wk0JjC8tLQmzgEHjYokm57WBSTs9HyqlMtbWVkUqa0t0dIceH1a3A6vTEW8IXp9MAQII3EiL7E6vg26/I+CNADBxKAGB+6v3cXflLsq2h4rrDVgYC1NTODQ9JWXB91ipjLFSaVD6BWbAJ/Jd1Jn2AxqtQ9gkBHFocL2xuibfZXlT/olAjvIAqaAT+OiSVk4ZIwIkRox+staUhTcZJFYiYUXghPS5yJBzUCKiViih6LhSN9yYu7wXO8mEsi30Cg56tqk2kVEMt1CG5SiJrjiIYHUjuJElZUUAZHb+kGTQ814NMhVKBQTJ96m93WxsoksN7iRoXQ4NGF1fynbV7+C22cdK2JUgOgET17EVuEHginVH5g+9ZIg6hzEKQQzTVxJOth+h2I+FCUJWAeNILB8GwznQ9jwTzbKNicU5nD59GjPHFlFZnIU3VoVbLMEODVjdEP7aBjrLy7h08Q1879VXZKPJ59nqtrHa3MBqY12Atg+98GH8+r/4DZw4dRLjk5NwSwSb6L9C7etYWFDwCtKXCPpQQozBk2+9+E389Ve+go2tLTGi+ic//yn8yq//Goos1zbZNJ6wmXgs7123vXK1jNp4XSTOOAEa3T7Q6WF1aQlL9+7h4ksv440Xv4P79+5JHyj6McoBN2+q/MYrFQFApN/aNtb4HOvrSsrO83A7MnEvtjA3N4f5+XkcfewEDh87rvxUej3cWVrFveW1gSQE+55Fg3SbYKeDarmMoueJyfnayipajXV0tjbU9W0bZduEl8i5UQKL4IFnmdKWq/SQKVZgF0oqW48si2YX8VZbeX7QCL7XRjfoy/0TJLGpG58YnFL+bKxvSP0rD5AIsW2LPJ72ADn7sQ/j8OkTKggbk+0VCTONbacTBliP+4g8R8aV8cMJADKrpNoiBwKAhC6lF8jgjwUA4RZcABDTwB/+xwMA5GBiPSgBlkDaBF02IKLLnrAs2b93AUDekQRWAvrn2TBxfCYAkn6NCh6ngwXpTdQDIAiD5BnpJDFsTTalBDv4YqaueJWJLaEOVKnA1DagZBD02b0t5dnYvRutkTKg78orCbYJUJG0D0pVSbIFM+B9XzFbk7Ue74ESRlybkPFBqVL6Qm1uNsR0udul7KYyJxdDbiboJFndwk5ItoDbNoIjgCzR9E+1L0lsSIKNmtmQBUAkczuh82/b2EUqi1/uPSNHotrIUKYgXcYPtLmMvNxe9SEJJxm5sDwASHqjqlkUetOa/mzUzwJg0mg8E0QdFWxIA1np4/U1pcxyMkB4L3qNw3OxXfD72vuD1xKz9yiWNjDq3nX9pP/Vx+1UR/vNAOG6MS3bxHvmSxggGgAh03qfPUD2akvSTvdbAosAiGaAHFESWCY3mfQXIVCxBwAi7EKTyShKK11qNUEesmM3f9ftSjO3Rs0FaTDCdQmA7C2WlJXVyrYV+V2k9oYeVOl+mW13eqzQY0P6fMP7MRAmgLl+rnRbTfe3PHPGTmPNyD6eKZNR86QZWzBEykpmxOQ09FbaSQJLGZ6rQVLJnSl4XJXZG3/Twu1Le5ugR/vMAMlT/6PGizz96VGPyRvAzVP/6Xlor/saNYft9Z2H+TzvfLjTOfPW2cPc03txbJ7nyFu3edtonms+TFns9/ke5tp7HZu3/+jzvJcASGyquahUq4MG6GSAeFQW4fqADFntdZXcrEEwIRlrdR3kZ4AoBvO2+SQ1bOvzvVMAJD3WDNsHk8ZGZ6YcACB7teSDzx+5BL7zr/+lZJCTATJTruPCAgGQBfEGKBkOrM0uzL7aUJDpYRc8BYQwk5yG6AREHGXE7RkWivxOsqBh4PjWrVsiYcOXWSsJAFIer4vsTtEtwIWDoqcACEpB3b1/X2Strl27JqyCQqmEmdlZLC4uolYfQ7Fclc0mByVmyxPY4HUItlAT2nZMYWzQt4JB2kq5JOAIZYU6HSWNwGA7F6+O34fX76kAq23DopeJY8kxDAK3e220uy0F7ngUwVFiFxvNBhpbDXh8ZgaYTVvKZ7LKoHNlYIJe9TxhiWiaPrh5CUN1LZpTO0WYVkF5iLRa6Lba6LU6somUxbDSZ5Dr8zuBAfXm/TMD0rEEcFAZTjFCmgcm2T+UjyCA4nf7Ym5e8oqoF8oo2I6SFOKzOzacROohskz4BDA8OwFIYphukWlWytOj58P1TbixAhwYtC+VqyiVKsIIIaPBGquiG0cCYG2sN0RequAqE/Sy48HY7CBsqeDFmt/FtbiF1bAn988BkffD4Zflz8BIsVAQ83LxmQhjGM0uDF9lfXmxgWpgwkm0fwmAkFFhJAH/sOyhO+YBRVcZW5c9xPUSIoJEcYyK6WLSLMDjfOH7aLWbWGttivwSn3dpfRU3lu6i01Mb6un5GRx+7BiOHD+GI0ePYmpmCmOTE6jVa+KnApq1G0CjsYHVlRUs8b26jCuXL4v/DCXCqGn9oeefx8996lOYm53DWHVMno2MKrZHsqZ4bZYPZch6/S7qNdVX7H4AkwaT/b7IkK1fvo61S2/j2y9+Cy9+4xvwegHKAYR5xHfBtMS0m2CEYoA0sdkko0NtSzaKVWyVasoEfXISi2SAHD4idc/yv7e8jvur7FMqqEEAREAQAhIEzvivYUgwSvpVswm/01KZsYhFMspBIuVAAAwRHAPSN8WrpliB5Sn2FL2CbNZtq6v6nt9HPw5Evk29qKPMLZEKqtIDpNaJ4XVD5VfDvkIZMkrfNZsoVMs4SwmsBABhZoPVj4HEL6Yd+FhjuysoAGTiyLxigMyOqcy5AQCiPEAYPLHZb5NgCwGQf3PAAHnkuefgBB+MEvj0woNa/VoCSxheSWBbdNsTXy4VcNKjUeLHkMx3WlqDwTBFDElAhQGDIMm214v1VKxqG7ihs/kzJujpBb7+Obu53xEEIfiRyCZp0ENJWymD84GaraQoK1PXATskOUbmd71hoaZ7DgbIw2x496tViTdBnI8BkueanNMpRaXN7cVAWftH0KvFVGA3M7op5ShZ3QScEl8I/q3d7ijGofiuNdHlnJOSXNKsIxnHAzIGgyTzW4e/t+tvpetdZS7rdqmeSNWdYoHogCOTG4QrwuAr2zcBEDFS3h40JWNRteHt3iWjA5vJTLdLFnbeNpAXANEB1/T9ZO81W6+79ouUx0a2LHYLiOhrpkGXdwKA8PsaAOF6metUXlfWk7J+GA2A7PhMu4BU+wmAsIyZAKPLiOfWbB8tgaVZ4mToZl/vOw+QDABCVi4BEDFB515ATNDJ2BgyQFT6ydADRIjiCQBCFjvXnMIsTFiHTJJTgS490BqSNUugSfdljjPaxlxYX4kPDqVW9Zyz07gm4xYTv1JzUAJnqq8k1yV3zTK9bafJgiAyC6bZHCPBF4FmBSzQAEieMfdhj9mpL4zqv6PAEyMiALI3A2ToAbIdAMl6gBwAIA/WYN4A7sPMF3nayQEAkqeUHv2YPOBB3rrNe1yeaz7Mk+33+R7m2nsdm7f/6PO8FwAIkwA0A4T3W6zW8MRTT+Gpc8+gUK0ppmwKANETHefQwSuZg0zkZIBwzhxMl8lslmAT6fp8JwDITuCm7O4OAJC9muzB5+9WCXzn939bgun9sI+58hieXTghDBABKGDD3OiKdIxkddo2zAHjwxbJJadcUgCIZaJgOsIaoTk3fydAcf36dZF3ksylkgtjsorK+BjGxsdQoySTWxKPAgbRm60Wllf4nRu4cuUytsgeiGNMTc/g8OHD8u/45JR4YJDavLq6IgAIwQ9eo9Nto9/riE8Gjb4JgJRLJTmOjBIGW7kp1UFe2/fhBPyb2qSajgmTEk6JBFWrSy+OpoRfZE2qYhoii9Xtd0U+yoojydLnu+w6qCRgECnW9DwoEijimwFyGqz3eipjzaJ5dQ2FQhV9Sl31+2IGjSCWzT83Ol6STU+2hsgz8N5sUwY/1hklfAIG9JPNOT0sfAaLGUSIIqyvrgoDY2ZiBlNjk6i6BXimLcFw+pwUKV1GA2sySkwDfqWAoOAKO0SSXC0XQaxM3oNuHy4Bh4j3rnQJI5hwC0Up67HpKRRmp7Dpd/GDV34g9TJerWF+bg6nTp0S9knj+m20VhsS4NgIurjR28JmNJT4IvWcL81Q4aDJv9Fw3QpCBI2mACAsz5JhowZHJLBEK1xSP01pG+LXUimgP17Apt+TdrgZdNG0Y7QDlUE65RRxsjaF8WJFWBHFSgmlekXAQLIIrt+9hYvXrsjGtFqpKoZJ2MPs/BxOnjiBhcOLmD00h+mZGXl+cvL7QSASWjdv3cK1Gzdw9cZ1NDY2JGBDYIYMiieeeAIXLlzAsWPHcfjwEZFC46aN16VpJIESglPLS0si3UaGxtGjR+DBEAksBvpBP5x7K/Bv38dX/vTP8KUv/Bc4XR/FAJiZnhb/npj9rU8GhWp/7W4H7Y4yaJf3xAz88RmMETAZG8P84mHMLhwScI2f31tZx9JaY5DRadoEapxBdizLnIEpWRST9dLrIux1FDhHCbDQh5VkwPIYm33FiJWUnusKAMJzsi4I+llNsrH6UhYMJkUC5qkMSJE0ke8r+S03NlBuBnA7gYwrotGuGSDNJrxqBU99nBJYJwcSWARxhwBIHyt+F5FnS1lNHJ1H5YnDcGbqEnATAKQ2NEFnvxQAhEwV25KA2r858AB5t6akg/O+z0pAAyB6s6UCww8yQDQrhJ9rGayBTIYACzqNdxg01sEhiSkNMvOHga1tgEcmo14+k3sZnWmf/u6ozf2oYJCs1TkXJyDGIHgrTAGx5Jbai1MAiJItUZ8PgZIEDMoJgKTL4afVPBgE9PcRAOG6xLOVXNpgzyOBaWU6y8/5r8hntlQiAuU8u52OrJG4LuLfaG4urNaQ3m9JFnhG/z4bUNwtgKePtcAEjGG2tpQ5016ShBS9zpL5hgAIA6YJACJtLHMPiV7aADgZleGdbYPpuh0VYMxT9/sFgIxqczsFSAWEClQQf1RZ7wWApMEPaR/c3OfwAOE96qQMnoPtQtYbyTqQ1+V6hjKW26CvFND0swCAkGXEtsR7STMV+ExNMkA2N2SP80EDQGiCzjWjST8PDYDY9JsLubsQCSzW3MADxCRTRu3DaIIu40YUyNpSSSMPk3R04lmaWZMGMtM/637F8u/3uw9KOo7oeKP6bhbcYDPzfe2Btd3DKN1X9M/S9lNSf+n7UuORgTDS4E4ifzyC8ZV3vtgL2EjP6dl7GfU7ARC1GeNLS2Dx34zRrSSuyayeADtDE/SsB8itS2tot31YRknNoz6TCmkET2lm1f8PGCCjZ4b9DIAfACB5Zt9HPyYPeJC3XvMel+eaD/Nk+32+h7n2Xse+HwEQr1rFE8IAeRrFSl2tKTUAIkNossfhQidt3iTikWqsTL9G8RvJttb7LH3sKA8QS1LT935padedwY9khX0AgOxdmAdHvDsl8J1/9euqcxjAQnkcF2aO4tjkHMbG6ihwQ9jqAz2VNRMggm8SsVMLLwZvS5WKmG9XqxWUHA8FOnsk2Tcr62u4dvOGABtc7UQFG3G5IJn6lDiYmZrCiaPHUK2UZcOy1WyJTM+du3eFsdFiwDaMJWAqRs80Dy9XxBOErAJKKS0tLytpKzIoOm30ep1EQqmIguei4DqKzdFpq4Atg7UMpoeBACwb7RYIVggrgxJYnqMkphgI77Sw1WkONiSmYwhIorKFDPR7XfjdTsL4oH+FATehbzPI75qAx3ISIINcF0M8LAQQsW0UDMqG0eSa9xVLZrsdcbGvgkEsR77FZJQKAwQ/kk0St+A9x0Cf2kASk4nR8fvoBH0VRO/34He6MKMIczPzmB6fhBeZoHxQl74Rvo+yzXs2ZQPSQyySUZ0CNxAMQlvwbQd9QILU/U6PCACQ+ExwCOwCqI6P4/z58zhx9gnUTh/FvdYW/uRPPo/LV67g9OOP48mnnsSF8+dhBRG++eW/xrWfvCWsBHqC9DZaEpT2vAKdStExQtQmx/H4448Lw+T+ypKwFlhfNGuPWz0xPedmkVJrdTioFooCUNi2JfXr9xTA0TMj9AsWupEvv29GfTSMQMzSKYN2uDiGD80cw2xlLGG0ePAKnjw7Fw1v37qKH7z5Q6mXqdoU3IILUhgKJcVWKrK916solBR4x4AXPVkIMtCPpkH/m80NdHt92YCzrxRLZSwcWsCRI0dQH59AuV5DMfm+BP4NCDhFSbTl5SUsLd3DkSNHRcKLkmP0NhHZOcfBnddex63v/xA/fu01/Oi1V0VazPbDgam5xY0UgU2aoouxeFfYLdqkNarPAPVpATrZn2YXFjEzvyDtnvd7d2UN91fXZGwQIKpYFMaX0qeORAqKfUB5hvQR9XsIaUgeKCAHQV/eAh6KES3fhvL8sGwxcrQM1TfpYxJtNMWTRZhmlKzxLDLi5fziqSJeAgRATDihgcqWD6/ty+cMSAkDJ5HAKtarOPfJj+HImdMCgJAVGncDRH0yvwK0/T5W+i3Ero25+TlMHl1A+UkCIDWEQYTQiRFWLYTU8BIPkBhOGCkJLC4SDODf/uevvzsD8sFZD0rgfVYCPz+/PWjM21dWTirjf+j5oYI7e3mAMHCc3mxvA1ZSAdZRC+tsUCkNgGzbAGTAklHXk+V5VtInxQCRrUbCvtQG50qEKQ2AMICuJYnUPC0YSiKLZcHalpm+U9Xn3cjmbTrpYPyO1yQDJOdmJ891We+upXykBu2A84vOMkvKht5hm+sNNJutxNi8CT8JbEv9Jseb9AJIftFZ89pDgpsvzZyV9dyIzHnN4NGeLrbhwDQow5KScjISZk+SZKKTT2TJvAMAor8vjKeUBI8O8us2KmWQrOf2AjvSgdFR7TL9/fQ5h/cyzHDXG9M0iyFdfzv1hex1twEHYYQoYefqgHP6+HSAVz9LGqgZeH/oADABpRwAiC5D/qvrmT/rYPgAAEkxQLKBvN0Ceztt3vebAcLxgNcagGwEAJJEpma7JYk0HyQAJG2CrgEQGMoDhF6MigFP8MNWjLsUA0T5fwwZIK4RCZOdyVL0hpS9XNI306wQWScmQPqgjSYSd9yvaSa961gD0Hy38bjT6Q7Gf8US03Jb6me2q8APsbrWHFw33fez4wDHK/3KHqfvm3MJwSCF7Q+BENkDJol8WRBmt7FZTYMPhsN03354AMRMSX7t7AEyigGS9QDhnb3x1RbeCwAkz3z2Xh3zsAHcUfPFqLF5r+d5rwCQPGsVWXNyYPgAvPKAB3nXg3nr7J20qd3HlVEh9ndeOXmfN0/ZPeyzvlcMEEkyFg+sGEMA5BmUqgoAodz9YH+jvYBHACDvhAGia2rAm04l91g5k6LSAEh2HTWszwMGyDvvFQfffOQS+O7v/opMHI7l4FBlHOcnFnFkbFpkdOjpYXYCxBI4DNFj8DDy4YeBdErHdlAqljA+Ni5SMrViGQX6hiQLs+W1VVy5eV2yz2VT5jCoaIsZM2Wp5men8dSTZzA+VpcNS7vbxcbGJlbX1uTzTrcnAEgvyfxTJpoWZufmJIjM4G5jc2OgCd3rqmxBvZni/sm21GZIZAq4uE42shxA7jabuLW5KZntpMtbnisAiMrGD9DsttHstpTPAKUUXBOWaw58FNqtLbSaWwNAg1nqNBYXhonfh0N2CCJ4tgfP8VDxiqgUigMfBc+P4PrKLJYDBIP6lJjSMg5i3qwDKmRGWAZ8rfnHYLsVo2upjRPDKlvdDpqdjjAYyPAgO6JoO1iYX8D0+BSsbgB0VYCbppAVy4YHBYB0EWG1ZKJZUFlUsG10TBMdAh2UZOp0EbZ8hB3lQdKPIrQQYWJhHp/5zGfw7Cc+iskLZ3Cz1cAf/dEf4SdvvIkPf/wFfOgjH8aFC+fRWd/A5/73/xOvfuu7CswKDFSXuyh2Q7mebwGbRohDJ4/jlz77WYxPTeKtty/jxq2b4vHSbbZg+zGivpKJoiRW1bAxOzGFo8ePo+x6Yma+ubYux2/12uiZ4UB/vRkHWEUP7VAxII6XJvDh8aOYLlZVoIQbKCsBqxwH1+9cww/e+D5MmJgbm0OpUoJTUm2D5UGwg3JaA/laSpHRTyVZhAXM/FJqKVI/BD9o/k0Qgz4Y9GsJLf5dybW5BU+AvvVGQ9o+AZDllSUcO3ZMAJDJuXmMz8wIC4tgy6VvfxdvfuObYv5KwCTu9YF+IOAM39wQ0kheTMW3tlQdstwS8M2sTMN+L81LAAAgAElEQVSsTg8ksKbnFzA5Ozf0AFlZwb219YG+NlkVNJDnedjvbM8RzxzJyCX7I6C0nGobBBliMqvIAtEeHmIsmzA6CGoSKI1tBZj0+ggaW4jIBBGmjA2jYCG2VfamyNUxqJH0EzuIUdnow2v58n0JKhKAiiNhKxXrNTzz85/E0SfPqEVxFCPo9EXGTTxAyArqNRF7tvifTB4jALIIe6aO0A8QWEBYsxB5avqnx4sTKhkuvRH9t587AEAeefI5OMEHogQ+NZfJLkoYIOLhsAcAMsoDRGazjGyQ7nfpwJD+W/bfbRucVHZU+rjsz6OCorpy0psvyuHpBCsdcFI+Eeo9AECYuJBsGh4AQHhsYpb+Mw+ApCn1u7TWPBtUyhDZ9GNK1mN6bCbAzXmEIIff94Ux2Vij7nsbbbJVObdFkYAnOsNbfOAkq1glj9A/S7zKEsCKTFAeSzao9rWSIGFmX56ud9dwxDeNf9MBbkX4Ub/zGmkARNZtybNoBki63aqlWmLCnKw7s+1YB7nTRbsTGJLd3GeDlINNawpU2QkA0cH2bJWOOuc2oGMn5kQGANGb3/T104BHGhAZSBKlAtSyWMgBgIj/XAJ+aNmobOa/AC7RkHX0/gNA2mhsNGSdR7mo7Ov9KIG1GwBCEpYaWxn8UTKCzIaR9k/ZK+ZnSY6WYn+VmC/jqH2LBj0VCKj6n+5zun2kxx9Zr2fmmkgCPKN1yXXZa5BNX0MBHkOZvGG7t2DZ1QGzRyUIDd9qvazeHAPT81IaSBwGkCi3t7dHiVhx5YhBagBx1FwnpZdJAEj/beSYHz4sALKdAfKAB8gBAPJAf3/YAO6out22psnhqabrPc88/04XtbuBzXnOeQCAPFhKBwDIg2XysP3nvQNAbIRJQo5XqeLMk0/i3NPPoFRTUt2Uu5d1UsJyV/PF0ANE99V3CoBIOck8sn0ieacASPo8BwBInhHt4Jh3vQR++L/8d4Os8LliDefq81isTUqQlpJWdi+CSSdgBuBjEk2HQWVqqpJNUClXREpmZmIK0zXl7cHOeHf5Pt68clmy+KUzefRiKKDT70k2kxFHKHoWJpiBPjsL07JF0mZza0vMkKm1zMUeARDxGuj2wKwbsgMI0HCTq+Ut2KHIaiDzgQFaBmrJ9kAcDIK4koGe0IU5qC13u7jf6Qx8IwwGtBNPDS5IGSjt+N3BAlVMAOyh0TQZJ9SgFho2N2JRCIMZ9AEz02lCTt+ACJ7lyVsDINyUkxVSCAAvKVtm5juRAVeye1SWrA1TABAZOKhlzIz7JMmBGWNNI0TbUDJEzJxqim8JDUG7CPo+nBgo2a7IKE2NTcDshjB7arHNDWERpkgr8fwEV9bKFjZdlX1FgGMjDNFMghMhPSh8wEwkiEPDQM+xMHVoAZ/+9Kdx/uMfwdSFU1iHjz//yl/h3v37eO4jz+GxkyeEtXP/+h38zR9/EZd++CMJwpcDA1NbMYyNNlY3VwWAcSfGcPqZZ/DPfv3XMH9oAffu3MHFN9/Ad77zHazcu4+qXQACZRSOno9ybOLUqcfx8c98BrViEStvXcHyrVsiHdVob6Ed+wgp1GWaaBsR1s0AkwuzOHPmDCYDG4WbGwg3WtK2GLwHJZsopyWyA1toNNcErJken5Zgf2BScokMmz4CZsfSEJuyW0TqLUMADR0sYSAsoPdEAjiQ5eIWChKQ4Satz74Uh8JQEEmvSlkZ3dPclQGgxjrWG2sCmIgcXbEk98INME1Y2/eW0Lp7LwEgerDIyggiOT/BPAF0THMg9yZMC/rfJM9nVKZhVacFAJibn8f41DRqE5PS7/i+u7aG5caGjAPsa8VaTXxeuAknoEIAhJ45PCcZINRNJggiGzgARc9BqeAqtgxN3v0e+vR+WVvD1uYWnJgQiJIrYGAMrQ7QVhtAtu3AihFKNoM6n8usvsTQFF0f5UYPblMxTvIAIGGnj6CnwBSypBpBB/Bs6RsTx+ZRfGIB9nTCADGBoGIi8tTETwCEoAtZNfr17/74m+/62HxwgYMSeD+UQBYAYYeVANUuAIharMu2OpFE0sCCyppPB5LTZaACNipokt0wZ8ERNXgodqv68UGgJh0c2CnQqzf/co5EAkv/TWcN5wFAlMqXlspSY8k/JgCEivmU4NTrJQEV+r54lXFeoW8YwQ8yFgWIJmsjVLJKlOp0LBX40zKOjI+7icG9ZtSkN/x6tN72tySBJFvvPMZj8k4KAJE6Tq0X3wsAJBuoSveF/QZAdjpfHgBE1k19tdbWoITuIwJAJEE2DS7p4K7+fbAu0cG4nAAI1058ifRmwprQAIju83Jtdj7RdX3QkH63INFuQbn0Z2k5pfTzZsecncbzNANEl8WQAfKPBwChR4dmgEQR5X3VWC90YBkwyT7eDoA4cQDXMhSTO1lj6/aVriMFigznliyLR7cX8t7yvEbVra77YZ8hg784ABKy81r6d0lMS5gcmtGm/x30kyiGH4yeH9Pznx5j93qOdF9Jj4nZn7OB7x1/f0QARNU1/5+YoB8AIA9U4cMGcHer1/QYuVdbyRtM3+s8O31+AICokskzZ+QFovLW2TttU3vV5TttC9nv5X3ePGX3sM/6MwGAlCs4c/asmKCXa2NSPEzC3Q0A0WuddwKADPriIwAgupyzTJDta3Re4MAEfb/6ycF5HrIEfvT7v6m+EQMzXhlnK7M4VJ0QY+ciZZv6EFNzWYybQN9U2Yt8tZttrK2siqTRxOQkFqZncWT2EOqVmgRi7yzdx+uX3sT65oZk6Vk0pK6W4UehBJ0b62tYW7mH8bExHD12VALAAoJwU9zpiJ62aTkCivB3SmQRHJGgZxSp7PlqFZ6ngsoiRxGGwgJRRt89CcoKHT7x4dCm38zWWQ9CrDJrkNcxDZXVLwnjKmuPRsx97WPAc5NRYKqAusj/UGbKV0FbCciEZFYECKJAmAIOqdmI4ZoEQFxUCiUBQXi/9EIohDE8YjQqxQl2SIPnoTyEY1jCpiEYIgAIGSBJ5iiz3TdjH83IFwktBsbbfQI2DEarQD4ZJSXHxczMDCbq47B6oRja83oMOtMA3CXwYjvih7BWNLHhKMZHs9vFKhk58oyB6Dt7sQ2XrCCyaSwbvmtj5vAifvEXfxHnP/Y86mePoluy8PrrbwlYdfbcGYxPTmB1fQvXLl7BK//ta7jx5iXZqBb6MabbJsL1TVy9c1Xa1eyJE3jqIx/Bp3/ll7F49Ajamw386Ac/xJe+9EVcv3wV9UIJRhBJAJ6SWASQzn/oefzz3/s9jJVKePul7+DWW5fE72WjtYWuACCx1BeZMpt2hDPnz+Gzn/0sils+bn79B7h/5TpWV1aVmarvS9tptZoiqVUuFVBPAIDIiNAN2ugHvpSvloNjeyX1nmg8fVR0JirbbiQyHK7IX9HzxSR7I6HJE/zosp0kWaVVXmd8XIAsAnmU0aJUl/Z/IXOJbzJ7WD9F00LZcpQcG6XSJLtWBR3ZNpl5zbauXyKFlQCD/L5ZnpI3JbkWFhZQGRtHqVbD0tKyMGhWNjex3mpjbm4WMzOzKI3V4ZXL4qdDmToCQpSqogQV7zcM+4hCFQBheYzVqhivV0WSq1wuSSbv1kYDt27dwvLSMtzYgWsSrCnAI7jR8WEmDA32n54RIjAi8dxg3y3QhJ2m6/SjaXZQXO/A3dIASITYtIYMkLEanvnUJ3Hk7BlhjTBReMAACQP0Qh9bcR9GwcXs7AzGjsyhcGYO1nQNcUDgBfDLBkI36dmJBBalsPTr33/+xYccaQ8OPyiBD2YJfHpeP5fWJFca7RyX2Ge15BHZmGIaK9OZ+tlg5+T8NvD/EAXwQfZuOot3mNWayExJYDWZe1PnlIwo/XdOdCmP9kQpV8/YgwpRqpPag0RJVql1UWKHq7OJ5cTqfgdghoAa2gRdfaZseflOZK9kTaHOleQky+k5QufZtD3QcpL7y24dmAC27aUfI2Prq7OhB9rBI9KFRWaT2vxSjwl4k0jF8BpkGHJe4/1rI3IxNh8AxQmAnNyQwznLdgagPOchslWbm1vicdButpSHQ8Q5W0kayR6PEqWJPwjLXPlC0evMkPUR50y+Fd1SVmJyRSVLxgJRf1HyY2o9oHTmWScqo57PQGlGaZGJlEzygToXwRrOdSKn5QvTk2s4zoG8FwX6KQ8TqXMJxqtr6IC2Do5mM1XTAXPV5LSUzjB7PQ0Y6GP0RjLbfvT5dDtIBw8UgDj0JEgHYLPH6e9LPaQk4/Rx2zayTFaiTCQTGhIWbPo5stfU59PHpOXBhK1tqLqSHpNu5BrMTMYRuRblYQnAkIGdJCNpqcpBXxC9uiFoOmBvJXW9U/BtpxF7VAA4+7f0M+468nPfkdQ7AQBKjIrok6XYSJT3ZeIIQcIH5GBUvPiB1w4xhW3H5R13JAs0aeORGYlpaWTECA1uXhJ7B1aTH8KXJLU2TJvrzR5Ct/P/s/cmTJJl53XYeWuutfcyvc0GDGbHABgCIClSJMRVEigrFFZIliKgxREOWxGyLPkHOeywLJmSJUc4rLBDi0GQBEiRAiiSQwwwGAyA2Xp6qz2XtzrO+e7NvJVd1Z093TPTGFQOEl1V+fIt99137/2+851zsHa+j6ee+STOPjG056QzRZQVSNIYlx87a0BnXKPlmo8MF67l5C9H+Ssy9/lMGngRJ2wXPqu8FMrhtoibMbqdBMNhB4NBYzJYTjokbvvIo/Po9/tIsY6mJuOdvnGlgSEsZRI7i884xwX6x+wSUlMhTh1ZvFR5aRFDwDVsJq0fO+YeF2wX/efaiGNnknRtKJGslwH8kSt8a3QU/qkBoxX+wr/YeMbtfLzm5PRa2kRyzGkk+SovyLpBVTumGXchthNBPz8O2pjEs2WMy1NgrMLjdCJ6d/qiO5P+mhm7z8BCjp3NbJyb+SQFY+1MRasmfZrtyDZhbG1HbltGYnNijTw8PLvHy7c4JQOOyRZPNHjt/6vx9mu78gCJHZBUlx3EEb/PfmEeIK1EnL3+/eIkyD5kbO5l+/wdn9eP+MP7uYbjEsnL7m/ZJLSfTx9UMy173GWv437O636OcT9tf9w5L9Muy2zj79f9XNv9tOmH/d17uc7FNVYInnilmWUl2haPe9Kaw3ANYxdXbi2VDYf41LPPyQOkv7Hp8rHRjGUuZW6u7VyE4Xh1mk/oAcL5wL/suIxOjr58mORDAf/54nnHnEmCBcZsvgh2yL+pEIbziYv1wvXobN3pCuCCk5ud1+9cW4LC+CF2nui/+1++emde6Id4MqeHejAt8J//3l+Z7eiRfIhPrzyCR1eMAdLLOshoMkYhIErMxMAkatwiqkXDhOUBpXXGGJUjmZpf3ryI81tmDL19sIfv/OgN7OzvSxYnyTPJ6HBRRFBjf38Ht25dl2EqWR2sFO/2+jK9ZiUPF3XTwoLO2SATx84j4YYCzE63iw4ZFZSwYgDqqsRZlc6q/qYqtB2DaAbM/JyLTS4S99oIu4hRu6R0CYIefqHGRCgXvj4Ia1Gi0lsBtxbNDLq8p0gNcFFNEESLXKBHY/gkQSfvoJt1MMi76JMJQCPoLJWxd+JkG7i/hGt/AiAuqc2qRxmOWzYJRQS9vRzDznSE3YLsBbJOKkwpveX2x6GjEyUYZB3Jk62vrYv9EVfOnJbARw1kbWSm4XmKmx1gO6pxsL+P3YMD3BiNsEezUSbfaTwdd9BNTGOXBkzjtsWFRx/FX//rfx0v/9xPo9joyXeD58LBb3VtVbJO4/EUV3/4Fv74q1/HD175juj81e4henslmoMx9g730NtaxxOf/ww+9dmX8OynX8S5C48gTiO8+uqr+D//1b/Gq3/6bTSTAk1pfYHBRNK0+MxPvYy/8ff+DoZZjj/591/DG6+8infffUdVpPSAYTtI9iiusZ82eO6zn8aXv/xldCYt3vj9P8Fb3/uBtq8nU/STBAd7ezIg5307R4+O3PuCMOlChoMlUAhAlWJwJEhp3k6AkH3PSXFYtS9N2ekvQ/cXLsAjZzJeIe7lSGjUXpUCNMiyIIjIyULgm5gmDCbHCih5j9mfuS3fNJPtqh+R9k92BE1kLRGloJDFckFgwX3xPRoZOBhla4iyVQGdBBH5XKa9nj6Th4qCvtgYIo88gu7qKtJBH9u3tnX/YgIgCe+1yUqpiyaRnuN+j74sfQwGBPvsudzd3ZZc19tvv4NbN29iLV/BIO+rf7MyOJ4UiKYE8xqBVkXaoqHnCscCVvalZFg12N7exnh7D/2bY2R7U40rfH4pl8F/JYG1sYZPf+nncIUACEEg+p9PHAOkIqhZYxxV8jThOLV25Rw6zzyC9OzKDACZ9iNUjLG4GDkCgNiz/Y//xdcfzAB8upfTFvgxb4FfcgDIvOLHAIjZ794zLABkZ4t/p30fNsFi8i5MuIaL6MUK3jA4me2fEpFEho+8SO1eWFzPTFktUaq8a+AFMQskJUDvEksueSrwwyeund+HZK+8fFKQ0PbgBxNjFnjeHogc1x2OS3KHbeF/5vohzIgeSVa7S+O23hND+w3mCX42C04iYJLPWXje/N2DVRy3Oe94gEuJdyb2vAwVP2NC2u2fEoJpVRvocUCA3978neN2KGHE8/AB5nHJcyXaOaM2BjD47xqQYXI54f0L9+c/99XV/ExJd/p/ufWV71u+3T0A4qVquD3XqFwLeekt/i1kJPiK8/D8woprn/zn8cOKdf49ZET474TXFAIXYb/393bxOyHAEH62CAR48CTcp+b3k/qIlwtzSXIPgCwCG4vXHYIDvsLSt4NADSWejd18HLAQJg/CtpgBIC6pOwdh2FusP/K7/p4stsuyQ/HieflzDJ9Tv5a72z6VImbCPPCZ4XdU1EUA5OAAN2/eNKnTYySJ7rb/O32+VDKICXW+uTZNyMqnlBzjQEvOK29PcLeqUY65xjxE1qGk0wRVNsbGhQE+9cxT2Hi0K8Zz3CUAMhUAcunR8zYWJQ3qlgAIAZbUnueW63fKYBFQjNU+SUyAgveRV2UFMBFGGPRzrK1lGK6YB2QikICKWZsYJs9K6rUTPYqmylBWXDdOnHQwWdFcw3JMJMjSIE/fRttOUUU1CioeNDWmMaND3qkKiAjMtojrqYEU+t2S/QRK+C/BoUbU5kjrf/XtphGbmOMoJXzVNwmY8N7770rO1aYgkwy0GSPjcQTYxKjkjQJUvB8CQVqUtfXpltdAMKRs0VKDl32rIUhMuAiYunFx7NjqHRYSMp4So9KA4aN9wuapeZLPtgufvyPbCwBh63DeKFx/Zdv4Z9nmToJCEdl2mm9srI4JMrEtWrK5xrq33/9qgrdf28PosEAc9S0+KKlbwDYwE3SOucuaoKuY8GPwWua5XXasWGZffl2wTNMtu79l9vWwHHdxXF/23P12i/PFg97fvZ7P4vaLa4j73d/H4ft+7cC2Cdegvk/6tcNxa5Tjrn+xjU/qAwSutbYlAELzVBYbDYd46tln8TxN0Dc3bcxjsY0DMzhu6jyV++FoziJnG//ThvmnowAI4e/58W07TVdWGnREPnHxeY68DMwCoLx4PTzHcJ7wbbLYbuGSJtzHKQDycXiKHvJr+OZXft11+ggX8xV8duUCHlvZMtmbvCNWAh8oBjZl1GISEwiwoJiyMHkJ7O/t4O2bb4spcq5/Fo+cPS9z4XFd4c2b13AwGWvhIrmfLJsFp+PJIfYOdzAaH8qknHJBvW4f6+sbSkwSADk4HFsSMo7FEFldW1Mw8Oabb1q1IOVpnN4zk6l66Lx2qczF53quSkkEFOjDKMN+kqOkKToBBPo7aHt7tVlkb/d70ZaYtoUzfqYelFUcsrJ+WrBykTJKJRIxN1IM8xwreUdJYL7JxuimBiCQYYCyQEsDaSZSuEKtGWjYtfpg2geUBEVY48I3F7oEGW4e7mFndDDTlKU3CwMIbstz6MUp+rkDQFbXEJUNIkr5MOlM1kBlmtwMGOhncTNtcItm4Ts72KYXy2iEfadLm8UphmkXvbRjgRllpaoKV558En/v7/99fO5nv4i3x3so8xiXrlzAcNDH/t6h2DwEWPau38Sf/c4f4PU/+TMZ3O9eu4lodyxQhoPeuScfxQu/+nN4/NPP4czWGaxtrqO3PsQbP/wB/u//69/gj/7gW3jvrXfkRdLr9pT0J7D12c+/jL/5lb+FXhvjD/+f/4DX/vgVMUAolbU1GCq5zn4yiiocZg2e/9xL+I3f+A3kdYzvf/NVvPHd1/HGG28A0wLreQf7Ozt455135I/y6OamvCd4f6OmQtrWkpaS5BXvg5OwMqSbfiCRq8iq0agiy00onKRY0FVhJt+Rrw3QPbMqeTcmf/i8MUibV08yuGyUHCLjhYAewQZeCwEQAR+uX7F9megnADFLtjgQzlc9zQEQAzjQ9gH05/JtBItyC9Q0kTK50+uZtN3588hXhkgHA50LA3IyXphr84marJuj0+sIOKVsV69HU/lsVjlL0IPsEcqT7W7vYqu/htXO0AXQDeJpgYgya4xskxglDci7qSS0+gQ5WeVVlvr+/rWbDgCZzCSwVDXoAJD+xhpe+KWfx5Xnn7bqMAaIBEAKA2uqtkERtUi7OTY3N7F66awAkOzciuLbKgamPaD0AIg8QAxw84ud//FffOMhH9lPT++0BT6cFiAAEiZI7WcDivWz5u9Iknx+fPFnZovto0mJkwAQzcme+eDm8eMSMWGgweIKpEcrQg38WEyEEDiwREykylSb9fVvyLZgAukIAOIrdr28lWMWOMWdGQjiDWr9ausBAiBhuzB48u1nFbfuOlwtrl/LzFgOC2bwR9qYUoBdl1jjusIBBbbGitCy8KIoBboTpFbSktuJNm/+LywA8ABIOZ5g//oNzXec1zgPeW8qn2T3QZOfxywxdpSx4ANSrmHuFQDh9fk5Nky8LwuA8DwpVcN9HAeAeHBFxs5OcudeARAPzHgwYhE88PfIz0XhM+DBk48zABLew9la3Y0HP64AiPgGDkzyYN7HCQB5+tmnsH6lpzUqARCkcwBEnnFUFgBl72q0ceZYXkzcGABSV1YYdBwAksRTDAddrK8bAKKYqTHz9BxnsdH5tFjwK91PAnVHAEjTWGEcIseg57qPFX4tpU7fQdtMpQAwbSlnXGEcFVrvM8YTa4RFdJND/UvwQywHtChjK9AiOMQ3Z4faxZSUUBVoLEDDgAYDOwiCQLKvYoA49ggTWH7NmYnVQa+jBtOqsUI+yr8l9B0kY8qSTXFjjBnRPSqbk2rOZ02r4jnqFbCAb6K6oFas69gVuTFmIZtE1+akT1g4qPMM6RvMCJwEJNQck82Tkm1rDEqejJ+DPSudjG7LBZDwxHmEHBjeE7F7IgO1X/t3Dd4iA+QUADmymFsGZDgFQO5v/Ru234MGLB70/u7vSufr9/vdz8fp+x8VAMIiphkA4orGBIA8RwDkJfQ2N6TaUrPgVUxYk5Himpxzhv4VVG6r/SQAQGZrxSMgxxwAsXhNsPRtsdosZouZszt6p2+L4RxoZID60f5lsYdWsS6fEuTJ3G65v99+7+HqTacMkIfrfjyQs/mPX/ll98DEuNRZxcsrF/H46lklMjtpLl8B+eqwup0MkNgkYviiZ0W3ilBNpzicHII+EVFBmjIXubEWaHWSIWXin4yOqpIhOl9M2mrdljSYTCeS/GF1+uForG2ZEI4pzSRGhPkkMFlJA3RWvTCIZqKe1HAG0QxKKTvAJ2sOiNA42eQIFIRSOqueAxyHcY6DOJenAr8/cfI4PknQZhSZngMgXAxPm+kcAFFmxySjeA1tywVfiW7a1ZuyTGs9q4KX70eUIHPVM1pUllO0BE58FR3BDw5+CwCItqUZOWWTyDyQyXo5A0AUyFM6idRhJgzIBohi9JJMkltc/G+srQsAgTNd5wDL+0fWCV8FWrwXFbhRTZTk3js8xB6lxyjlENFPIkU/zsUAUXDNJEi3iyeefQb/1X/9d/H0Zz6NP/3+axjVBV588VnJHn3n1dfkafHJT34CSdXgz377D/DqN/8Y3/ve97Dz3g10xw26sErKK89/Cp//a7+Gx158Br2MfhkdpP0cV6+9hz/4/T/Ef/z67+P3f/fruHntBtZW1/ReX1/FZ1/+HP7KX/uryGvgW//ut/C9V/5MAAbN0tc63LuxLqZJg3EHeO5zL+EvffnL6LYZ3vzj1/DdP/02XnnlFUz39jGIYxSjsfrVWp7j8voGcuejkZIuzuKmqjRAhAt1sSBcMOCcGa2iqVUgV1ISoLDtWZWlOMDLc3QS1N1EDBCCGgQNKBdl3/WgnVUFWkBsTCSfgJHJK58hJ7vhAZBZQkCcftvevmNeHdyXKlYb6hKbNrFAxH4Paa9rwEqeoyajJUkMgBgM0FldFQjCF89pfzyS3wz7Jp+34doKVtbMr4TPbpZTC9zAIz4fu7s72NvdFYODUif9qItulOnzpqyQ0b+EnjX9PvJeF00vBXqZ+gYZXoRmqslE4NbeezfQuzFCtnc7AMKkGhkgLy4AIDJaJ5uMbcGKPjRIOpnafOXiGfSeuYj83JqqBlnENnEAiBYQlLGj5IpjivFv/+Q3TxkgD2QCOt3Jj30L/PLFo34clqB2QCqT186KgwDI4kJ5wZLBAJNQjsq1ThiMLgb2i1VGIQCCmAUBjsXAbNNtr/nfLNHDgzsARGCIB10csMGgw8tQOhklP4aadKYdwFsOzAzSueifHdtX284kfO+5Dyy2wez3RUfkE4xsKZ3C1xGgJwg+9CObppvMJEf1J0o/JVaBTPNygspcXzEg01jJ+YCSVY65Svaul20ckVl67brmA/OOMk8mD8b4og/eB63nHGgUAiCemWFFHGSAGAgfskVOYoCE1f7+2v3+PPB+NwbIbP4ls5fSlgsMkBAA8f3pOIbDrM8Ext/+Ov2cH17rvDBiDsydlOBiWzysAMjsGQuYRjMwziEDqeUAACAASURBVAFsep7vwADRKuqEBGx43X4b2//DzQAhm9ivrXy1vao86Ud3cDCTwFo2qbnsgLJMIpWD2TIMEMrkFuPJsQwQAiAbj/aM3d4hAEIJrASXHjt3lAEiAMQksNBwTGEbtAaA0Ocupswak+ScVYwBkiXA6soA6xsdDIZj6/u1McR6yQWcHbyMCxcvYq37NKK2Iwks+v2JHZwwduL4EaOpGS0AQ+EW9EFkQVwJFpaNyQhRQR0BXwNAmsmh8wy0uJKyx9yO507wpJKaQIk439H2Iji4tkwl8WVy0npzS7IVyepwgAhxAMYdfClWEzhSoI4PFEcwHpdHkSS3TJXAJLNM9TF3ILvOlXFj1GIqhkWjeIjHzKIUXF37MXQOgPgEmM3ZZPUw5l4sQPDjmK/i7ZCVbvpkAopsnDU5L5OEtM+aOkUc5UgTxviJYiC2L+8d+z3XDzyX7/67Kd56bfsUAFl4oJd5bpcdK5bZV7hWuNvYsuz+7rYf//mDvo73c9wHCVgclyxe9pzCNlm2XZbZ95E18zJf+AnY5qMCQFh0zmJy+ssyD8N7kwwGeOq55/D8Sy+hv7UpWfA68hCHA0AUOwm5NgDEDcoRJbDcXOBvW3ykysyzR+xTi9fuDIDYGsxvffJ6zPersH/5OWNxTFl8Lk4BkJ+Ah+yjvsRvfOVLJIaLMXC5s46fIgCycgYrqytKerdTGlHaw1AlwFSyrEYlp2F3r4rEImDnLcZTHO7uY2+0i53JDuJOB4O1M1hdW1fCmrI+TC7zyen1uugPehis9iVjw8TljRs3ZZ7No1EOK6P8UEYJolRVPWSVPPbY4xgSnOl2cfP6dXkKUFqH9HBVE04myHNLnOZZik7GAJ5JaHo3MAla2AARxxjHGcgCKZgUdgAIQRBLNnsGCDM5VkhJ9sfEASDc3gpJWyX5JwJ2iIxWGHQGGHYG2BgMsTEYIMspU5QpgcpFsA0ADRrPAPHVrGIAG9tGcl5aCHIoM+PUUVViRJP1ssB0WmB7tI+9yWjWhawGSY4mAkD68h3pCTTa2thAW9QCQDRsqTA2lrwPkw2jssTVZoIbpUkkjcg0aLl8t/NhX+gipW21Dcg0cV9ZwePPPY3f+Ft/E1ee+gT+8FvfxOF4hC988WUMBwP84X/8Q92Tn/nZL2K9N8B3vvFH+M43/0SyVjevXhMLgwDN1uYWPvG5F/CF//LXceHpJ1EcEExqkfVyHIwO8dab7+D3fvcb+Ne/+S/w1g9+hK2NLcl68bo++/Jn8au//utghdQrv/MNvPHqd/Huu1dRHB6C6h2suuK+ihQYdYBnX34Jf/E3/or8TH70x9/Fn/3nP8G3vvUtHNy8hQ6DLwcYbHR7uLSyKgCEwQGxsF4ao5iMBRDRALw7sIBO9H+JAhPRMw1d+qZMJ6WYTaPDEZqKgEQkzXROXhNUOGwL0xSva8lGDYdDBVQEtzwNkf1GYCEnQrIunN+LnomM1XEGkkjmTYGhmZCyKretGwUWMj+XSWhp9HXtp4umsapdBpYEPwiCCHDodFCwzVzCi8ci+KE32SZpiu29PewdHsjPhjJVG2c2sLm1iY3NTaytrep8OIkSGJTWO6VOnOTJ+HCEmHz8onWGtyX6lGtLcwESBFOafgZ07blRMq2pUYxGeOedd7F79Rq61w+R7U4UdDJAZtvz39F4DM8AefSFZyR9x4e3nPD5L9UOfN6nbYUoSwU8rVw4g8Ezl5Gfp7lYhJo+OAJArHqBgWeXoZsAEKuO+Mf/+6kHyEc9d50e/+FogV+5NGd2GPgxr/rx8kj8e7aAdmhRHMICno3gkIITk/zusk8KJI/8/R4BEC3KPYjg5EpsoW4HlVSNq48ytaejhrSSvpp5gvgK3Pk2FjXMZUSWlcAK7/Qd2+UYAOS4XmLnePTc+bcjgTALifN5cOPnGkrd8CUPkNg8HzjXWNLSKpXlg1I3Wtft7e1pzpwcHqIZT2ZSP/5Yc9D/KDsjlMQKk9nWx2yNs8gAWUz8+2vi+YaJ9sXgywAQOdLcdn7+u754wLM7OBf6JLU/jpgkbh93A0A8MOLbIWSmeEBndq3ODyI87x93ACSUQvB91INAJpnjqnNOAPH8d3zf8G0VBt3z5/MhB0DIEnAArG+XH0cAhB4gh6MDZPlRCSwPgKhgKHcMkCTGxcfO2RqUklFgcQ5/tjU3JbDoAcI1FzELA/Za0EuKAIhkqqoKnSzCGj3nNrtYWZ3aGFbFiqX66QWcX/kCLl++jF7yBNo6RyOZ4trUAlJFV+YxUpt6wEaaq3CKcsgFuG6uMYlN+tj0vixGjMqJ8500edqyLg0okcxqhbLldwqUzVV9l/6FpDu0vI7S9ks2suSvyEp2QL33EeE4OgNAKI8sbL5EkxzaXMQ2EFhoMloag5wEoYiPs4Hf2EWl8/DkFRMAYfxKqbC0sZjOpK3sSyFAOxv3FwzkfT8Nn+NyWqAuHUMGBm6bjyHfnB6cpEsyQBrniCIeO7fjBfKDio+bBq9/tcLbr+2cAiAPx1LvJ/YsHgQAskzjLQsehUnkZfZ7t22WPe7d9rM4Jy+7/Ye93TLgkW/jcF3hz/O4MfFu17AIMp3UpxYBEO43oQfIc8/hBQ+AZBmzjY5XdxQA8XHVDAAh007VTPayz+eseD/mm3SWARs+Lru9X7TzgrKgCOWk/rMIgPg18UkgSNiGpwDI3XrU6ef33QLf+Du/ZIyBJMGVzho+P7iIxwYbqsRWInc0QV3xUYvQZDGqToKoY0nZXpugX8wBED5iZDAcHO7jxvZ17JVTjBGhM+irKpyJzKaaV3nQxHywMkCH1f5Zht3dPQEgBBS0qDIlu5lG9cWLl/Dkk5/A5tmzGG5uohiPcbC9jRvXr+PatWvY3r6F3e1t0xNNYplA802AhYtS81EwPWMGWoUWubFoxUw8T1kZ3pqZooLyBKgI+DjzTDJAJrSqE5ukltk59WEpTUQQgXJ9fA96Awz6A6x2e1jtdOfVeDSTZJLdJR9EdXaGr3YMYy/LdJSJd0oakSLsPD5G5VRG50xqUzppUk0xrUxyi29buOr/db8otzXo9nHx4gWxZ8jQ4eLUJ70p9WFJCpqej8X+2CVIRF8Htj8BsJmOd4xOzcXy3MSWZflnzp3DF77w53D27Hm8/v3XFQR8+sUXsLayire//wMljz/7uc9ga7iK977zA7zzvR/gRz/6Id69eRO36gLd9VU8/fTTeOozL+DJP/cykrUBfvTGD1FPS5zfOoPBygraboo//aM/xr/6n/4pfvDq92RMvrq5gZVzW3j+5c/gl//ir2El6+DN//yKvEZu3LyB3feu4eDqe6gnheTGRlGNW+0Ez37hZfzlv/E3xAb4T7/7+/j2n76C733vdexfu4Zmdx8dGrUOBtjq9XCOfi3OkyOPgT6lmeSjQbk2AiBMizsNchoLBhNCWVQopqXalkkgAiD0jBQ7Kc0wrQuMi7FVRzWRWA69TkdgigV/lBJpBQSyL5F+L4kz14dJbaIBK6uk2L/pEWPGrAYaCEBpIdCRLBT1CQZFmR2/QW5vfp/BCZNYzsCUz06TpGjTxPxq6BFDmbQ0kQG8jM8ZNkYRBnyGh0OsbaxJno5t1+v3VAUm4MJROGkuTwPz7Z1t7O3uYXIwRTEmGMlnJsFGty/AkP10ZX0VRTdGnXtzRuoDVJiORmZwf/U6uu/tI90xnWAm8igDwNiPfim9jXW8+Ms/jysv0AOERqJAIQZIKbCJ5z8h+MjzHwwwfGQLg2cfReeRDfma0HvEPEAM2M0ioMfznFV4t/hH/+y373vsPd3BaQt8HFrgVy/b3BMmcpXYDwzQ+XMamuR5sOMYqnVYnHSnZL9PGIdteDso4rTFNS2GvO2Zxd/s3D07T3PojAZqhuz+PCoORZLSZDLH/MRCIOEIABJQvMMFv87RM0Ft1r6nbnBHAORYlst891a0Zdd+UhA3D9TI9qXso43jZhBuax++OMbLCDyKJE0pJuxorCKUsrDqbK5VxqMxOP7zb7Ez9eUxZmC9Yz16xgP37VkQi8Gnr473AAgTfaHElN9vGGj5q18Eq8I+q22W9ABZBEDCe7vYJ30bh0yTEBjxbI0wOPbXHoIqNo8d9cMI+0H4sxVEzP0uwvvs2zNkmyz2gzBoZbM8SA+QxQB48bmYP78SGZ113JOudXHcCdlC4UNloObD6gHSypdssW0ktfpjxgAhAHLUA2SEjQtD5wFiElgEQNpkIg+Qi4+e1/rVAyCUIyZLwABAapB6AMTWxfTbMBnaOQMkTxInIdvH6prJKEVlItWlHgGQ4Rdw5dEr6LSPOwDEUkdiGshKokXbsGjItNLXWsccJysjsnitpPeJSwxJOYu9qXQST5LGIvue0qosyCHbgoJeTDKVaJNbxgChxDH1nvh8Vo61LwDEfO8mrr/X9B2RTyW/Y/8mkkemBNYE02pbQziPYUVvNcXDFMNGNRkqNSKyKWiQ4X1LxABpUMZ23MIBIPI0nMWcFkNw394nk/JdPL6Z2R4F/Mmc8Z6DJi1NANuidv1HZo3knQ0EoURtTXks5+lSFDWKgvvPVHQVx7kAMBUrMl6KIrz+1QJvf++UAXJPC4TTjR94C9wvAOLXW8uc2DJgxCkAskxLnrzNwwyAZJSm5wwj32UDLgwAeR4vfuYlDLe2lMchDK96TO8jGAIXWu14Fkfu6NzzYiYPgIRE2nQmy3snAIShi63LlnkmwvW7X1cugh++0Gnxbp0CIPfXx0+/vUQLfP3v/pLRTul50F3DF/sX8Gh/QwsSLlzGByMlPTWA5wnqXo6011GleB8phoVJKfHFBO5Kf6hg9/r163hvbwfvjveUSJWUTqcrM3AG1HwYukyeMpm9tibJLSaWr9+4gQOnD00D9KK0CnkuKi9cuCgA5OzFi1g/f17+DFFRCACh7NG1a+/h+rX3jE5LDWbq/DtjaC2otRizQINvLsjoM+IDwIIm6KoGsjcrcqbUpnXVKEVUY+oWuPqcTIzKJKw41nTSBJ00FXjE9yDLMUjNyFDbmNPePPmQpUoqz5IrpP3O8jKR6MpTLlbpMUKZselEEmL0G5F0kMEnyJMcGVFeMnGUmLG/0yi73+3j0qVL8peQdFZBc23KT1SoW8pDOZ+J8Qg7TO47iTCZxqcZksQZ+NErhAOzO0FCN3UzRa/bwePnH8dKZygmDoOPJ554Aptk/OzsYZh18NRTT2FjsILpe7ewd+2G+sbb+zt4vR0h3lrD8y88j8effRobn3wMh22Fb3/726hGUzxx/hIuXr6Ms5+4jLfe+CH+zf/8m3jzO6+bTNLqEOnGEJ986Xl86dd+GWdW17H/5lXsX7+J3Z0dXP3BD/CjP3kF4909gXWHqHCjHuGZL/4Uvvy3/zYmVYWvf+Mb+N5rr6nv3PjhW9j5wY/kNUEPkjO9Hs6S+cAJqG2phIYe5dRY3cVEThoj7+YmPaaKrwZTZ0CuBAblr8paiXd51VTm8ZKwXWluJWBirPtFBlYWJ0oomRmhmbsyUFoZDMVSmBQTHE5G5iHCcjgGKgQkHGPFRTEmtUbGCKc859HBvm8m6bE+k+dLZG//KpmEcuarmpAIohCUoYRbtysDRXoqyrB2PEba6SDrdsVa0XtlBf3hwCS0Ur5TgTFewoqsJbKkKFm3vb2D/f1DjEdTjTO9ThdnV1ZxZm1d/ZQMkEkHYu24h0XPzSQAQDrv7iHdHs0BkCRVIlISWJvreCEAQLiP6bQUEMRrE+NpYs8tr693bgODZx9D7+KWguK2k2Dai1DnVs2exxH6BEAcwMhH+b//335ridH1dJPTFvj4t8CvXbEHdQ6AHMcAMVmO2xbOCx4gmv4W8IDjEv5hwjhs4eMAkGTRVMTqnBZujCnn6vAz/4/bJaIoFan6X83pju3h/T2kt+7Mt71oobsWn7ifXb9bg8yoJUt2kzuCH7oqZ0x2wv7C9jkOEFi8P9Rx98n0WVLdXb+kh5kgLyvJG8rbY29fQDfnPC9vxQIObqOEnqY1S275/fGYPgjy5+e/G27n12n+HMlAidu57xU/D8/1uCSBX9v5djySMF8AQMI+ze/5udYDDGIncr4IgInFfhkeLwwG/bWEclW+73kAxB/fA0VhHzraT+eyWP7vDzMAwnNcvA/+vvt/j/oG+GXA8fJfHvQK+9Ni93/YAZApC7OUZHbjh+vL7B+UwKJ06MNugk4JrNsBEDNBDyWwkE0cADKXwGpjJv1ZnMKUfmqyWC1jp0RFOlVlcq5xROBiDoCwfdI4lcLAmTNDrK9T2or+inJqRzd5BOcGnxcDpB+ZBwiT8UzS89mVmp8S+ynQ0HQ9wqDoSIJE1t2xJfMpi8rtKLtHwFfMxoJMbTdhKeaiSoJV1lZeKjqqEGe7mg0IYpCRzjGfYIjGPUZxkfhOmDpTeXFhyH4im662WNQDII2kuHaN1Y5SMlssOisak4NFOTKZZ7K9G2dC3tKfsjZTd3meMK7lUcicZgDiq4E9wOpZMSwE9MkuJxvgJa1m/x4FZWVLkjhmoWN0zEDgWdGASZodHIywvz8CRRnkp5QMUJWMd1moZMVir/2HEd567dYpA2TJ9cHpZh9MCyyT7L3bkZdJut+2/jphpw8aAFn2uHe7Rv/5MiDOsvv6ILZb5l74Ng7Xbf5cFotGltnf4trwpD6VVa2p6sQJKgeA0AOEDJAXP/MZrJzZUp6FOZu5sK73UvQG5gZE233tCAA5crwFDxDOe1xPa/sFE/SwbxiB3XPgb5e+Wrwmf83hv2HfDde6i/f5FAD5IHr+6T6PtMDv/J0vSSaGCcvHuuv46eElPNbfUGJQ7ICDQzO6ZHCfxqi6KeKOVWwMogyrVYKUa7WmkYzPFr0mEKka8OboAO+O9nBQmEcHk7AdSQBZ4NgfDrGysaEEKgESVoswgckKbS5sD2mauT9SwpV/39jYVDJ/fXMLqxsbMt7spulMI/fWzRuq/j/Y3ze90rpCxMobF1hYcmVuNkjD8LKy3/mivZ2qapzvwiSqVZWjCnkBIlxA2oKQ32EF/6gYIYst6dtnm3QNHJIEV0uzu7lRdMwEABezrtK+oYRR5rK89FjhQtjTgNsGo7rGqC6tspIyQpOxfBeKutCi1w9MnaQjEITJAI55Sh60DfKEAEgPFy9eVGJZzBFnok0JLV47AaYx91tMcUDNWxrvqXqfsmO5mXuzwr7BDABR9SXf1JmNTQu7k3WQUyarY0bYg04XfVHQcyXwO1GCeH+Map+L3n3crCZ4O2tw0ImQkVG0voLuhbOoslTBHuniW91VnD97FpcefxTFaILvfetPsX9zW23b5AnGWYRLTz6On/5zP4NHL17GIE7RTAoc7uzgR69+B6984/dw6+p7VpGVx5j2Ezz7+Zfxq3/1v0B/awNXd27i2rXruPbONbz6h9/Ef/r3X8Vob0+Mi7O9Hi50e+hTuoyyUqyoKguh6hrMWclGhg4DCybn6W/jvFnY18WWD+RIBIC4IE5JDybU2SGZPKE0muweI2vLTmdmlugZILv7u7i1uy3QTRWZ7EPUiPb92cm2+YkmoUeJSzIpQeAkQ3zCp2oT1EgNAOj3Tb4rSUxGjpJZBAjjWGBTt9dDlOUCRQyAob6xpSg84JITEKGR+ixAtD7CaxHgwnYqC2eifqhAh5R4u74+Nnr0yxmo73SHfWOAdEwPmPvxAAjBqp13r4EASHLr0PX1FlEAgPQFgPx5XHnRGCB8kY0j0I8SYwWlycZ6znn+3bPrGD5HAOSMfkcnFQNkDoDE6JsdkKsGB/7hPz0FQE6n0tMWYAv8+qMGpIaLXO8B4scDGWgvGufNyQhHF+fHSGAdF2AsE2RZEcTR+yTjwAUAxFm1B+DHUeaHzflU7WORhBU8GADCcWwuJcXUmsb0I1IicyBlFkw4AMSKJ5ZngNwVAKGkyOK1BVq985aw6/Nyn4twkGInFqG5CmifZOZ4zAIWjqPy9hiPJW1449oNFCzMmEzF9DAWo9u7806yeW6+HloMivwxeFbyqXKSXD6xHQadIQPkOMaEZLmcPGTYNz1bxIMwfi2moMz5u4h97PWTA7bMIgCitqCMTpC0Do/Fn8NEfwhK+HMO2Rp+XenBFv6u63SylouVcuFxw34RAkF+G39NIaDEn/3f/b++zcNg/UEzQBbbZbHN7FqMARI+4/4aw/vqv6t1gltXh9v5zx9qAKRtMakKsU9nAJDr+7znXC9zTUwpuWUSLfcyKy0zhi7tAcJ4anyUAVJnY6zfAQC5+OhZZ3xOAITs4jkA0jYEF43lXJXGAKEHSOYAkCiygpY0MgYIAZC1tUqM74jUfQeAnO1/HpcvXcJK9jSihnFtAICQ3quxnYwRrl+B/jQ1byHFYx4AIdoba92uEdYBIDaImuyfmaA7rz4Ws0m8oEaU7usYCT1MJHNMKWQHgDgVAIIgBdFhhQ1eylgWJXql+h7HgwZpZmPjlAAI19WNASCKO6qxZHzbugAqitgSdaDpe4WiLQWaMGYRAKIxr0KbeFUDMsz5ucl92Vhgs6Wl2uZAiTWaFdrpGXOdjgANvTA1nrr1sp5lLyHptkvTXOz47e09HBxMnexzX/KTdc2iQ457Kb7z7w/x1ndvngIgCw/1MuPAUs/2XeQFw8M+6P0tO049DMd9EACIv97j7l243ljmej8IAGTZ+7HMdsexs5f53oexzb20XbgGXVyLhGumZZ/Hk/pR+Pe0NgCERa6VK8rKVoZ4+vnn8eJLAQDipPE1FM8KyQwACY3M47h7RAJL68qZx8e8xanEYZGRm9NOkLjynop+4A/jjdAXxBiTbq50Rujau5sr9a9ig3lONbz/v3Pttqjkw+geJx7j1AT9I23+D+bgX/3KL1pleJrh8e46fmblMh4fbirxyeeAev0EQJREpoYoF4yU0clSDKIc602GtGpVlT7sD3D+zFn0ul3JOO0UYwEgtw5MA5r6p52ENGOunVqxPzbOnLXqcSZZabzsTXyiSADI7v6hJHN293blNbC2toFV6vavrChxSy8Rnp9pTe9id8cqpRgsMOHa1qV5WLhAlQlsH8jSC4AG6H7wIgBRsmqedN26xritMNaC0fStSR8mCOIffFbkH04P0M176OVdrPT7GPZ78iDJKA1RVohVoW/7k6WfM41WYjbLWOYiCTKOWqwaolEdJSYod3RQFnoToOD1EfwYF1NULdkbJkvGIauTds2wXiKqkC8Cr0G+HZ2uABCaU9OPgfJilKTgv6Ig06tCTJYSYy3gY1fBnyFOGNwbDZ9BUEq/F5rxyRMkQTemVi7EguHfzm1uYaU31PakpW91B+glVs0VlTW6RYNYrJ4SB1GD690I1+sxrt+8joOmBNZWgF5X7UEOw6BJsbW6ruqtQd5FsXcIVpkxoT6NG+y0BVbObEpC67Erj+Li2fNibEz39/HWd17Dt3/v93H9nXfMhLyXIT6zgk+88By++PM/j61HLwGrPYzHU+xd38E3v/a7+Lf/8l/j5rtX5XFxrtfDlZUVDHMzOm1pID4+REbpKwIwaKTxy7bm9Y2KAvsElxzIxIE+ITDmJKmIFjSleXLwXnb5/DiWFRlOjH1YjEXwhYAg2y+LCC7lAhFu3LqFazevmZk5K+EyVq9lVjVI3wpHN5ckVsOqOOqzR+qH7I8EH1m1Jskr9mUkqJAIcOA7JuMjSzGhZNeEDiUm6eXZTEm3h6TTtVCoaXS9E1bAuUQeg3eTu7Jwif/jTwZ2Onm2pp4Z4EZxhoQSbWRLEQThz5kxTrJeB2UvQdtLDUBhWVntGCDvvCsApHt1XwwQA/sIgCSig5JlYgwQA0AI5PE1LRwAInN6AiBWMcd72zmzNgNAeG/RTQMGSCwGyCAxKSx3afiH/+spAPLBzEine/1xa4G/+Bgp1icDIFpUE4RdoHZo7FhggGg/JzBAFoOM4wLFxW0IulC+UC8nD+WlJu2PR9ERW5zPq7D1NWVvbLtJQ1amS1QFzA8fVJmkJYMQq7haTNYutlOYbL/TfV+8rsUkr/9umET1xwr/9duRjXHi547RyvvWEQHSAhWfxeI5cw5jocnB/oHWdnvbO7ftT/ONWzt5QEPsRwduhMf3gaYHrD0DZJHRESbySdln4YAHNfz+jjNB9/MUt5VsopOJmhWjsD3uIoHlv+sBBhWKeJ82B7aEAfOsTwRm7qH0lD9vfw48fw+YeLBjEQBZTJT4Yyz2hx8HBgivcTHBME9OHA+AhNfrr1kMdgdGeeArTHLoOXyYJbBYTFWaKXh4/jzvHzcApJoUksBKczKlp6iyEdYfmTNAuEZsUzJAppLDunjFTNDFAIEBIEx+2/Ofom3iBQ8QAiB87phYsYIWyhxTFndzqy8GiJ7JihFEgl5yEQRAWDi3kjwzB0BYnKbiJo7rlnDn8ZjAGYLrcQM/WJDGvsTYUOChGNu25o4J1pCloXjWpBDFy+e/lEp0SZ9e1zwu6CFHjw4BwY7Z4WEFmaDrmiKbplwBExNh6t+NHZe5onJiEncNtye6T5s7Z6Buws4stirRTs1LMWoLASAVuO73DBDTD5jUNzGurztmtMkflxUBbPPxUEDJAqKSAMvUUm2O8da03MZJOrv5JE1LxIlTOZjlr0yKS4JdkRXuUViAx9k/OMTu/r7ioqahnGKGOKb0Wa5z+u5/mJwyQI5ZGCybcF1mLbnMvo5bQ5y072X3t8y5PSzHfZAAyHxN6ZalQQFMWHhwt/Xgg27nZe/HMtudAiC3t9LivT0RDHEFsZyM6IfFVzYc4unnnsOnP/NZrJ05q7mLxVi1Z6u7+YleUAZCzBkgGY4CIBZ3GQvb9UA7hlMg8d9djK9mvzug3l/hSdfhi4z85/7fEDiyhIrNMWF/5s9fv+E1A5bpcR/8NqcAyAffxh/6Ef7tV35RDAkuIp/oruNnV67gE6tnBDBQrsdrOTNxSjbEIbVN3cJutW5J4gAAIABJREFU0CbYrDPEpK1OC6ysDHHxkQsywOYidKeY4O3RLg4LLm4adNMMK50edrd3ZF7e6a/gwpXHsL65idWVVTMad2wTJXbjVJXdYgzcvOmkrRoliJnQ12I6qL6kP8OUbIbDQ8lo0fC8qUzCgcGF+SI0qgSXkXhbYqolqy3qZgwQlySeRBXGkYEXog2LQiwFcA0wo+kYh9MRup2eQJ8BZcFYve+9FJiodsE+959Fsd6+oi9FjjQyo3OCP9MYktzSIrSssFtNsVdOZkl1AgcERpxbCIjFsEIoS3MBWKouch4SGnyo0Z13cO7cOcmMHRCwmYydWXwh9kdZWsKcIA8T3vSC8KbzbHtWPWlgYkKbi3AuyCMzP+3xuNSmRivmx7n1TTE/2Gd4HitpB12nXU3Kd1ZR+9aBS02DbYIYxQQ7uzs4rEvUgy7QyXV8yqtt1BnWOwMZYw+yLnJHDSRjqcwjHPRiyZTx/nTzDjZWaVqeoCZYsX+A6tYOKlb6M+HRzxFtDjA4s45NTiDDIVomu3l9NfDWq9/FK1//PRzu7Krvnhv0BYD486+KCarJoa6Tzwb7zm4xmjEyCFTR82ZCuTJeP81hnX8G7wHjiKakKfhUVbO9NMVKJ1fgxACQ/SKPEvR7fZOLyzvoZblj4iS4tX1LzwCBRlXC5SkSZ47O/iMmiuSdKDdCPxrzvyGAwKQ+AzreP5miM9jodtB0cufxMTfUsqRMI4krAh4EJAQKEIQgw8bJw01LAllMJPHZoJyAsbr0L8E9SXg5Qy3HQFHQxu/z8SEgKXCG55CK4s9gT2BNJ0M9zICBfS7JPFYcU1rv2jUcXL+FwfUROrtOZoXXJjZMq749B0Ce1XNPKIb3hOerJBbPfUpDdAsk881VDJ+7gv6ls2qvqJti3AUqSmBFEfIkngEgvmD7H50yQD70uer0gA9nCxAACRe5ShQJ03dSIW6hHQIgs+3vAQBZXCQv0xr3AoD4Bbjl+hdlhSxYIENyGqw5FpPcnpIeAiCLyVgfCPkE5zKB7GJwEF57+BnB++MCksVgRlXQDry2+xUAQQ7w8ACIvtu0Ao4pgcjiEhaZHO4faLzl2jDn+OvmBgU4AYvipIA/BCrkbUXWSKAtHLIjQkaHT5rfLwDC6/LMAZ1zwABZDN48K8Mn7UNgwvtz+OsX2Bd4dviA7zgGCPd3EgDigRZ/jpK4cS9/7xYBgRBQ8GAL//awMEB8P/Pgz90AkLA/hNe6eD0fJwAkfF5+XAGQrHPUBP1TzzyFjUe7FrMdA4A0MYu6rFisYXEO46aGY8pRACShCXoaI8sIFtmYkaeJiuI2N3vyAFFfaLpIohT99BLODb4gAKTbfAKou/KhZLDJJBJjXwNAeCxjgAxRIGZyKaLcocWGxuYIABB6wzXONNaV/XD9yQI2zhxlTAa17dtLkXCNq9wRi53cHEJcTnwnAiapA8wdK4Rjrt8uroxlQonDBB2TcGZtD49BtS96epBZ0pL10SBpG6SuspagCI9SU90gNsCiSJz/ZHKAJt7TqEJPD77JAKlq+nDYW+ztmqCIU4JggR3X0e5vHlAW2N0cyJxeY46LlAm+CCiR3BfPhWfIaNvUFg5GY+zs7KCYEsgkY7yLuko017zx2zXeef3UBH1xrbPMmmFxzj9pvbTMvsJx+G7rrmX3d7f9hHPdMtt+kMc9BUCWuQPzbU4BkNvb674AkMFADBAPgDAvQs/iewVA5nHXyQDIogTWbeNIAICc9FxoznQxxuLYEa5H+Zlno/gW88/xKQByb8/c6dbvowX+37/7JaP1RsDj3TX87PAynlo7J0oxjZnDoHbc1NhtCnvw6hq9OsJGmSKRmVkhEOPShQtKEHNxuVcXeHdyIIiBQd5Kt4/N/hDvvXsVr7zyCpK8h0cuP4GNrTM6niUqmeA1RLDT60kmazQaiwK+s7OrNxOy3J7nwACcD6GMn81dbSbzxERwTb8EH1TLcJrgh5mWT5NC75nHh+QtDAzgdUsCi5VJ/ndUMw8QPqQTmrwXk5lsUTfL5AHiTUaTqkISJBpY0c9Etwc8OnWGTps73eoEk7TFhPK1PLeywE41xW5Fpoadr4zpCEQosRQjKakNS+UiM5zmz6RWW5KZFORYSXLKXw2GA+yORwJBlATXPsk2ceW2XIjTSN2bZzIhwiDeVbI6VtyMykzW0JDAT95RknrQ7WFruIJemllSpKyEO2dcsPP8mGyoSP12/ipNg/26xt50LHYP5aPKTkZNJe1vNe7gXN3Rv/y9n+QYIEXHAUZVL8VkLceN8T7efvttTEaHansm/tk+a3kHj/SH6ESR2q7qxCjXOigi81SpWPGVdpDmJld2eP0Gbrz+BqrxRH2JAMijAlTok1KhpIxbMUK3axJfh/UU10e7uv/8/KAqsVsZk0aJCiaiyB7JMpNVErUbYiux/XtJjCH7ipsoupQrS3MBaUzC81nh21SyWiWc+Az4RBEZIJSi88kTz1Iyf5dSwBTfkrgiu4rPVFVLGk6m7IMumr4FUnyVlC/wCag4Rm8w1NvLuVHbvgmqbQkm0OPEg4M5JdAyY6vQ+4PXG1Zyq386iQeaj1dpIv8bJXeiGM2UlP3aqvfyFPVKjrbvZC14jmRSTacKlKY7+1i7NUVv38AgMUCYgGOC0gMgv/LncfmFZ429QwaIkydT4qVqUBcNGqfDnG0MMXyWAMgZA3sIgHRalJk9a3MGSGSmYwD+h1MA5H3MNqdf+Ti2wF96nBqzgcGeEutOKlDVRlzkUmN2Tmm+EwDCStcQWBAD0b3CIGKZgJfrmrnTkTs+q2xNzHZ23lqUO9ZaI+aGHVBiJB7w4PhSt2KBhACJnasloGZ/15ePUllCwCEMHO4EbiwGBXe9Zlec4pmByrfRSFeJOEdHZ3GJW0eYBKNLnrlKet4rY3w0GGacz8eSGd13bI/9vT3NI3VZqQX9uB4mtaWTz7mYtWZMJiqx2YpVGt5Pa6Z5gj58Pnx7hYn8sI11w9xa8aT+4RPsHuQR+7G0KmjPHPDAPAEQLob9mvfI/Vw4R78/D2r46wjPw4Ml4d98YsBfM4+1CKCE5xz298VANNyXb3u/v7CvLfaZxWco/Dzcpz9H/2z744d/n10bnyYaNXtvG3dfw32Hn/mkqd+3v8e+Hb0HiP9O2Gd8cM37yPndKvltfeG/H7aVvttyXTiXmPLrFr9ffz8Xfz/S39wYx3O19bjX3b5dC9tf90mMlNl1un7lGQaL943nw0Qwi1+4/vsoXhoryF5ggRQrrmSvQYDAScURT+CzWDWopgXG4xHipFAivUhGWDvfx/MvPo3hhQxpRub7FEgL/bxxZkXPobgJDZPsjFuMNU5zbDJAxGoWZkGPH/roMaZgqGL3IEsbrK0OsbVlJuhaE1cdxG0iAOT88Gdw5cpl9JpPImr65q3B/8Se9qRlym3RA4SFQvuqkOUcQRCE60slmjiHIZbkFtesXZ6nGwPJNCb7bkR2PmVWHQOEu+d18j5mbWzmtmyrojK2R8LxkebmDRq3HccgFsQJkq6sYCdryfRP5HfS1pQljqTIQLYI35JPrhsn+WxznvEyebtMjpAQBLeTHSVDD84VMePniYcq3IxHFosV/bUt5bB8la7NIwQ0bLyhVwfjHfvZ4s5DlBVlrEux0lXg1UxQi4VSoGhvSfqqjfeBpBSTvqgmAtX3D0oxXJK4A7Q9reW//7VGJuj7e2NE6Ol6mpIKE7xfCvdNYhdkp3ht+vl6wbcAKHF2jPPXSc/TsuDBR/E8Puhj3nVN8aAP+AHt70Hfs8W5K5zHj/v5/V7WSce50/4W56U7bbtMuzzoPrDMMe+lvR70/u71eo87vt+HgF+XO7nbfTgJMDjy98TiH0r0U5lDa8xOF5965jl85nOfw/q5czoMC9GVa1Thjo3rZNkJdOf6O+HHMYbREAn590F8wqpf/ztjF+U5nBqN26WNl4EE7KzPU7s9kLSaX/NcNpj7DAt2ZttYLbWLk4w9uSiN7Nv1Gze9Cey99JQPbttTBsgH17Yf2Z5/67/5FVfh3+BKtoIv9h7BJ1bOimGhyvGgSnCCBnt1ibEWPRXScYXufoncJeFXhkNsbmxK0kYyRWmEvaTBxAEm/ayDzcEKDnb3lLQumwhpbxX9gXmA5J2uKsi5kFOAIde5eVAzmVBfdqzPVIHiDKBnwajTr2N1o31Womby21UXtqxEcdUrqujLalQd8/jg/qZtjSkXdy4hQJmlKStlnAn6BCUmXOC67UtWyrTUpbUkfySTT0ukcKmYNS3ythU4QRkgGutR5kj7a1t021wACJk2cUQABJimcwCEYNNe6/RZWQ3EykKySGi+yUU+JaVYGeR9F1hh5DO0XMLz71kmsKjb72F3dID9sRlpq9KqYbBvYAoHSiV+PC2O/1ICywWW3Mb0+kxCjOdBo/P1lVXzcGHinnbetQEMTVEiLin7FZkfCg3FSe1zAA0NnA7RYmd8iKs3rwoIabIu0m7fGD5ZH+ebLlai3FV0RcgmtWMJ5Kj7GUarGUaoFCASACno+9LQJDHFZn+AyyurYpxwcb1djrAdFwJAtIiOU9RxRwCPfj8codnekVQX7+f54QCPb6yLqaGJoiGYRqkvk1vYK0a4Md6VLJkqYylZxuopL/PC7wkMc+ZTjFKaeWItpUwYfUVcomi1N8B6bzCrxCX4wb/5vswElGTdCMaUJSRsnxhzSAkcF0j7ykiCcT36W3SNxSFXwaoW+MH3JIsxSQ045PUQAGEQ5ifFrgNAPAOEAAjxAjs+5Q1KMSp84qGTd9HJze9Db8p/JU7CiuCkkmqNgpoxZcAIVPIZYfKCiTK2e9Oa/0knkwTVNG0FFpFRBCatqkq/R+MSm3s1hiN7biVXn6YKUucAyC/gyovPWlIkisTM8d5CAj5qno9JjqQbAwyfIQCyZQBIJ8EhARA3/4YASK3kJ/BP/tnXPrIx+/TApy3wMLXASQCIX0DPARCOhXbmtrC2BXC40LZtjXW4mKTkdouJ0ru1A1cP4TJa4xDTXEGilvtQ8OCSXH5O8Av1MCE+rskACZb8M/Bj7huh/S34SISJzTARvHj+YWC2GKQtE7RxbcLEngfGdb0EQAJPC/5N4IUDp4wxz3WKeVrwpTVTWSLjvHZwIACeTFzOtfJpK80AmMxTfidMwPP7viiDP/u1mgHVNDY2oMjPVYsJgDB5HLabneZcgqXlGqay+fpO2/n1oRK4lHJdAEDURoEHiD+38L4f18/8ccM+6c/Rt6FPki8mtsNr8QCM7+++/fx3fDv5e+PPZREA8aBCuN1JAbffR9j2IZjjg/rwXoTJfA/uzNrWASB3ex79dYfXyn14EG3WLgrkDaTiK2R8+LblWoDrB60ZvK9eIO3mz9eSE2SAz41A/fHD58LLsx03zoT3kdvx2MvcWxVgLPT18JrUx7gQSZ3XXuDb5q+Zz9ytW8YA/ihe9wqAEDBto7FAYQIgq+f6ePGlZ9A/nyDLUwEgUVYiyzOsrHX1b9UWKGoqBRAAyW8DQDwGzmpRsjYIhESOTZClFdbWBtjaGmDNASBRyaKjWADIIwJArqDffgpJO3ACVkflP1iqRdN1zklVTaDJGGFiaAgAsX9TmDQt469um4lNzWwQpV7JvhsxXmNsmdDT0cabNGdMWyMPAJB26uRj0wS1kzKJWCjF1SyBWMYljOXI6K4q5A0BEJNLrqnTDLLfW/ML4XkmxpQRaySh0gAZKi4/5lgnfAo8h6ykbJZyZzwPXoOevKNvNZGBCgbwc4d6+mxrFxfzX4JdGkOjMcqaxuYsMrPtyuYQdTNFVY8wrt7VXDJt3kONkXx+qmiqeWVnZ4yi4HcyJFjRPl7/WoO3vnsLe7sjoCXwEaGtegaAaP1+CoDc75iwzLrifo/xYXz/g0yS32kefdDHXaatjiSz7/CFZc/tYe8DDzOjxK9973bflu1DcW5zAhU9krxja6Akx6eeeRafefllbJw/Z2tYrnuZdySr0rEyyKLU+iWh6o3lJbvTHBG1HN36Wech2SlfsGU5RKnIaP3BnKDFWuFr1kcYIrhALrymI2tzsiGZpwpex8U2PCt54R7zOgVA7tajTj+/7xb43f/212bJhsvpEF/oPYInh1tKmgvIYFDskuBMWDIhT8NnVnhENC/bHqNDs7mumRkPXdU4A5O6m2HSywxYmE7RTXOs94ZKaDKZO55wX8yzZ5IW6vX66PUHAkCYyCx0nMqMins9JeCZeA2TwQoS5kDoTNGbD5tJSRWquqd5NBOoAkGU6KDnXYu6w4HGvBwKJmVnlS9GEyYAogCmbQR+jFsDVJQgIN7qqqC0SKbUEmWBGPQzOcDqJPkgOIYG5aO4puXxmhodMhpaVsCzoihBkUYokkjXzPY9YHJfR7GXZI3iVBX2pnPbICKDQ0kBekiYyZ6zHhKgwcSwwKW8g72xSWB5RkujeqREAAwBEJGUXRJIEh5ugJ0ZUWvBadfJfnFmfR2ba+uS12KyHZNClfw8fwIg7aQQYNHr99Cl3BHX9izGY2DUNjhsamyP93H11lXsTyeI0h46PRoZrmGzM8CZtosBIRSOxkUNHE4l+UXD7bafY7qSoc4NIJuOR9gjQ4LVUlmK9V4fF1ZWdT43b97AtYMdXJ3ui+GjoDTJUMUZqtoG6qxu0K8bATYc1M8Nh3h8cwN9JzPFftPQfJ4Mj7IUAHJreoBJYQydSdtgTHCFE4/K0xJNUKoeU2WWObawrQWGke1QlWpHyj6tD1exSRk4JWgqSYmRYcNjUb6JFbcMEvi7+p7TJ/YJCE5I0iWWnFqEXqcjOTZvUt6WlcwR+VwJSIxavf3nMjX3ZrVti06vrzefOyYYxP5QPEaJrco8NaoanQ4ZNJTZ6stvxstgdcgGyfhMu+87qS/pxRPMmY4x4vWnBEoSpJTRag0sIwAyzluMI0u+UTKMElhiePG5qoH13QoDAiAetKExLwGQ6QT9zQ288Cu/gCsvmAm6JAnIWHFSdgLyGCs6ubhkfYCVZ65gcOmMPFdogj7KWzBI5DzPYHIQR5qozQ6nxT/5579932Pv6Q5OW+Dj0ALLACBa6LKy9cjC+XYAhO1BcN0nDcMq+jCRze0WmQTHtaUBIB51cQ5FDgQxMMRecwCEiSHzMpqDyjb/C8CljOAxAIjmYHNGd/ub/3wc+HFSYPp+QI/wupmIsoSyseeYDFOds07Lm7c38nridlxTyIOM7e4YG1wLcb02oVfYzi2NvwQ9BEY79qx8vdi27jhah7m1GPelZLq717Nkug5yNCHsk7z+GsJ2uRuwca8AiO8zJ3uAGDDmgY/jAJqwrY8DQML7tyhZFQaUYQJDgJSbm3yf9mCEB22UfHXgVNhW/nMV9Dhvk+O206owMLX0+wgBgNlaIvAiCc/Hf19r3UX/jiUBEH/dYduG12rPIp+kOwMg7IdMkPr1y/0CIP4c/HWFoFbICvFtJF85xwC5E7h1EgAStoOAQVf9H45xvh9y7ffxBkByVO3UASAcf7M7ACAiqUs2I4pNTom+EwRAzpzpywSdErnxAgBy+cplDBwAoviI63EHwuvZaJnVIfOAbAxKQhmwIFE+V9TGe8ZKWgIgSRyh21AimiwUnpP5t4zoH8J1f54IACEgHdPCjl4lDA+kd9Wq4Edr9jg2s3COmd0OUvkQcTxoBFKjpFQhkDKvJd8QSmFFyDo5phSSYjzLcZvsebH9CIAYU0VWHN60XTJbZLTYkz/1x4wqpN7XctHk3AMilAJz8rGcKgg+McEms11fIey/G01Rt5wnKrGE+HnVHooFUlYHOCx/pL68O34D02oXDZ1JorHim90dyj2X8v+IMdRcEwIgZIBovDtlgDzQZePDnvxe9mKXTfYvu7+wXZZNXi+77/vd7hQAud8WfHDffz8AyOJ67Ej/ymIVUHNdQADEFuc5nn72OXzup34K6+fOWg7SFtoGgDi7DDL3OOYLAMlMYSPapfqH7cavLzR/qghs/nfK2gsAUd35vKgobCkxAFURcRvBfcbq8Gs4Flm7wMOFRT420hZ2PqcAyIPriKd7uvcW+Nrf/yWHBAKPddbwc+uP4YnBJjrdLlhFTl8CPhiqjoqAUUTzZ6PHxuMa2UGJ1DFAmAAd9FcEhjBpWuYpDvJYxuIcsLMkk1cDF1MMqKuiQsMkvqt6UsBODwcXzPmg0DMsfCDN4IMGe0rGNnyyBYHIPdUouk5mqaLuvyXkmTieeWe4qvkiKjCNipmRNa+PWq9euYKeH1MCEK7qkFJeZMF4j45JXWJSWyCk47KwnDRtorJc2CqodYMABxUmv3l9pA/TqBotEg5yTtJKCXN+zx1PniSzgNCSRUrN+OSCMyf3EzWpZAwOxPhn6ZJADANMeE5FSbN6L3nFhXYO0IzaG0WXBEdq9Do9ocFktHiTWiZJsph+CEzY5+hTCqrbQ7/bNRYBj1VUYKKdi3dee0QT+JYBChkrMdLW0bppVl1OcfNgF/uTQ5R1oXPtdHroEgTr9dGnIXabifqtM64aVUMJY2A/oVfIsCvjbl4/F8tM1Ig6z3aVdFGCclrg4PAA+5MR9osxCvUXEgBiVFE2M7wVUyWyKite38ZgiHOrq+qvPF5BubPxge3r4ADjeoopNYtdXyN4RP1fTSrOmFwJNncvzT/FpGD490EcY4XXnFM2KsfKYKi3l8RiMop9RX19Wgj84LHtXkco61JyWwIceE/IuqBfhpOEoHF4ms1SfwacEAjUs1OgYtUuk1ec9AQSMPlj0BlnRRqUJwLaDGyjGRffVvXVijFCQIQm6QTYJJnVN+8f9icGhPRBMXAtcv4kpRhcI4JV4wOMirGq5jL6yRBEpbwAgb0sRZEBlWNfWXXyHDyi51D07g6wfajni89cSVkKAmtFgeHWJl74C38el597el5hzuI1R7/k+LXfjjFuaPpYIV8bYvO5JzC8eMak9LIEZSdBm8VKCqpvuOCVbcSd/sNTBsi9Tzan3/hYtgABkNsDRJvX9XYL3ZDq7LcPVLFmC2LPAPEgiJ/fwoSz/+xuDcq6b8pO8iUfZPeyogljSfoFu9csb+EAGCksERg2nywek+AHmav+O/bvvJrKy+P6vylGCVi0Pmk0b6/by5/uJyFhpr4WWMwAcR/lcO5wbBCCzpJFkSeSk9gkC7Aiu68woHw0wt6N68akdQlvtaOb83wC2Ffa67gLSXY//+lfMUzn4NZJAEOYUA4T0eF8qv05BkiYNPbnEB7X78+f+2LyfsZsWPAAOYmh4vvQLJg8oVIuPE4ILvi+E95nv7b1yfaQwePPI2RJhG3tAQl/PC8FFT4b/r4cd3/8vvw5HknOuwKD8NghQMTv6LN7AEAW23Xx/oUAyCzBGso3OIaSWOhuvXYvAIgfO0JWiT8HL2Xh+8xioslvF0pghf3V31P/PX8vFoG+sI2V/Kbsp5PLXWS9MDlM9gcTxx/F68EzQApEWSU2yIwBQnmkmjJJBB5CCSzGS5QrtXEyjskKcgCIN9TOx1hd6+HMGTJAjJUcFzkiMkCSizg//OmjDBCCHw4AmcuZU0K5q2NQ4tkwY5sfdK/MnkgxjGSMI6DL8bOyYlqeHdfDo7ZW5W2dR4p7KWOS9UYaM+kBQilatqd+1tzoWElObotxc+yunwAIQRN5lRQNivEUdTNBd9BgsLqq+GM8nYDFSxGZyzz3olF8mDDWkkYK28qYI5I0dvElvawY1/J6cp89OzJgHO1piilNBUzkFPP4mm/jvfEkjyZGSI0osYKsGnuomhGKehe7xau4ceMGbh6+gkl1A7KNj/eUD9jZnWIyMemzCKuK6SiB9SYZIJTAcgyQUwDkwY4C97PeeLBncn97W5zb7m9vR02Zb1/fzvf+oI+7zHmfAiDLtNKHs837BUAW18u+H5XMOZLpyJxHakKG9GN9/sUX8VNf+AI2zz5iEv1VYdKMBOoppcg4RT5ONiHFjgGy2gyQegnAGfOduT1br4sQogow/u0oAHIbC4TFpG4yvFMfDOOzcHxZHGuY3UtDrfTglp0yQD6c/vsTfZSvfuUXdf3s+AQ+fvHMJ/D4YFOLSC70uqB/g1W109SNtFuuRdmRk7JFZ9xKhom/Z1kH/R59A8w4eZol2Ev4cNr3qf/M5CgXtAyyKclDiSI+eGEAOHuw3KrK62ub4bKBL6p4a2qUjenA8sVBg5qiM6CESeJyDnC41aDJM6Qpxs0Eo3okAETBIxeHksyxLqEFpmOMcJ9c0FLbVQwNyh6VU4xK8mJMK7zWInZurFmQVcJ985xpSueSw/qd+n5tiRis2HRVTaxVdTrFNhhaJeo8mGcSJtAaJ/tENDZbnCap0dcYRHDBqjogvz8mdRqCBd50nQyFLtrYkuZsudH4AHVdYHWwKm8PlIVb4Rsrm4bgZETQ42XY76OfJsjcglrUa4JZtQFQrNZXwt9pjYv/wMDBLfhHkxGubV/DpBhLOqnX6aLv+o1JfKUyXGfjKnjkPqVLbveG27CfqcJfeonsCyZ9pupAMicomeQS/vy9IHvD3Q/Wr1bURXSeLLyODumCYiL1BEas0UMkpyl7gvFkjL2DPRm2b+9saxJoU2Nb8DVDxt1oQkBe1+5+pzQaDQ39pLOeZdjSdXcEFvKYBBMWkw/yg5lOxYTg2wfg7Ndkn5BBQe8NL3XlKyJVoRXHM7bSDPhw7RNnBI8saNIkqIjG5LQ06ckPxsALVbTFDJ4CDW3eF+pLDod691ZWBYJ4w9YGZL/YvWMCUbJZrmpzWkyxd0j5sJHalkAVVSoHrK9zlM4qi9Ck9iz5JIeX18K0wuhHVzG9tu0m/RYTPpsOCFs5s4UXf/HncfnZT7m+CANyeU18rlHieruHvfpQ7dNZX8G55z6BlQtn7fgE1ToGxBB4YTiWl656T49khH/wz3/rJ3reOL340xbwLfCXn7BxxL9s7nIAiPsj/7J7fT8NAAAgAElEQVSo9Wpj4dHv+cT9YiJxMSnOby2ju3snAMTWDHYCYnsIyOBY7iS4HFNMIIFbd5QtgdajAIiXCNFY6iQobbc2Wd0rAHJSz1om0Cb7UQnxyvTXdXzv68X5yCWSJQgUsDR4jcVkKpkrJlrptTQ6OEBSH6Wx+3MIE7o+2AnBCv83fx/1Pa6P3HomBFF80n82Fy2Ys4cARhh0Uf6KjNswgb6YMOf2i8ns8NyPnDPXTk4WwG+zmLgOgQS/3+OkAsIAMOy7J52f1rOOweFBBX9udwJAwvVCyF7wbXn7c3l771q8pvl6cy5TtgiAhODO+wVAFs8t7N9kgNA4+TggQv1bHgTG5vUeIFqnnCCBRfYt19ZHgIfAo2e2zlmQrjsuOchtPbtn8d4eB4CEfTZsW40QrniKaw2uk/zz6sc3fu4ZIKcAyPEASJyNsLbePxYA6REAGXzxrgBIRMeM1qptCxl2k4livncaQ1qbEwgskKmsgGtsMoBiwbGwrW1x0BgA0+Sx5HYZK3YGE+2XrA8PgHQi8wWR4pWKhWKMy6mKrxgjq2vWNDJ3fWRcYnI4RtNOMVgBNi9coKobxpOJAJs2M2nBybRS4VEWpUhYzSd2i0kcUy6F8a088cT45v5jeZPc9lrA5d3wbftzm7ucmbEnPUCSzP1DeH56JqN9lQ56AOT69eu4NSIAclPeHfQDYYyzszOVKkRDd/d2Rc/YsQBI1ROow+manjFss6alj8mpB8hJa4c7/f24Me797Oej/s4y66N7OcewXe4EgCyzzw/i3D4u922Z9ltcYy3znQ9rm2UBkDutxcL+UccsAmD6hWN1rFxpnHfwzHPP4bOfexlrW2dtnZCniMkKJgOEkugC4Y8yQDgXdUbJTAJrdg7OA8R+t7yUJLAkJ8tduuK1YwqaWGjqC81PWh9xr+G6XkcJ1lv+Z6bPTgGQD6unnh7nthb4ra98afa3Jwdb+IUzTx4LgFgSNMI0ZvW8BfZJ0aIzaWW+zVea5uh2+pJb4qKkIAMkSwSA6MESTZgLP/OR4GIwEdXXKhC9V4cPRjwdywMarETk2wfPfNiplSd5ClUYOk1U96CRHlzUtm/zFDEOCM+FgdO0nWICapNWlmQXlcxxyQB5nYxUleQYJQQ/VNVjRpqTptLbhpAWJFfIucQNGhTD4qLYjur0y1mp7q4joTk8UwIeAFGlzjzpHAIgFgQbAKKfdRxlNOYASMJEtq3NTeWLmn4EVTiYEQChzq0BIEz8V21GQSjnkwBMp4do6gr9bl+GSA3Bncpo5hxeM4IgaYqVwYpMz/tZKtCAbS+mR2MeJ7p/hF9YHegSLQwQTOrLKp6m5RQ7B9soqmJmnk0QhICDSW7RU8VySMcBILyesLqO98Qk0+xe82cvoaa+xSQWg2bHXmIipmQQIo4LUWgDQCQdRSm3/gArvb4kqni+BED2R/vODHYfnKQ4AVksxKW3k0lxCRS2V6rgxq6XbUGLRf/7Rp7jDK/XyZkRBCGIsRgge6kHSUft7c0mEUm2eQkpgUFmnu4BEKPXW6Duq3q9QTp/j/MeBIL4ZFMAgLBtzUHLP7fUmDwKgBD84DYCbgYDdPsDdBwDxDNKGhqne7BS7e8qjMsC+6M9ASDS8E5TrEUZhrGTdksT+W/UkqCyNvMVnloIFRWmb15DcWP3NgCE13YcAEJVYbGU6AfSFgJA9puRkigEQM4++6QAEO2fetydVECIEixthLywYFS+KxHwD37z1APkdDo9bQG2QAiAzBfylszT+OKayVIv89ciAOK39ybo4aI5TDT6iv3FBfZxd4P7IhswfImJ4JOP7mcDQGym9kkvzt1mwGuMTUrnEQAhcK5zFR7vpa48pXtO7fYCW5J0nyX15/Ojru8YWaIjbRR8vkwQHfv1kNYLbq3j/BFU7SzDxgbTMWVHxjg82Mfh/oGSrGQI+rlWAYoYI9SIP9qyjsju1hlW/FLXTnqGLArncyZ5QhYuuDGc8wm9pDw4EIIMi9fs5/bZd11fChPMBEDIApn1G8fE4HfCpLPf93HJ5zD5T8mb2XwesFz8MReTIHdLfoffC7ddTJLzs7AAiOdr8mW2FjwOAAmv0X/ur+9OyZrwMyV2j7CTjrZbCBbMCiNcYHsbi4YlVDP/uZPHRb8e8PdscUt/fl4Cy3/urzcEzpSQdsVMd2OAcCXKVexiHwj3H7b13Ub2RaaIb8fFexsmbsJjHzkPPh95egS84fF9G//kASBeAotJ7mMYIBpP5h4gcUoGSB9nzg6xvt7Ys1Nm8nkjA+SR/k/j0uXL6LefnHmAxC7pz/lBL0pgOQCkEdjhHTH4uclOcdyjBG9C78Sqxq23r+lYg15PMr9MRo3aRoVoDRkgMRn3NaLOyNb9BEBY9EeBpziXdC7VEBjrkL1N2EXjHWNAnhfZeuNCoHSxc4jpaIyqGaMzKHHpyqPIVgcq+mPMWecmgUWZV4IplErWNVp1nkB4K/AzqVwW8vFxjZsECQGHu7z0aDuhhQXC2yzeVNjN5B3PRzt3xQXxCG3MuuZ97JXfxnvvvYcbB3+EcUkfkAJtsq+YbWeHDHGyslNEzZrite//doE3v3tjZoKuZ9RLYIUeIKcAyN1u4Ymff1wS6cusj+6lkR4kAHLSfHcv53NkDbvAiHy/+/lx+d7HDQA5rj+Eax8WMlMdQ76rZYW008Onnn4WL770ElY3N00pg/LsBECYk3XMO+Y8WQSu9Yh8QFhcuiLpxiNrbGasZoCEASDyFVaOxNlQBT6J4XqlktKO+Rx6dZzFdZSm1ADwMIlg9wp+5hSRnTJAflwew4/feX7tK19ysjfAE/1N/MLWyQAIH7KQAUJd0u6EdF4L6pOEBsgdZGku+Z0yS3HYodSOq0BxSVYtLl1FP30sqqIwfWkBAwykDaCQDBCraRS0s7Lf5Hv4s+SxnB6dBUW1Ba/ShrWEP5PdrNSXDwiN0101uiVUWaFTYkoKrgMVmPicma6jxagscFBNZ9VmZcxFrQUmrLCkX8jEVamxZ7ASp3CmhkqoeJ1VV4HpmSImy1VKUor+AgQybNBJqNxqAIoDLXzQZj4fcwaIVqNECPh2i3X7mh9ouMzNKCo0B0Bo8tfa7xzyyjZRMkeLc8oKlBMBLAIhWNFUjNEwAeIqddO2RZ7EGHSH6DN5L18E5z3BKnnjnFjCWpJZlnSWHqF0cz0AEqOqSxxOaI5Hz45MPhj0jZhV83EgNgdCCwydwV+Yi7F+xMW2gRsh4CGWjgc9BHwYUOYHbANAnO8J6emI0IljY6IM+hjQjL3T1YQg/5fpBIfjQwEhpGvL66Obqc+pf7ZWJWwMHRVnmcOKS2QQXOk4KTn+bT3LsdXJ1UZsL7EbclZxmaSKBdRkcJTSGd7d28Pu7o7JiwXXweeMMlUEPyilRUZImmUz6sltAIgAkRJJ3keSm6au+puAGmO0iC4fAiAEz0Sfd4GZtqf5VopOl8ftIu/1kdO/w2nCs3KBiUSfsLAEo10b79XBhP4pY12zvIHiHCsJwa8EcZrIf6dSUYMBfKF0TDspUbx9A+VNA0AoATCNIoZSGj9CAESyEq0xQPh08VoJgNzAHg7aib7fXV/B1rNPYHj+jLVFAICICRcAIPLFIQPkX54CIB+/2fD0it5PC3gA5GgA6gAQL4tEkDwAQGaJZ68FG2TZfVJqMQANk7U8z2UAEBMZOfry1b1KxLsJRV5Nbh6VaGXAXvMVXtyec2YdMVnmhlgt8v07YPwFBu9zvV2jmyvJ5RJvdwJA7pTIPvE+kbHhEtsebOdcrDmK8pSOhXfz+g3JKo4ODgWGcF01Z684dgjngmB944ELmecGWTDPXvBJcr+dzYc0Lfaswhi1a3Avbxom78Mgyif/F++5D6wUkAUSWIvbhYnoMHl+XBJB94PJwRMAkPC8/PFn/TcAEE4CWI67hvA6fOI9lBkLARC/35CtchwgsHhui+d90nUcYcEEJvN+f7xH4TYhCOHbTk4zSwIgXurppISV/Z2re1dZFYBfHijyCQRfHLEsAHIcABPeS98fwwA+PM8QFArvq//5OHDLn2v43XDsUht2zCg73Nafy08uAJKhbeKjElgyQTcfCm+CHiUGgJw9uyIARMkhVdBE6McOALl0CT0CIBgIzOBaUG3t1A8MACELhP/jzwbk+qTNDMSvAVpmcE3+5nffELBABvTqKhnQfXk4culc5/NiuTo9UDwcCwBpFBOtxF0bfw/HWm/La6/bNcYyYyiO2fQW3N7HtWvXML61h2pCB8MJku4Yly5dwsojZ5D3e2hZMJRZHOEsIHWN/EVx+WyNH6mIkZNQ5TSsojpFVN0dAGHXlKqAfV33IMhn6UcDQMw2veb/OaJMHY8QZ5R1OcBe+We4evUqbhx8E6PiKigyjfRQ8fDuboXDQ3p2JkCzrufh+78zwVuv3TwqgVV1FWlqjq6dCfopAPJ+lm7uvh0tTHnfO/qIv3jSfPJ+T+sUAHm/Lffgv/dxBED8XH/buqwphR0zr8OYhHNC3h3gyU88hU89/TR6nGt6PeT9vmTKuXEjcynKUxEAYQ40lgQW58JuO1BecT5eS/Dc5VbmsQvl7bUW0Xr4qJztEQBkxgCcM4TDa1l8DhcB1iPPFVrkxxAQub9TCawH/xyd7nGhBb7xlb/g/hLhif6GMUD6m6Jf5ayKD5LaBECmlMByy0ICID2uX2juLTkFsgtM/5/J7iJPMO5mqB09S8l8ZzKt1RG1XctapujyJfAAiNMVNnq7+RjwoTEJnYl8PVg9IxYE10quqpHVMArOneSWNyn3skhiADidXT6kBECKyDwjVA0n/wEyGkzH9KCYYr+YOGZKhYoV9azuIchRN5LHGlME1i0wJ3Ulg3jao/PN62UCZmYUKm3URv4NlGvqZz300t5M1soQk3l1qhLSwX8yn3MLUFtcOpcQZ4Iu3XHp/9m3WlKfpf1nSW7KX9HGT4tVJ9clw1d5PwjSNdPnNBMFrqEElqN0S8aDlOkokkcHNcTr6XQuQTGDW0x6iUkXgR5sA5dUl/yV85hoKV9WTXXtTHpzsCfrRNJXzozVFvHu3riKWxto+aY/gy3cBWxJpoQMA4IhNLU3QMIM3111r9gyNlFQxo2SbvyOqldboBMRADEGCIGQXsaAyJLqlG2i5JRnKoH6ih22p/U/HTMAQNhOlJCTRFWey0+nR5BD3hwZVpIEa0Lc7fGzhIfJl7BNFNg7vxgef3d3V9JbBN54TUT2uR/963xZCCaorxHIc9XJ1vdN1/3IM5Z3kQQMEJvxHOND7BHSLxhU+eSQ/W63L0KcsvrAGBsCrfIO0sz8UiRL5p712cSpfmb74j4m9VTydQJvyABBhqHGDwk8C2gt47BKwbNBIjSTEhPHACEAxid4yu+4e0UA5IUv/TwuPfPUTAKLUKAPeqdRhVvRAUbRVNdCBsjmpx5D/9yWVTsnMZpOKiBEYGwboeMYID7R8Q/+j1MT9NPJ9LQF2AJffrJ3TEPMARCN2VZ/fWQ7PUt3AEA0Jbnx2j934UJ7mcpFS3AdNeybQxYEQGwAZsUq5wK+BNz6Snfn/8H5XtrmbWoASDgfza5rbupuKx17hQDIjA1yAgBy56Tw3ftbTNNdN87y0thGZHaYp8dYPln8+ea16yo6kXSlW29xzub8YuswA/NzyWo6STAxYYx9KnNF13Y6Bhm9bh1k9HjHiAzAGM4vVl1tgZMHQfwc4a/OJ9X9/har6H2/WARATtrOgwXH+Tv4RLS+KwNiJznjzvE4EM5/J+yT/twXQZDFawjbLAQ2fHtoHervR8BG9n/31+hBkxCM8M+G3zbsLcf1qxCcCs9rEVjkvV2UwPLH9fdKSVZ7fO748mBiyCgJn/P5820AiL+W8B76+xiyQt8vABLew7Afhj+HbRcCdssAIOF45a/T93v/mdbLDgDx1xveVxbcUP7q4yeBlWFlraMimKop5yboRzxAPABiWZI4ch4gAkCcPF88B0A2NswvLiYDpDEA5Hzvi7h86RK6AkD6BoA4BsgMACHo0ZjeujyoVFdmxWReF12Mutokn+kt+MNXXxcQ0ut1sb6+gfWNdTS9TM8v8Rd6AioGSacqUEpKmtHWDgDp4Natbexu7yqWJIiytr7h/AsZ1ALFaIy9927hvfeuYrpzgJbG6UmNOCuwvrGBrUcvYHVrA0mvgyJlsRXHsEisE475LSW06JGTGcufl+yL8lSUyHcjSYeTn1kn90ipKStEsm09EGIFW3MVAiXjzGrKFYe1aJIREjnAjwSAvHv1Xdw8+NYcAMmNib27U+Pg4P9n782aJMnOK7Hj7uGx555Ze3f1CjQ2iTQsnCHWJkCQHDNp/gFIPYqkDaU36VVmkkx60X/Qoyhx9MJ3iSJNQ1IzQxIgiaU3oPbKzMolVt9l5/vu53HTK6syqju7qxrI6A7LrEgPX65fv/e73/nOOQnSNEJVrMsc8d5fTnH7Z8oAgXmA5D2Wll0AIGcNtkv+fZk4asldPdfNnhcAskz7nRYrfJTGasZMT9rXMufWnKM+ynl9XN/9ZQBA/LXMk2Iz6cNFJnLBzAflLv/FXM2Vq9dw7fp1BK22qG50hgO0KJkYRwjamgeiTIv4qnZixB0WoseISx0v/VGea5LFy8Wc4m2lHiDM+zRjI4tftDBVX37/avY1i9n8a21uz2NdACAf11Nzsd8zW+BvfkATdH0ZA+Rmf6P2AOlQ2sglRgUACUpJOPIVEwBJWfmvEjWsXGHS3QKlrB1h3m8LAKIDtgZHApAwgZ4XyOakAZv8lcr1iAq3Y4GIgberICRrgJ4OSTKXRTzZHgQ76sV0zQDR85GAj4CNAz4EAKHOspmaBzkSF0TLQo6BolTh6wJ9lMxxPJ+qiXqey3WUvBYHmIzJEMnSujqO4Mcsz5AilzcTrmR1cGDiW5Pyec1U6bYG6ER9YTHom4OfSjLxPwUMtBqI50ccSSxKauMi+o+oRJWcs2hIF+58GMQH8tZEE5MPTNi782eCJ6zkrYOSS4TUckMBqjxDUJVqwkcApSB9G5LQ57/nk6ksBGTBLlyTsJYZ4jlrytmZ/MlJOmDGoc8BjfJcNSkXLWSd2LUKVOI8QGRR6Gmpc1fahxybxYxqrWqX7CAmZTy/FEnbeDOA+MUw9icjgawjsltodk1fDlZjEbhgHyroX5FJhRLlumwBHLRClcDiMt1JpGRFXk8IBD/aYUvYNOLPQeN4sjTaynLpB0BfeYT1Il+0gz3TUfu3LA6OjkSX3XTCWS3W7asHislAyH0ytpHr47UnSg2AKDhEAIMTaT3JOWfDRfJJdYnr/RkrRDSAQwE7Wm01P5btoth5/KjMnYGdNuGRqkkPIAFLWhHyoBAZMZ47Kw9Wywj9ykl+BBxnSI7XBIhIEPiVtvMM0188EAks/p2A7DwMTzBACIDQA0SSJWUFSmBZCEDQ87A1xTzSxE53YxXrb7yE3s6GVkWwkq5NAERBG0pftbMSLTLdHFvqAgA5c2q52OBXpAU+KgDSXLjWsiSntN+HWeQugm4n8aNTkc6ZTtBcwHOWk2r0oeMK5wbHDrXq/LKKwdHEfymfUl8Kndjop58ZACJFBLXxoH6jyQBZJJgasl0+nfwp/apLuVFFPiTWYZxEiSvKJ07GY8ymyvZghoqFJ+KhQcYi518nZ1nPcZKI11iM7WESpZxLpcralQH7VfUCfjRYBP4cwwIM2/5pAMhiHnp8IVaDDI4BYuyE05LZ/oLLEue2vZ9klviVhQMi4aXxn88G8O+L3z5POqYPQjTPz87JrsMHmLhvYzU0mRn+HGgxn59Ml/7n5L/s9xP99BQ9ZzuWfc+u3f/eaQDIaRJYC0PpJ3dQHwAxmbP6fnqSXMwAl5XGU9YX5JlkDO3ANuuDEn86mTcfnPLb1SSw/Pay2Ma/9jqWbniBnNY+HxYA4fn7yRCJpzqxxGX2sjUN//1LB4C0aIJeqAn6ugEglCs2E/RI7jEle5UBUqF0fhZhwPWNMUBUfhhBitW1gTBANjYcAyR1EljhVVzufw03btxAt3y9ZoCIv6APygs7XgGQTpBKXC6sZRd7SuxINhvNy13R3oN3b+Ho8Ei+s7a2hu3LlxCvDyVGzCJQW0BkX8uoK2uKVk4AhN6PwDCIcf/+Q+zdfyhrqOHKCi5dvqpM7rAlwMr44BiH9/YE+KqmiXyPyS0WHrHvbd68iq1rO+is9ESautViNgmYiLThGGWZOW/ArjDsmVUrXVERVa+4dkbA6Pmkz9OJp9cBRSeTd4sMmI2T9tyxQIAgtwDgzj8F0RxRm4kEBUDu3LmDR7O/dxJYCdBWJvbRYYDRKEGacN21IZ+9/1fHuP3OLo6PpicAkKYHSFHOLjxAnhIXPO1PyybJP+TuP7GvfZjYcNl28ffdPM4y7efHCefRIBcAyHm04vnsw2Kas/bm95NmH/L/3WEuSmK1QHxstcAW6PcH6Pb6mMwSKdLNGesb2NHTvFXcb0teqD8coDvoyXyyunJZlHl8tmzcYt5I86T8yeOTHS6ZQspvucJXPwa12MgHQPxr9uPa09riNLDkAgA5q9dc/P1jbYG//cH36v0LA2TrNdwcbKosD30LKpJNtQrQB0DYmdukGGcEQNRUnMv+ItfqP/6dDJBk0BYJLF1YUa5Ik9dMhObU8p/NJfmvD5dW49uAIhJYrsJcjc44EGg1IxcFygBxOqOsKJSaMWdkKjpEhFGV3iAPuDOa5P7Fw6NKMa+SujKd4AcRVTP4GSUzHM1ntY9CSXZIvDBJ59/4tgWaMEAo1YUCGQEQGtGxit4BSAQ/eA6UDWp3OkhTsl8YJlJqggAC07SLJLZ8z6ruZasCoMmRthbCkIZ3WnnJFxMaBaW1xFciRsXKnnLhvwKaoJeRVrKWhYA/aZUpKEMmhrA23PZshTIXuESS1iLHlILMDQW7AqFzk6PnAyDm+aHX5CSTvB7sU8oZr9fVqk6r3RTj1d7EaYgZVd3R82R3Vn2qTSFbCLHPHUCYGX4ypg6PtW+K3IUUWmmyQwCQKhCGBvuayHdxf67PKMPDLbh4uIjfJ6CniRJhodT3BpLU50KGpuoEQAbd7gkApF0UiIVhowCITU62oDBQw/7NBBbflnwZDAcYDFdkEWPftapcW6zLxGmm8KnKwFkSqwpbKJ3fjPSfUxggZNnUAIiTxLJALu70EHc8zxLpp7b9AgCxe9WivFm7LRMyKxOoOABXXRwHEYZliJ6rRGPicU5w0hl1LSTBHJMpIQNk1wNAgCSiBBZUAmtnC18SBoiaoBMAaVUiLidtnYUFjttzpHEp97q/uYbV12+gs7WqYxeBUz7rHLec7nMnV/1nyyH94Z9eSGB9rBPTxc4/NS3wrADIicWk55llF/w0AMRvlGUWvCcXig4AcdPKCQCEMYEHgPA4BoBY4lW2fw4ACK+zWZX/pM5BWUqZsxjfzGaiH88k3Xg0EvBDQI+yFA8vKTxhAQNzU85LwU84cyFE2U0ukOq5hB5sznuBc4MPfsjvrjjkRIK3TrwTHloAIJbkbS7m/cSyDx7YAqxOmLPQgbIyNePFyTmav4sDYmw+NONqYzP4SebTAJAnnZef/D8tGWLfOy1Bbtv7SX8p1nHJfZ6TJfR91oXdFz+Rws8eS6af0lfsmM1z5bGaUlt2P/1tTZbWB7w+CgBigIpdn4Eu/jU+DQBhHCPrk1gTwdZe1h81PDzJXDoLAOF37Bmz87F74be59Zkn3Vs/CdDsB3UC4RkAEO6Da52Dg4NfHgbIJwiA9AiA9L4qAEiveh1hpRJYBEDkHjq5WSwBgEhKKi8FAEmTFA/fv40H9+4LoLyysoLrL93A8MoO2p22KAWQAZIVJeZ5gMGgj1ZeCYuDxx6ghVu3buPerTuyBl5bW8fLr7yK1dUVtMMI09EEe/f3xGeEUlmtTIETgitcMfKzjZev4trNGxhsrGIelSKBG3RCHB4d4vj4EFWZYTAYyD673Q6CVoAicFLAAoCwyImrZm9d05xYPABk8Xw6mWZbiXp+BDk9W1h45woJZJPWHC1iS9EUh+mPcPv2bexNlAGSVwmCDqWXqxoAmc9YbLchnzUBEHnGPQ8QM0G/AEA+fLjoJyY//F6e/zeXiQef5Sz9djkRs55SSHDWfv055Kxtl/l7MzZ50neWvbfn3XbLXMOzbPPLxACx635Sn4qZG3KFphzrpRCWMtztrihzHI0mwhhk+bMoDbpcFPebh0xSQOSvWNCtVgIDRJEW3jIXRfBkQJCk3xP2ouS74hiXt3fkd4IfC3BEx3p7c1zPXI7V4iy7DstN+XGPf4/92Khe610wQJ7lMbjY9rxb4N97AAilrxQA2dAFBn0duDhmsjsMQfMblcDSpG1cBBhkITqBAhqkDWeZMw1lhSEBkGFHABBdOPBN1kYkxtciLTRNNEZqqfwPGQxcmFPuSlkJoUuctuXBZsKZAacwQDwAhJlJ8YKgFwOT1YRMCX60AvVXiGMHwBTyfco/TPIZJvlcJJok4Uzvi27bsVUq+ACILPjaEaq2eWoEOJhO8GgyrgeHlOfG47Pyh/biNHWOeFw1A5VqUpTY3NjE+to6xrM5pvO5eF3wHZY0rrPg0umFm1SGcI1zFT01xkbE5ITpM9PEnD4qObrtNtoGgBBYkarQSE3QpaJK22mOFElF6jl9VQpJ+otJudwRGv9RTkM1VgnGEAApCk2AMGmiVfXOtF2k0haSV8o5iRTEMIyi3jOlvAJhWBB0qScEMT13tHNFMLzKWtUm9BMIvAahpQvC5TwsHFuG/UGrfB1FWyYLrU7VKn8IgKGFXSoMRq8HkwPhWTHhzfumi31N7hiYxn0XZJEIg0PN7vm7abyT/dFtxQqA0FeE0lo0KXc+J608RZSqBAlflogQQKVYVIFq0q2UBQ+ruoSQHwZCgRwMhzX7SEAQJy8ldchmPk72Ehks7kzdi2sAACAASURBVJkqHVulqOh/Yl4z6jdiPiBKf3QMEOcLIsLGzgOEx293+gKAWEWlWLTwnsv2bD0nd+fOt02fEMqKidZxB1XMjqXn3AoirJQhumQ/ucrrWUWAMpe24PXLZGsVrkmG9O4+sv2Rq+ImABIiC6gwUGDVJLA8BggBEC4gefuzqMC4k6LoQk3ct9YwfOUq4o0VHafYQ+JQ9JJF1rgEDACxDvmH/9v/fd5D8cX+LlrgU9kC//q1Tl3R7DtQ+b49OgnoWHcSAGlozXLYd8/76Y3hxmD5Y1M8dgGA23dLMlZFm0cFyiU4t1ORsdUVUAh7UGVPSpH7MBknmz90F1VF0LfrJqeZfhiQBclCBA05JJ6J2gg4xsr4Tn3/UsZGFiZwcUGwXBLz2VzmWX6myX5ek0mK6E++LBnL4hHGSlb9zs9V4pBeUSmiLEUy1wrg0VjNzVlNrPKYC3knYcJKXKLslXqBLlOizovKP3VMGZO/4tzvqsNUZlMlJoW5z/jO+X5IgYT5SekVydzLsbW5UDKfKj+RbaCF9Rc7P0tAK5tDDYMXfWrRXtrdnIiNd92WxNOYRJm39ffFX2ARY/iMESsu4Pc5l/KnFQfYXGvXZX1PGa1OxNRiF699bTsfDNEb7tpOZGUdg1b61SK+sLhA50dtf0pmSoJU4hW9djm6SU/avXRSb01wydqs+dwJo8d525naWxOI0av078ViL/71Gbjgsy/8dlj8ThavJmatL0hs4K6N3/cZIPUC3WNK+bGi9n3texqnESBRiU+7bvZj+be3nTzerk/o8dVvMAy5Olr0Ff88/fbzQR279iaAJkldN3D4bcVz5PmOx2MBP8gCXjahdVJs8PSR1F344o9eYu/EGO00jfhZIYaPlFKqUARcixApdlIYeYlC5PZmqIKZjA1pNMXqpT6+9J++hf5lmn23UEWJMEC6rFpd4dqshbyiZx/XF4yldZwmI4OKAsoAcYyNUxggHHuHgx62t/vYuaQM+Cij/G+ADq5gu/sVvPrKq+jkn0VYDYWrLuVN8mwxauUlsThMGd1VR9l/9OwQ2SomaQIWgTlmXVYIaHH4jgIg8SzHWthFd9AXUKK/vo58rYt5G0iLHGlb+wkZziyyKtMcxd4I9+7dx2jvEbLpXNZYOzuXxduDXnr7e/u494vbmB2P5ZlORhMp4Gm1Yyn04xjUXV3BytoqNra3sX55B+GwjfH9PRwfHGI8prF4KgmuG2+9iu7aEGmUy5qPz80kLkAWO4IWSuHpA+u0NuRUmeTAPEVZ5DjqMJkWoaCSQ5drSLJgdBwSxr9INmt7aezMdZey94vUrdnCBGFYoAwnmATv4tbt29hN/g7jnADIDEWbbJUSo4MCk1GCLAkR5Osy5rz/7+a49TNjgHSUY2keILLO0fUpzeHVfUQcSLRruzsrcYJIQTvprqc8Dub64ln2PnFrXiPn+Bf1dd5J7WXHnhe1Pey8zrtdlr3e8zzusvdi2e2WvYantaF/fcsed5ntzhs8etZrPWt7iQnE9OjDvkyDXr8fBpmbl5yMveQhqLLR0jxcoQxsXdV4ecJ6N04xw/l4hCGVPjSWlLlR2B+6juDvqqYSotPuyFzMQlUC5pKr6SlIQp9XKayOW+j2Ne8k8aOphLg4XGuWXRzu1H4YP/FlOWCJicSgnco43I8Vlrp4ysXIf7n7Udr0w96LJ38v+C//1/9r6bjq/A9/scePowX+/ge/Xe+WEljf2noVN/vr8sAQ+KAEltTxi3EapWYY5Oiit10Cw5wAiC7IGbOS1UHwQVgWwgDpiHeGdX6R3wkjQRq5j9RV8ImckUQtuqBn8GbJVZ+mL7GMC7bU9FwNOflAU8KCyfz5PFGAhLFJK0S3q2gnozYmsYVBMp3iONF3DYDQRLrLIEsD+nE6x3Eyc4wU6uC0UHWcUVAY4mAyEgBEtmcdDdvISAtBBVa9801gghVD4p0SAjdv3sTLL70sSXu+0yRBMk8xG88xmySYUqtbmCcpctLC1WkCUcW3SmPpwpoARYFWpIPgnJJiRYl+HKFL2QrJ5NKDhJQ2lrUzgGVSptB72CKrp8Kc/itFLhJUYmpev1UL0Hw5BJxyJtqkdiu4YSboCrLo2w2MDJGFGbCQ4TLDEQItBM64qNBFn5Tc1uCT70CoC01Jd7j8M5kXrNh1Egm1TJgmkGrani1uXcLLpMXUrI8gSFEnc9j7WsI60aQI/U5Id+erFiMxg3mhxhsA4gAVB7DowjpATACE/TxuC/2cRt8ERGLn0RFTWoyJL5dMYmKMk488J7k7L2oRa2fEPEmkolf0HTlxOXS/vlfm8+IyFJaUUU13lXDjPeZELfefz6q7e3p/rO30d21DTRAoOEKgy1UDCADSQ9zuLmRRnCG9mYSrjMyiOpMTqEiB9dXskTTKIgrE/4Vg0UoVYVDRO4SLqQpTB4AIY4VSJyXfrq2THNXuMaojTUBybZxGEVJ28aIUBsgXyAD53GeclEKFiEwoMbasBACZdBKUvUAq9/pb6+i9vIPW+kAZbAS2KHfHccsBYe0CIoVlCaA//NMLAOTjmI8u9vnpa4F//apKQvmLGb9q6GnJyWYVlEgXOibGwoLWaxPRrtUk8ULTcCFA1VSKYsVrHpmUniYrbL4x/3L9DmMUJ3/EhJsw8xYAuoEtQTUA0FOD5pBzPxcbLKJIZU6OaIIrc7PKtyioouMk90HfKi46JFVE/6GA8osOjHBJdUvsSjzFOT3LJF6yhKjafJmvlyZlxfsqz3H84B5mNNedTqVy3FgP/vbG5rD71bwH1tpsVSa5jJFrydyaFehJXUly1EmNPmk7ubcSOy68nexceI3chyzKnPeFJYP9vmTbCzhBxmq0kCOz67Hv2XVY4tn/92m/c7Q3zytbsPGnsZCt/VlAY+wJYx341y69iQUe9MPz4in7vLmgbwIn/nY+UMDWsxy1XaOBNBp36LxtCfbmfbBrsuMpa3u5l0lvPuneirypeeM0ClWaAIgdsY7TGtJdur0CID6IYdfF71vMb9d81lXYOdi1NwEY6yPGxvHvSfMc5N67pMJZx7V7aeOOAXh+O0pxmYBbi0QB/24SqGRxfVwASHPMrp99v8qZcRdjUq6fmCEXL4lS2ATyfQIgApJUatx9BgBSRomYYjOx0l3RtSPLxgiAyDhGbVoZkQmARA0T9MclsLgG6ve62N7u4vIVBUDCTFkebVzGVucreO2119DJPoeoWhWvyoiCt8Iod0kWxp5cH7HCta/sv1ZaIE71GjuOmS/xZlEinSUY/ew27t+5i+4kxyqNxMMA6zevYXVrC8WlFSTDWO7rvKtFVMMqQqcMkc8STG/tYnd3F+nRWP7Nq11fXVemynAo9/vOrVtIJjNJPM1GE7TCUNklLLCjLw8TVT0CPzu49vJNBP02Hrz7cxw/OsBsNpU1NOeNV3/9LfR31pHGBWZBIkmsoyhTidewI75WQVHi2kQBDcxSFIcEz8fYXwnRHQyArQHyQSzgakjZRKcOwaIxMVUX9QauK7nGVWCgmGkfDjBHwJLAcIpZ6wNhgDzI/g6T4gGyaoq8PZLrmRzmAoDkSYQoX5Mx9oN/l+DWO3sigVWVujavGSBcAXNZ3m4jL6cK8kvV3ELKUvvzAgARecgnviy28GOZJ6e8pMivXH4MXWasOM9tzjPhbuPXeZ7f89rXebfL87qOZY67DMCwzH5O2+ZJceOz9JVlz+9Fvmci9+dyRR+2Lf3vBVFOsym3/HEAq1PgkKINl4dRpR3zV9T1AAuKtaBpoVYh6iimjNIoEOF3BLB2xRayDweCcFxtdZi/UoaIFl7FojzCfK34i7TV47YdK0DC/JSAGxGL4jui+EG1G/7NL8zlMVW9hAncRRGSH+v/1d4FAHIe/eliH09pgR/94Pv1XymB9c1NA0BU+ooVK2KjTWO3oEQSkt2gi9h2GWBYuEQ2F62MkzNNWDIYSuMISb8tAIguEClhpQGqPBA0xWRwYhIGPA7jaKfzK94LWVYDIUbtMvRSDNdYieIqIilRlGQEEKZSNSVhUBSCckFMdPLB5D6YGGBF/eFsjMPp5DEAxAZbAiA0QbdkMtkfPgPkcDrGwVSrV+RNpovTIpYKNSKqnY6cC48nsWIU4otf/CI+97nPqaZftyeADM95dDTB6HgishWs4EnTGdJsLtWiIlHFhDlBEHprsM0EACkljmXDTSgNlOUYRAE6TDCnBUpqzko1p+roMrdEE3ayJ4J2jDIMFQBhQM1zdnqARjmURYJQpXVgZVWOME2yAmqgbqJV/Dt7imOECFtAq6ysslWMmBzjowZAnCwRF1BMXltFpjOSWVSnOqDF4Agm8WmirRWsXgLfVUwqOr1gOCxCW+3uwmMKMkG+pf8IAFKJ54ckjbjgY9WuoyDqwOyqYUXqQ6vg6vDY/GdcXxYPEIKIBDzIeKIfCAEfl6SIgwpxyHunaLxNMpbgaSZJ7FngdpxUTkyYXlBvAUUNgLiklJ+gkWO4alxZaDoApPZfqcEPrT6VviCTrgEgodAxCe7ps6rghC3qTY5MaoidPreAH1JN0JMKt5QGke7ZFQ8QAiBibKhMnWmVY1YqcMNr9xMHSAtEB1OE40S3pwF6K0LmxpmVnW184be+iWtvvaljR1EKAELAjtvTA2TcmQP9ULSbhzsb6NzYQrjaR8EqRo8BQjCGDJCuASDaefCH//uFBNbFxHrRAmyBZwVATls41cm/EwCIe9hODHY64ip4sUhmKFCsgPxiUUXNc44zThbT7U63NSDEKsCl9qJmBYjZN/9tGzu2SRB0gYBuUSUqAUBKBCFlMFnlSoBDk7NFHkjVss55AwFwCYjY/Mj5mguAQTtCyKKPVOUJOT9yUUFJKl5LnnM+oqyl6tNbHLUAuHOkwgBJhQGyf+c20rkXszgPBUvwWlHJ0+6B39wEQIQ16Crv/US7n9jm5xa38XNLMPNnnaz3PFVskewDIH5Vv7+I9s+V+7LjcH5hVZyb0E8yZ+QG65+EpelYDzVIUnctL8HFeyLmk1otbPNZk3HD+Ifnbddoc5PdE35XYlxj1HqAgL/As7n3SQCIAQTa5qwClJmpZkT4x7P7YgvZZmLb4jnrB/x5ngCIFDu42K+ZrPCP6fetswAQvV53DxueLNb25v1x1kjs91W7d3Vs4zFjngSA+N9n//uoAIidr1VRPgkA4bG4ftjf3xcJ1GUTRstWKi4HgKh3xacdAOnmn1cARGBdk09zg3wNgFTI2xqDxnmFdqYxPhnEsv6R8aRCkeUYv3MXd35xC62jBMNUGeer1y6JGXp1dQPV5lDMaSetTIqO+kUk+5yPJxj//AH2Hz1CMZ6hTKh2QJmsIba3t7G6tobpbIbdBw8xPjzS+STJpHhKGSBcg80RtGIpKNra2sblK9cQxDHufPABRkdH8nfKSbM/v/zF17F+ZQfVoIV5rEDzYZgIABKEHZRlS4CrGxOViS3Gc8z3DnB4fIjDjTY2d7YR7awiIwBCCWSasdMrRVtRQaOaAaI6scsAIMIAwRx5+1jG9PEBAZD5SQDkrxPHAJmdCoBwWOeaKKMHyJMAEKmE1DH9dADEnpbFz0We0H+STj5VFwDIWaPui/n3FzmZft4ttux88WGP+yQQZNnjLrvdi3zPzhsAQcR1gCX/XZGxY/cqAEL/Pcbbjn1tZcjixat5KoktXazI7Ww8e6wdCYAYK9/Hhk1ifqFCr/sMAlE0kRxs7MAPAiCdrvjbMickzI5WS4CSbo95n74Uv1rOV4qMXCEwC2CjWBx/Xa7JCnAD/L9HJ70WP2wfPa/vXTBAzqslX6D9/OMPfqc+m1f6G/jW5it4WRggBoAoA4QvSmDNQ5V4qgGQPEBbKsVZZaEV2PIuSwFAZt2WSNPYIlGYAy4pGlEOou1orVoqKQtQS6mb1BUBCwIEYgwehfJQUceOYAKRRCKWWgWiAAgBBL5FcipkYEkd1FWpvOR3DHA4mI4EwLAFK9FO+hMYY2GSJRhnutiVRSoBkLhVUwKOZgRRJosqeGo5t1QOjAMAE72UCaJ5tdDXRZsvwte+9jV85StfEd3X1dW1OqlRZNTuVtNtJj1oSlTmmUp6FRmqPCHFRkGCqkS7VSFuMdnAdi/cIukIHQ4qACbHU8wmMzFDpQxSMi+QzDPMkzmSLJUqfOr5MYGiizoitwsGhdwzvgVOjtCjSTyZJvNEpD0kCR6pdJnIC4j5nauekWSzIDOuss3JKllSnOAaAQEn1yQToauwtySB+YPUiQCX4OL9kiQIGQ0usSFyHJ4kgckWGCNBBn5J7Du0u8pRVCnCSCXSCIBETOI7fxgxK2Ti3DOFt+SC9AVODA5gcbON02jSSUIBFa0G5ou/872oVc4QVplIjrUC7b/KinIAjHsqbZFu3h0EPwgimH62TWh1YseryrXEgyVY7Kd8zoSVJ0ej4Mfi3nOiPQFeOY8POx+aoPP51edaq+SUoVFPvVJ5ZUktnreBIKRYCgDi2C9MFFECq1c6plhVCgAyrzTx5ld+yrOalw4AoesHgahAxhoCIDwfY4BccwwQkRQjAOL6ZoIMx60Jqn6Ira0trFzaQvv6JoKVLvKMVWxUX4hk7KA5clRUcm4toq0usfZHf/aXL9AofnEqFy3w/FrgP3/l8SpIPyFrgbOdYTMI9//NxJN5cTztioSdYXON29CYHDYGScUR3w50tyQm/+6Pl/ZvP8np/37iPNTeSBYoVeg8mTACgpmM7VGoyf+c9k4FAfAOomBVx2tKupTK6lPGnWMJOGkuFifYeKcxCWnqlMyKpGhDKs+lwEKBaJHxZCHH4aFUDDPmCdNUoBrf20HGSM//zPZj7W5z4mPtzSQ5AZBaBnJhSO0DG5ZQ9gEQi/FOACCU66p9nRQwt+/wp8ybnrl6s7/YPbG5UCWwtO+dNv/Z5z5Q4G/b/F3MlcngcXGC3gOtZluwcpRBzPO17ew6mgwFavlbUcFpwEcdi7gYxr9ef/v6/khlswGAJtPm5CE9H5QmoOLfX4sJJCY5RwbIswIgzfawa18AVCz6cZXcLqax6/LHlmcBQCxWNGDLPwfrW3485Y8X/hih/Z2p3+Xkb7jPJoBiY6IWl7A+XtdF/nb8G4/lM0CWHeWfFQB52pgsZfZu3fZpZoD0ii8IAMI0UVg5AETknPnmIoprmRJpmUos360i9EySWOYbFv9RRZh6fyWSW7v44N33EOxP0J9XUty3srUhBXfh1U3EVzbQWxlg2maBUIleESJIC4wODnH0/l1ZE5bzDEGud4vqA4ztN7e3ZcwZH49wtPdIxho++iKp1wpRheoLEzDJNBhgfWMDq2sbcvx7d+6I/CHBD4IVfF1+4zou37iGzuYQWU8BnAPOVy16PrZpeCeyXJcOcxTTOaYHx5g8OsQ4mWF+bQU7Vy6jdWlNABAWiEUODGMZAEdfnj11CmScVXri2QBI+h8xLh4IAFJ0TjJAsnm4YID89Ry3xAR9hoqatR4DRCuKFQBJS/qIGEXbTx7yGyzONAmsU56MOtm4eLpOT8yerEhWAET3+yK+ms/0Rz3HZZPVH/U4H/f3z7tdPu7z/Sj7/yTu2Wlzx7LHXXa7F/menTsAQvZHY0zSXIzG/sYAqdvEFYNJWxor06mZaNziq7qcZMAZoM99dXrdEzGIxP3iF6z5Hb1XFbqUL3dSrX7BmZyPrLU0hu70e85+gAwSgiMqryUeJIMhBv2BKPMMhr260NaP7X7cvflRuv65f/cCADn3Jn3+O/znH/yuLalAAOSbDQAkJhVbqAsEQEoBQFjtwWCDJuiDnGIPrgJfohO3RKsqJK0Qk7Zq86v3gCKWtgARY+ROXxpBqx/pwaALTr4JgFCqajQe4fh4JAEdDX96/b6YAFEGiIAGH6omAMJqKSZSGAL2B31hgHB7shmSVOWEBMCYjmsElCboUUe1ffn/NM9AEEQGOIIplK6INYHBayA7hD4h4q+QpgJ+VM5EWyr1pdq9h/1H+zh49EjYKgRAvvWtb+Hrv/l1bGyuYm19tV5IR6IzqxJbcgqy8FjIThXZFEWmklw0I+93gG7bVZwWOR7cvY2DvV1hCFAP+vjgGOOjsTs/mqJmmE9TAZPoPTInS8clsC2JoQkADepEdilJMMtySTJvDIfotmMklPPKSzAJzm0tCc7CIK1YJaDCgVMD1IVutGaPZJATgnskP7mwkMGVg7aZWhIcETBGf8o9Eb1ZLf+tQSmn6W4Fn3XFrklPCONCPWxEr9B5WlBeoShS4jqIW7FIf7VEa1jbmwscSmCRdq6LbAUvpPqL8hv8d2sh72Vys4a+kzUQ6eyieuFuf+JxItfKqq9UWoAwECeIdhzLM1LLlrgEDPusVeGKZ0W/X+svyo2qde2dZkst86JtKjVs9lO210WcFlAvJsdauoxtZ8mbWofcWCDq8yF6lAJ+ueMLAKY718lSJ0KCjky0UAKL/ZI6k6xiI1hByTgCVQSL+hl9Nir18SkLzFCICbokPVzlFu+fMGiK6iQAQgYIdaRZFVGWWN3ZxucdA0SkO6TttZSB4CF1kA+DkQAgly5dwurlbcRXN4BhVxlnvIxOS9ooIzBYVOiXoXjEWMD2x//2r57/4H1xBhct8AK0wH9283Htf7963U7RqtCbp3wWAOIvkhaJbsYUJ5MZBoDoNk7uSoDek4nKJyU2m0l0O88TizQHgIhET3AkhQp5cYi8GMk8JkcTHwaO7JQ17CLCqsQfnfYKApF0ocRhJON8SGCVQAfH07ClzFknscS5z8ZNjkusBCfYsbe3Lz8JgPDcLF4S4GU0kqnoacl5nTIUzJAZwDc59AxtBdChZr0HgDSZHX5S2gerbSFjAIjEeCJRujDcrYtiJF5w0jWmLeydm38fjMEic7DznfDvp59Atvtmx/H7nX+v7XORL/MAEJ9lYB4gvC6TFrM2tv1bTGLX7ktg8Rj+M9EEJfxn4FTwg9+PTkqHNZP29r3Trs2S634bGNNlmSHkLAksA0DsOv19+oUXfn972nHJ/jAApPl9vy3tHp11Dc1n3m9//7tNEKLZlrafMFBJh7Nefrvzu01w6jQAxICaTwIAOev85e9kWf8SACD94ouIsCJpewIg0hcNACEwXXItU+BgfChVtMOog7W4p/KDIkeYIxMZP0rkVgh2R3jvZ++g2h2hN2MhWYZ4qMVJ5aVVdK5uYW1rA8GGJpa6ZOBPExzu7uPRu7cUsM6UYazqBlpMtnPpEjY2NyWuP3y4r2AHFVFYWEjNhDiUsZ/qAmSLDIdUN2gJQ+jR3p7MH8oU03NeubaBay9dx+rVLVRrbYmRD0MafigAQmA+LCsM7xzjwe27OLj3UICQ7nCA4I1L2NjeQri9ogwQAiA0cqcclwEglKB1DJDzBEA4xv/8byiBdTYAkpVmCSyLLtet3fMp4IcBFafIqlwAIEsNA8smq5fa2XPc6EVOpi/bLM/rXvjHbcYsy577aXHYWd99ke/ZsgDI0vfMASAn29orUHVMW4tJNSHpiiesitj59EruKVzI9jfjTolJ3HogzVLnJ7dYF2jN8cLrjHNKL1afQpPgOhnTaEGH+NbOZq6wlxJYbV0XyffELdatOxheaO7Xf3PbX/8v/puzusUn+vcLAOQTbe5P5mA//v3fq6UDXumv45tbr+ClnjFAWLmuBtF8ZWGJWZCLwbd4gBTAoAgQu8ro2mjHCdAlITBukWXgAAQDEgiEiNEz9bDJAKFMAqvtI/U3YMVd1JJkJKvtJhM19GTFP5O57bZWk5Ot0eqqwbmYqlcFEoIW0wnGo5EstgnW0HRZquZZXRhFYhROfdRJkojPh5g8cqAgoGIMj0oBkGmues9SQRkFyGlgKn4EpVSoy5tgQjIXOalKdFo78uD3hgN0+n3s7+0JO4MMGgad3/3O2/jWN76JwVqA/qom58kUoGk6QRDzXaDcFeUxBDjigj+fAQXlLTTIG3QqAUFUX6/C7r07GB0+ErZLj9Ja45lo1UrdusiTVciSAjN6oFCHdkZvCfX54L1TOVdNSlPW6PDoGAdHR3h0eCiJ4KtXrkrATY8WgiCj6RyzucpnZXmBeVpinlCOI0Ga5kjzSgARbV+ehHqeyAKW6SFKKnHgdiCBQ0AkwS7MC4IfDrjgd1jgY4acgjI7ua4F+KEAQJ0W86WdHAhimtxCci9pXusqbSvn8cA+ygG6rMQTRIxgpSLUyc5LlRONYEOEsTOs93W+XczNBQUT5yLtJX4ipTAXBLyRvs4qXQWC+B8lT9g/rSJWwEAHvvB5MGBEWBTdrpyD9AmHL9ULfMd1XDBNbGLR5Z4FEhV9LpxWpCH2PvreZIDwftUSWJ5niFYmuMaRiizea16nfmbyIXxm+YySNsnrzGms6GTz2NbdhHrLhT6bhdSFIRWDykBBToJUzveEMtSsusMokYUjn7kkjpBzgq0WAMjVt96UvkkZOFnjuP4zLxM8wjGqXoCrV69i7coOWlc2UA06DgCpEHQpDxcgpTRcUYk/yQUA8snMSRdH+XS1wL962cZBTUnX7LsaXHVjjwORH7+6RSKRCZ60XCTJFwlIS2Yoni6EQQ8AqdkfzpS1Tk6Kr5DKR3EAUJydA4glQpho5f5UZlJezjTdJDVkbLUykWgOhCkdv1CGj2SuS9I9ZLmCISFUCisoO2iFXbRaPUTFBi5d2sH64CqigH4gHNfaymrNY6lOlWpSYXwQ8Hd+ajLPcv8p9vcfYTKZirRJMuf8yrhkwQKw5CqlFWXO9PwELHktl+aYAr43iM94OJEodsUvPoNC5iWyWZxmsC1+RKblDKksxk1JkUv72PmaP5UBMpbQPg2U4TYGgOhxFz4wTeDDT1zbd6zf+QtL/3cDQOwajf1hLAM7N943Aa9cOxsAYgwQ247xjcUbftvbPbDP7BzsnjXBw/pzB4A8C6DwpGu1a1x2pDkbAOFD6SQyDvC65gAAIABJREFUn+IB8iTgoXkeBoBYP5E4x2Ibb//PwgBptrN/zNMSLKf1KdvHswIg/j17LHEkHgoERRfPBY8jcZ+TwDIPkGXv17IMkKX290sFgCwYIBo867gvzLxS23vv9m2ZYNY6fWz2hlJsR7koFnXNywJzziOM5w/neO/ddwUI6U3o1ZRKgY+MaWtdtLfXsU5GyEvbskbrIEI+nePg/i72BAAZi+m4OZ5UVCdIEly6fAlXblxHvzfAeP9AwG7KviYzSiJniDtUIQgwWF0R9geVBqbzBA8ePMBkxEJBMgVVNo/M/3C1javXr2Hr5SvobK/K34+iVIq44ioWw/hsniB4/wHu3bqDw719VHmB1c0NxJ+7hs1LO8DGAAlN0GUdo2w9SvxS6pd9LQmcT589o2d4gNwnA8RJYJVdMlYWEljGAOFnH/zNHLcfA0BYMUzuCRlSgRSO5acCIFqEpWaglsVYxBZ135fQwnti3K9nGaFzOb/g9C/1JH2iG5130njpBO4nepXPfrDzbpdnP4OP/o3ndS+ax/2oIMiy1/Ei37NzB0BkYHHFrC6OFxl7VxwUOW9WU97QeumTAILGWa4IzClz+NtI6NxQC3HyO6KkYrGp1oJ7Ju3MR85Hbq3kCrVdrkrYKSwWphJORaWYuZPDYk6TvoeV5neobkPZ9ELVa9qxyv1q2niRo/raH/+PH/1BOcc9XAAg59iYL8qufiIAiD4MZIB8Y2shgRVWFWjWzBCHHTMNaKKWgzXSDKIEAMkpDaMSC+IhQckG96DOwwqjoBR6rCYR9Di26CVDlyZ3WuWv4AeTpFbRyO18GSz5HlkgbhFPylZ3QDNmlZyi5BWTJyaZRQCEbzGOjmNhX0g1vQM05ky00iPAJK6YlRZDDT3PGQEQVoS7v6dhhSzUqhpZEMYRCsp8UaJrNpXKccpFmZwRA9TeyhB7e3vypvxDGQX47be/i7e/+S10VhN0VpiE16r6VtgSEESvLxDDc7GF1gwNwnKOoNCqzyCoHABSSWU9F9r7D+5icnQgsj6rK6tirlekuTMWbaEqqE3uTOBnKUZHFWZTpRAzMa1ogA5ADLQf7u7h/sNd3L9/X/79yutvYufyZTn+PEmxe3CM4zHN9jIkaY5pkmM2z6Q9+PckLZESADFDWXWT0UGOI7BUNXlJHBeECsPAyTGZhJQmPzQBotWfBBAcW6YhgVEnOhwto4kuy78pOaAu8bqvUgEQs1lnSooJ75Mq80YDVC8X9idfYssmabl/DQAkoGyTASAopa/T9FzBqYW0iPUtk90wU1hes5nhEgQRlk2uJvD+265dPWIWch7NxJLUklUL482T4Icyb05IYglXZSEh5rpkbVpr4EidLHOLAzGQFYP3di3nEkQRcoI9Tj6NbJvOPEcrUb8PAUCCEhk12QkCGauKEnUEUJindACIJOLCAAkZIPTgIQPkkmOAfO4zCmhwwUaQ1o1TszLBfnkoHiDXr1/H+tUdhJfXUfU7mljkROwAEE7YvJeDqiUVbwLWAfjjCwmsF2UKuziP59wCv/vSYlxoVrnXgbSrgK/HZs+Mzz99jkmpsOPMf0P/ymS3zoMKrGpidPHNEwDIiX0TTDDPJPMC4U/nL1CDHYuKczNRFcDExTo1sy2aoopmYrRaBvtI0jmSdBdJeoA8p/wUARAa8PYUAAm7QLqOl156CTvrNxGHfeR5hRBdqQAuUpqlq4xTnZSuKG+Vyt8PDg6kspeyk+q1tDAR5xyp47DGVMKiAOOwxbjvgwY2z/A4Jjnlj/vqcbVYGEnM4VhzflW6n/i387FqdZ6HHceS0zY/GQPEmEA2pxn7tzlPN4EZm/sXyeSTAIifZLaFdfP6/b7WXHz7AAiPLXON83SzduLnPgOE+/MBEP8+Uj7MN0E/2daLBWszse+3g52vhGbRIlay+2HHe1qCQJ+VxcNi+z9fBshJAKTZzj5QZvffv0eL67SIa/Hs+RWGTQDlWRggdWzEVbfHkn0SKOPHVY+dg4j/LM8AaYKIfqzI41CKlp/5x2wyQDgOLPtaFgCx83hSIkqeZb4LjVE/3RJYX0RUrQjnOngCA4RjzJ2f/gxFmmG13cP2YFVAhrjfFRB8VhaYEjQhI+YowfvvvScAyGBaiI9TN25LDJn0IgSrfQzXV7H6ymWV/Yi7KGYJHt1/iL13b4t8IRl27I1SnxMqu2xrZwfXb76MjY1NzA6O8fDhQ1RJhuloLIV2cSeWAsDVrQ2sb28Lc+Tw4FDMxbkmkHGbBVZOEjaJcly6ehmXX7mB4dVNiV9HEQF8IMoClOMMh/sHwM8fYnxwiPlkKtfXGfbReusqrrx0HcH6ELM2fa0oCbsAQDjGcUpOwsXcJGPSWQBI8h9qCSwCIHw+zAMknQUIMwVqzgRACl1vFyWN5B37Q7RuZVV3AgDRyJ0AyNlPx9KJ2WUfyOew3XknjZdtk+dwqc90yPNul2c6+DltbPPEWbs772s9rQ/4x3jW4y3bp551v2e1y3n+/VkAkGWu11nr1muCOh9o5uJOAte8US0GPPlzIT/PMZtzwomYw5V01fEG12dUNHEvGyH989XfqWYyPbk4c99RNqsqrVh8pcdUeXqu7eipyv1ofk/NFapSfan88+fvX/s3//N53qaPvK8LAOQjN+GLt4Of/sG/qiurbvbWnwiA8Mxpgj4Ns1rHmQAIpWtYIa0ACM2cY0l4im51UOEImTBA/AeNC15WNs7pRzHPJDHap1GOk8nhotEWbf6Cn8ghE/ESYCYJOv0uhmsrtT4zl0zU0mXFpFRO5hkSBoQ1syGUxLUteHheDIfE54JACG1MGDS6h9QAEGqr8jwS7puJWWfOHg/7iIcDYZzwnYnGdeV072KsrK9huL4m4AcZIPM8FQO77739XXznW99Cfz1Hb00rUiT54QSR9PwoP8EEhFu4SjVmgpD6tPIq0YsL9Nqlk7wKsXf/jgAgNNJbW10TAKTMCleFT/1WNUFXVs0cj/ZSTCeV6MjSTI+BNAEiJq2Z+L13/yHu3r+PO3fuCMPj81/6El66+YpSvCtgPM8wnacOAOHvhfxbGTEpEjJOmPRXQrZjEKhfTJEVmJGhMleGjVVp+hO7guDat5j8UUNsTZLr7zTH1qH68QHUyWV5prj+YB4GlLfi/vXYpKHHBEEMjGN1E5cmtWyBJp6UMSJOt9qXhP1wUt6C/1bPD5Vc4nHpL0KJLWGrSB/RZ8Wu3c7NABDxkCEw5QylTGbNPjdJLJtorN2sHQwAsQROs4pVfGVKpR5a+/kJmlpv0lW5ctFoAAi3Jxil16EMLNu+rrb1ARB6rEQcExxgFYZIQ0rjOTYQGSBpKQwQYcCwys4HQNgnOa44bx16cQQHM4QTfRZYOUcJrIyeQFWFlUtqgk4GiPQRkZJzDJCyxKycY788EgDkxo0b2Lh2CeGlNZT9di2BFVACKwrlOaCUWZ8yZVI2oXP/H12YoL94k9nFGT2XFiAA4o+BzQp2G1+aiU8bu+ykZaxHhcQBIPas6fyhz7aaL1n8rWOXU96rfy4+1AILuGSX4444hocZThkITgDEVYcGhVseKCiirEP9rAwnqKI5grBAEVBuhAyNh0iyRwKARGKGHiEou2ihiyjsopyu4tVXX8WVrTfQiYZijt6JVwXYyLMOqkKLMhhnMIk2nc7kb0xqHRweivQVGXTC0nSxicQL4su0kKhi8qssM0m6++DBadXnBoA0gXE/Acu5i2Ofn/z1t/fnbatWNxaEDxjYfeb1JQXjPQV8bA43AMQ/Z/84Eu24GMGPE7QvaB8w5uGJ8/e8I1gt16zy9St8ZY5uUdrRzBgVAKllBjyAirGlnXPz3Ow54PkzOagKAot9NgFCSSpLXPG4BEDzYY5aC98UAzT871kM4Sf0/ThaktmubywLHNg5PAsDxI/H7N77AAj7in+f/OtcJDrOBkDknjmA6qyBzwfw/KS/tYm1md+udm/956eOlZ4BAPHXMM2xUI4hskpnAyD0jFg2EXR2ildbzN9fMzlT9ycyQPj+tAMg+RcQCgCiJuhy/Q0JLAFAfvRjJNMpukELm90htra3MdhYEzlXrmlZ6layqGaU4L1330O4N0KfDJA0FZCDPwkWFN0W2v0u+tc3sb6+gbX+CoKswMGDXey+d0vWSU7cVxneLDxLU6xurOPaSy9ha3ML86MR7t69CySFABOz+QytdiSSius7W1jb2WYlGPYf7goAwuJD8f6QZ0PngVE2wdbONq6+9jLWblySNcskopR1gWqSYbY3xsN799G6d6ByXI5dXtJv5I0d3HztVYSbQ0xb6oMS8drJYeQYF0QyBFMaW8Zo5ztyFgByL/kPmDgPkCYAks0CBNmqrAV+/rdkgOzh+IigjHmAkAHC+8f1rAIgZUlWpgeAyMDjCu5qBgjjCxZXPO3pcDHFEwo0muOMrTLPGn+ex9+XHSuWPbdlkrfL7ut5bnfe7fI8rsXPkzzt+Od9rc35sTmHnPbvp53fsn3qvK/jPO/Z+QMgjg3hWBEaq3GYp6dgJLLsBBA41oofsIEZ3u+qiuJyO5KLWbwW37C1k46cAlw403PpXxq8nfjJYoiYJu2NomO7jzzmYnR1bA6TT3F+rRITm7S6kDAXAIh/X772JxcAyHn204t9ndICP/6D36sXaQRAfnPjZdzoramhZwCIBwi7dBAIADKPyADRZHCU5mjPc5X2YUDUitHtUO+NLBAGiyUOq0wYIBps6gMhC31KUI250J9IcpSGOKxqIYWYxxaZIXtQnBSQACeZeliweqbd7WCwOlRzcwbnwsBQMzphj+QZ5gWT5Oo9oualzguCfgFMxLsqGSZJKVFFqwBbZJMhMhMzOV14JqDkFQGWRACW7toKuuurUrVDr5JEJB4KleRqx+ivKAOE9HVWcqY8F1T47tvfxbe/9U0MNnIBQewVVqEyI9zLJLBkkQYmI1JEVVYzQAwAYbsx6XH/1gc4erSHK1euYGtzE8U8EwCETAOR1SADJKswnc2k7R/tJphNKpHMIghCTVnKirFan2136/Yd/OL2Hdy+fUfo37/2la/gtTfeVE1ceqnkFZK8lKRNkmaYOAYI24bG6mlG3W8ZWp20FhPgyprgd+hPMpvOkTsTdiLEJhklhve8V64vyP0hCGL3NqGE11wWG0oF1D4mk5FIlKnsFo9lCRfpB+JNwgC+kv5tnh/C0Kg9P1poCQASqO6ukzwTFJ3MHAeAqAm69mxNOpkUFGoTdLub4lvBqjHnc8J7wrdUweaapBeEnD/rPnQSAGEyn5OgSqS4pJzTgzF2lZvy5HwinhOltczHhMkCJ1lF8IMgiIFtZsprf1cPEN4rl7xh36z5MQoaso3ZVxaVsi1ZIMmz6wAQ8QCJtP+Jt4zLYSaBAiACKBFgSCu0c15TSfVvBRpDLrrVSJ0sEJGHoUReAURHc4RTnYgFqGjHIqtlAAg9QK6+9YZjylACi/dSGUTzKsEhRgiHLVy7cQPrV3YQ7AxR9mKkqXqAEAAhsML+xvPrccnskq+8hj/807+4mE8uWuCiBQD8zg3PR8jzcGguWpYBQFggMJeyBMdGkGFdohE35vlNvvD2eGLyrgoXRqUclORFk0FjgKheOitDq8AAkNTNJxzLVCKFflE8RhFOUUYzBCFN0PdUkiq7jyTbR1EQfEhUIionANJDK+ghO17FG2+8gWtbn0W3tS4JuLXhFYlh8qyHLAskpjk+HkucwEQnARBKXpH5wXFf5niRyOHpngQ4jElB41uZg0wtzPPz8BO90gKORSljq5O00jY/KatFtp0lgJughg/ePw0AsX0S2KYvmw+AMOFnclLWP5pJeml3x/z0ARDGSky0NUEPP2HtAwDNh7VetLlkVxSzqGFR0CBeapRp9Fia5k1nAJLGHOrb5SfZJTFPpbUPAYD4QJB/zlGLx2pUWnuSAXaepzFnmvdwWeDAjr8sACJP61MksAQYcl4HPrDW7J9q5umSqvS888Ab7t/u+bLX8TQAhOdsgJA9Fz4gcqLPOQDJkqtnTQAGcBkIwu3tebPrYLzEZLSNl9YuUmjUMEFfNhH0UQEQfzwV8OOXAADp5p9HWK4gDNQDRO5x0wOkKLH/o59gfHCEICmw0upia3tLZFI73S6SdoQpw1gCqlMCIO+ienCE7jhDOk+w2epJ/D6PgEy8twNgs4ednR1sr28jrkKM9vfx4Oe3ZQ1pMiVkPUsKv6rQHQxw6fIVbK6tY3Y8UmCjCITNT8CdTDCu2dYIgGxvSZy6t/sQ9+7dUy9MVxzWikL599F0hI3NDQFANl+6Imu3eUTJ4gTJ/giTe4+w9+Ah2o+m6LU7UgnMGDynL/zr27j5+msINwaYyWRQIc4UrGMijm+ug6ah5gSKUmWqPwwAMjnMMT6egwAI0hUZ83/xtwluv+sAkFKZnGXWJz+/AYBkrirCk7c0AITrFvm9Qh7YfH/ak7tYv52emG0yvqSu+awh4Ln9fdmxYtkTXDZZvez+ntd2590uz+M6njcAYvO8XXuzTZdt42X71LL7ex734twBEMmLCMQg7ECJhwNaBjD3FKDlCrotjmjGsRLzyltbI3ZMCz++99KMdZNVZmDrgSCPtyel1zlvPc7YkG0Zm7miYxZNM+9j+SHm4oqyqgvIua7hXgYdFnedLMTlrr78by4ksJ5Hf/6VOuaPfv/7TrqqhZd76/iN1Wu42h5KToCxW0ceOE1wFC0gjbVaiUnkbDxGsv9IEru9dh/9bh+DXt8tGiuhCh9VuQAL/D4fBi5+mGTlazaZYXQwUlotk6Su+t6MrzXpqZ4gXKAIcEJWB9kFSSInKL4dzreCD7CwONwinv4fYoRushGs4PRimLxSfxIz+dHt1cxOWB5BJQbuKkcUYc7q8apQwGM2E8M7skAoscOgk4BJUua1cSnlpOhPcHx8pIZ3lAPqdvCdb38H3/zG19HfmKO/TvM2ZwDOBb1nIh+UZCbo4k8qejwGCCWwVnrASi+UwJwGGe/++B/FB+TmKzfFrwMMVJl4t/ZLgSzJRXt2PJpidlgim4UYDgbokwUy6KPT74mHCRkcP33nXbz73ge4c+ce69Pwld/4Dbzx2TfVcySMMM0YRCsTg4DHNCmRZM60nYAFTQWZOFckS6t4neItwYw52SKJMkbYn3j/+WJinklzsoLo32IsCDFzcowEtvdsNpfEEduW+2BVFn+yYpaJbAbk3V5Pqq+4D1bIqlxXijxJkdO/JHNyZlkOpLkDPNQDhP3aTMxlkexVTzoFrxrttr9JAr8oBAAhg0QkMDjM5wUqAhj0NxFAwHl+EKij+ZQAB64SlMn2uCWAoiQz2I+ct4bqLFKvWMEC6xvScB7Sr5OmSqv5CaU6OcEEAw0VDeAQvXL185BjClro7p2sOiyrpsOjSc6YXJ08szLRumRoPXEb40pNvNxpomjF4gHCvQoAIiboum8uKbIWk42a+zTQkmUQkqjIK7RGGaKZkwAjUNHtoGhrVR8ZIG+9/XVcoQcIAUzKN5TqTyLAKDIk7RTRahs7V65guLOJaqOHoh05CawKYbetAIj4t1ToFsrqMVG0P/o//p9fqXni4mIvWuBJLfD96wtviSajwP9OcxHTDNxl7K8IgJgE1oLtUblEt1X8a6ztUba9is0TybsPCYCo5BXHZCa2yUxj4UGJPJygDE8CIPOUAMieSmB5AEgc9EXyagGAvIVevI52q4tLWzclhpnNWtjfGwnL8hc/v439R/s1u0CTp8qUqNtOwhWNh2wBZAl4btfrdSSesCSYz8iwsZr7kvjJJX6fNwAiDEzPt6QJgPA8hRnoZL7qKsRTABAf/LDt/OSzzl0n08P2bwNA+G+eTxMA4XeFHUtZRScDY+dmAI2du7Qp550nACA+E8QHo+z7py34mwCInae/bfMzA48+dgBEVBYW7Go7p8cANccwNmCqOQb48QkjAWtX/7oMOOBnHwYAUSBxwUrXsUS9bS4AEIvvvDrOXxIApJN9vpbAEgvvJwAgRz9+D4e7e8hGM3SrCJtbm9i8dgXD1RXk3TZmsUaBUZLjvXfeRX73EeKjOebTGbbinsTh86gSrxACW/NegGvXr+Ha1mV0wxjHB4fYvXVHxmDGzeyLLDhL6A3I56PTFRP01cEQk8MjmRs6QSwcbPpMlVWGNZqfb65jc3tLmOgP9vewu7srQLmoH5BdEgbiX/JodIi19TVce+1lbN28JseYRgUmsylG9/ZxfHsXk9EY/aNECr9oUCi+e5T9evMSrr50A8F6H3My0IpSABABMi8AkAsA5FMYFr/IyfRlm/NFAEBs3vR/2vkv28YXAMjjd1zbTos8AhYFS/5PJSzEzcgVctXAQoPVq7GlUynh31yR7InCIC8PajEX86vKDnHKgY0YSWNnFuiqd+5psSpBF6fJAhbR+v1UfBsbaimSL5NCgAVL2vrTV/+r/2nZx+ET2e5CAusTaeZP9iD/8IPvSUDExd7LvTV8ZXAFV+KByvYEQJeBkJk9xgHydoA80IVJMjrGdPeh0Hr7sUpY9TrdemGeBBUmUSksCwNAVB5LE8DJZI7xwQi5S1brlStQItI6lL1pqyeIADCu0o6yNCIVJJpyrPjQ/bMSRSpu3IKGtSjchmioVHFR0dsNKLw+AUDM0JqyPI7BwQS5eAFEBH20iobnQ/bHrCjE74OJ96jfQauvtFwef5ImmGapGK7zrcer6orOqN1Gu9fDd779bXzj619Hb32M7tqkXpAzSWtFqtL+ZCo4SrEBIMYAIQlhtRdgpR9K0EsA5Mc//Dvcu/1zvP7667hx/QbpF7V2LxPaRVohTXKtLh3NkI1CVEmk59vvY0jGylCZIAQXfviP/4Sf/Oxd3L+/iyBs4Sv/8mt447Of0eORWk0JrEQlsAiAzLIKaaaVQBwIS1bpBE72KKA6ubjJaCUtJcVymqYro4ffUTN3Tfjwdwb5ZKYIM6jTRdzuqIm2q4xjoH98PBJ5sSmrackqGY/FNJCVsxxwWSlFo2v2b+mzIr02RzJNkE1TYaJIYoV9kKBIqhJrlQAipBjqBCSJem+Q5n0lWGbLRGFcCP1cJdIIgLS5ZHGTE/fPgZ4SW3wGlG4Y1Gg4ASBhVXEBxP4v3hkqFWL9y58kjCnjkAjHuFiMHWKq20DV6+QCryXiLdREjzybNQCiIIOCFfos6QSscl72b2WMOEDC6TkSALEEqElw+Wdkk7rItrRilMzocEKvAvRzoEv6lRY4I28BhSi8uGCAz7Y7HwIS8bhAa67gYElwtN9F2daqvpXL2/jsd76Oy2+94dhcWpFGIETk04IcRb9AvNrBxs4OelvrKNe6KNph7QESEQBpLQAQgjOUSJOxBsAfXXiAfLIT1cXRXtgW+O3rCpTq+KIgqv1uBn18aCwhrXi/MvSUYm3JSM4ZpXiN6cu0ZM3I1D6zCnC1rbJjKwKsxQL07rAKKrVp5bOr+w1YZVAzQAi2cL5iYolzBv9mgHQuAAjlr/h3CeZDFlEw25sjbB8hzRJMZncwSR5KciqKVIO9HayiEw3E66Mab+Ly5cv4zMtfxtrgMujxHlcrYlr7k5/cxsEhmSCcuybSFhxDtaiCTMVQgPGam+7mE42JOKapdJa0LWMGGgq6tvaTx/4c0pxTmowDPzlcpcYSXLB8bA6o5Q4dMOAfzwcx6iS4i8fk+pynlSWcTWrqNLaJJfGb1yMTRbHoV7boNmYKf1qyvO57pwAg9j3iaVWgkpv8jHEH4xD+7jMITHvZpJzsvKR3+gwomjx6cmSWxDcGjLWBSkguChWa4IElCeLY6Sjb/fbYBHZPJFbxCzWcP4x/zlZUZNvW19/woDjRD9x+LYZ4/Bz1GbVrNDaPXaPM856fSh1XNKQUFv1Un2GffeG3rZ2bJQH8fmP920AW7mMZoITXxFjQf1aaQI21LU2zl/EA4b6sP9p9bJ6L+B45b0O/XQyQYUz7aTBBr1j8JOuBFGGLcfQcZXuO9atDfOatN7Byjes5MmsTBJTvpYfjiha5FciRFWSDUQLVbMHbImGorGi3hgyZfOcYzn6uRU6tqEK/18XmZhuXLpMFF6JVqKBwJ7iC9daviwRhr/iCMEAoNkwGiNxn5wVF8A70YuLz8u497N65i+n+kRTlcA0x3NoSGal4exVpj4UyuRQzffDBzzH74D7C/bEUr62W6uuXBiyuK7VYcNiStezVrR1srm2IjO+9D34h6xSyMaSgSWLiSOYAJo42N7cw6PdxtEtmYSH+gWTzc67rdtu6/hx0sUl5rtUhptlc5hO2vbDWuMbKcmGAcyG/vr6OnetXsX7tEoJeG+PpVMD2ozsPkD48krVLZ5wiJggYBUhKSleXuPyNX8Pq5jryToiqF2LYayOccB2Z6BolbImywX4+k8K5sqVsJk5Z3aAv8XTcIlM7R1aNMG//QjxNbk//FkfJHeSEibpjGbPGBxlGRzOkUzbgityfd/96gjvv7cnnRdaWmbyYMyfQQTvuiJQZ512UmXsclQHCtUjc4pqvFN9L3nMWlSXFVNvb882KIq7HdJ3B+VbGLnqOubjBfLEsbql/yhlaTLEw7/XHU3+u9AO4sxLE/jjbHHOtuMEfp05LIDbH2Gay2T8H//fmdssmqf1x90nX+rTj+N/5OH8/q+2fdB0f5zk1Y7KzjrUsAHLWfn5V/36efcAYIE97Tvx46cw2d4saAzskTqN6TJGjyFJUeSIsQ2GfeSxvyU85fxA5njNLXxkM65wOx0AxJHfxhhUUMx8nsY3zARYxwXptJiOJU9KhUg5XVKrs4ipUvUta5IwyKxLi3OaQFVFQkfyvxk8V1wGuEIBzkEnKc4df/ZP/4cym+iQ3uABAPsnW/oSO9cPf/+0FANJdw5cHl2sAhFSrjlR5aFV42QqQdVRmShau8wThZIaSMg2J09on5arVksVj0OsgH2gltQ4O+sBYVXqEKr5jAAAgAElEQVRGBsAxA5uFfIABIFL1H/OtCW8+nE0AhElonosFAj4AYqEJ2SdWAUjwwwdAmDgt5WHWF+WrkiIX3X+h/FMDtWXyOy0xwCMAQh1WJtEJfrQGCvjwfTAe4XAyVsM7Ju77PXR6PQn4WJ3D7+YB8L2338Z3vvENxCtHiAdqbCiDD6tVrYI+YMV5VdPdOC61KibWtTqW8VovzsUDhMdi0umdf/4hHty5JcE+GSDFPBXatL4CVHmgEljTKeZM/o8CVIl6TRAEGa6uoj8cyIKEAfLf/fBHAoDs7x8iarXxa1/9Mt5867OiPxu2YhyMJxhN5wqAkH1BgKU2PScg1UYQGouBWrFMzujihvdynhaYUcpqOpX29qUxuLCVhcdwKOAFNdBbcVskkKQvCtBANstIFofTyVQYHgRCRFud3g1RS4wE6fPA62Mf5LkKWyQrxA+vzFW+QgAK6ccKfpEdIu3n/EZkge2kGHj+ZAakDjHnvwW4cOclDJAqQNuZucv1ElyZzTUwj+Pad8bYRpJEcSwY6fsRA/gFAGLDgSUBmPiqGSD2ZFmezyXpazaGJ0lhE7EBIHWyhMwUSl7VCZuTC3wBPzyDXJO0kvNxAAh/2uJeOCRGqbT+585PBGfCCIVj/CgDJBCWhSSsuHh0DBA9XwduumeDAEh7QgBEwanHAZAdfPY7v/lUACTv5YhX2tjY2kJvcw3lRl80m+W5pyxXN24wQAIBQEwX84//7V99QiP0xWEuWuDFboHvXTu5+Per221hzitoJqFPVgfp4EBIeQGAmCSFD4CorrclJnX/TDw73dzQwBQ1O6XXUyRG5zJqK9giSQsFSCqoJEZZpSjKef0ZgRB6gogJuvtdtie4IEnbHFHnWBJOx9PbmMwf1AAIr7MTrokHSJGGKB0A8oXX/wVWezs42DvC/V8c4h/+4R9weJghahHgV4CecZPJmDAZGIU6B0gS0AHQJiPEduA2liSWtmABiJiZa9zjgxTWixZj/EnfiWZSW5Joierz2rxj+7CYyu6pFSX4jJMmsMJ2ZIvq9SwYHdy/DzQYu8K+b9fSlGGS9Z8DQJr9jNtagt9/ek5bpNbXzVjRJd2NAWLnZX2VnzM+kBjMmT2eJn8lfy/N7FHBDQMHJEHpCj24L9775jPDv/sABP/divUZsmS/nUPzvvn3yxJ9UtThGBPGqDWgx0/YNUEPO95pCTZrS/nJhOEpAIifrBP2t2szuyf+/fB/Z4Jbnj3Xh+1a/T7B7Q0A8ccSux77rsRjpxz7tFH1NADk5Fijz8KzACA+iMNj2nqmPs+nACC8BotxKY237GtZCayl9kcGCOVbz/AAKcmmpidgnqEV0+dxhrIzx+a1Fbz+5mtYvd7+6ABIVJGgIAAIKK7cAEB2LhGEjgQAoT9FG5cFAHnllVfQL78kDBACdQaAcB6QlI14RVFjrkJ4aw8PfnEHo4f7iGaZrB3aKysCNvSubCLY6KOix1+rhVu3bmP87h1Uu8fCGl/JFQChfJTOHhXyAZkbOXbWNrC9uSWel/v3H8p9lb+LH1+JVr8vygJM1w+HK8IAP95/pEw0rqsEjAY6nbZ8F131meSaLQsK+YySjPJcc5astJiMUtGbW1vYvnoZw+0NkXl+ePgIu3t7mO8dIhoniFl0NUlFLqWMA8wdAHL97a9KUVzRiRD0I/Q7McJxJoVj5G+TQX80PsZ+MRfvybAfgyKyHJcH8YqstUQzPsiRVsdI2rdkLXx78rc4TG4jwwxVd+IAkByjoymSKWsQFAD5+b+f49Y7uzh4NFYAhGNN0UeLa0tEUkzAuZq4P5NqHMFL523YbnVkziQAQglNylLPsrEWVrpiO302DaQsVQKXBvDtRWEjz8PWIYvfpdO4WEKfIj+p2kyw+mNlc4y1sd6fl0+bp2w+s+2e9Ozads1jNud/G0v9+eRJ4/FS44TbqHnu/vxy1lz8LMf5sNs2783T2vHDHuPDfs+PY562D3+++7DH+lX+3nn2gSYAcjKOWRRkn/ZMn3oPDAARX2BnH0AGep45AGSuDGTxejoZD5rKhqp3aNzJPJId2+Ilk52VWMQVJHHtIf8Wb1v1A5H9ueI2iYMIHIsEu4x4iyKQRq5HthNJXhY+q/qGv1aoYx/msSRXp8WzFifzWL/xX19IYP0qP6OfyLUTAGGyldUbN3sEQMgAYYBH7w+VwKLuHJObZQxkNHcjAFIWiPMS/bxCMZ1jNB5jPptJYES5KMoXtVb6CFb7RES0Y8tD4Co/JSmcI5skKEU/2UJ2LjAUUCAAYglvIoMMTMwDgg8XARBR5pExhklSxrb6wPIlaQ4uai0ZwMWUmZryCWaCmZXobpFF8GPOZLh4RRSo4ggVEdNIq0JmZY6psAjmSOaJgB8EQZicZ9Ji7+gAu0eH6PfJAOljZW0Vg5UV3L9/X96jZC6eIr/z3e/ht779bcT9I7T6Iw2etPakNppm8riFBQBCwKMVEABhYof3o0InStFpFQISED1976f/hN17t3Hz5k1cuXwF2SyVBIZKbLFacmGCPp8mSI9LFHMG1B25Xyvrq+gPhtL248kE//GHPxQA5NGjI0RxB7/+1S/jM5/7LNbX1kE2y/7hCEeTac0AmTsGCNuPCwQwSBXzaw6yfLeEeiALhLLENKFx+lzZG0z2OC+XmgGyvo7hYIhuj+wPgh8GhnEBqn2B1XH7+48wmyiIQi+W46NjSVoxiGVQTgCEIBFf3IYskConw0alpFhtawwQAiD0eJG2myWS7KDPCCt0LdHB/sLzJwNE7h1BQsfcUL34Uhkg4mGijIGM4MpkptVpLU200zel3r/TOFejKwVALFFik5fJaegCXP1M6qDWLXjqYNMd1w+o/ECUC0gyQPhcCYAhb05CWsXtB/xyDM/Qnf/kIk5BEN1e2B8Bz9n2pfu1lwIHWlXFRy9ltaUxOpwEFhkgvEZWwwkAIsXMWuLNz/iW56QAurMSrURlwAwAKTpcFAGrl3fwmbc9BgjN5zkJF1AGCDIQAGkNWsIyIgCC7RUxQZcEHq/JmaCLB0gJ9KtQARDnB3QBgHwi09PFQT4FLfD2VaZsHjdx1rFnwZpSI+rF60QC1X3MCnzzDFMGiJvMRcObL1c5JHM6EyucmzmWsfqJQ4VWZFKoUxkgBaJAhC7lM/UoYnKcjA8FQFTqigwPTWyTAaIVTgqUaGSihQSUdOSb3w87I2RZguPpXYxnDyTxF5HxSiC7HCAo2kjnFZJHffFKur71GURlH3sPD7B35xg/+elPMOhvY2vrssxPvBYWTxgYIiA+ZR+lMl0XOtICLj6S+mU3bzB+kvZ+AgBSzyEeI8HmBv+nv7CWeC1dACBNkMESw5ZY9xO9fjJH7oczuLfWNADEkvBW/GD71OtczB+L6/TmPEGjHDvDMXnZW2R+diwJrYqz+azWbjz5VLnFW0Hwo9RiHB6bMZ0xU6xd+DnnELtm6Rme/4df3c95o2lIz3bxARDui8exa/Xb+OTzUQlrU/qqSV96cgLWxpb88heTxsLg3/i5z5poxgfN5JwPgPggjX88/f1xBgj35TNAngUAkXJ65zVo/b6ZIOT+nwSA2HVYn1yGAcLr8AE86yQ+u8TOYVkAxPqzv49mO4oHCDO5rh/afbdCn08LA+RFB0AG5ZfEBJ1ppYBsD40KnehHJAwQggatO4d4cOsORvd2EYznugaNY6ysrqJ3dRvtyxvCXukMurh75z6O372L7P6BFEut5Mr6Fm9JB5ZnXWA+n2Gl28fm+oastdLZXNY8ZEtQioqFYJ2VFbcW5fjD86kwP2JBXQ8t+uNl6kfFuY5rFAIg7V4XUbsl8tTsLxy/JtOJyAG3I2VHcC26vbON9e0tRL2ueEvdPdjD0fExgmmCXs55MkBrkopvYNmOxL+ECghXv/lraPd7CHoxgi69EQO0junbmMmaaXx8jN2DRxhFBW7efAWtjT4yDnwlARD1x6wZIBgJAMKCwDtTAiB3zgRA7vx9gQ9+cg/7e8cocwIaJeJgFVEYI0tZPZxjbW0d62t9bGysYXV1KDKQbfHh7EpcIuwhaD4hiFVqmGsnqgTQc+vu3fui0iB+WxzLixLdLn1GPJ0Ytw6pqyXdnwJXcPH4eOiz5RcFIqcBDKclTG1/Jycq/ZfkRlxSszleS4xSxwmat2gWK9jc2ixQOA/w47TzvgBATruLp392AYAs31YfZcsXHgARGfIKLanyYTFNChSUaM8RFokC//ybFcTUMaHlP0WzxBXRkAWn6xcyAjk/sXiYuR9jAxtLVmJlB4DI+ODY/NbW4nrU6el6Ssn2Lmzxj6v5FsvdVswdu7wJ253jsMxv3Adzr2QqSiGto/M7oOXLf/Lff5RbfO7fvWCAnHuTPv8d/uj3vyeJZ8pXUQLLABB2WGrNtUXaRydwxoxZh8EdjXBKxEWFQUEWQSbgB3VHSY21xWFAGZmVHqJOW42zmaGQSjHHyiBrZJZKsKYTuYakajRNajB9ErQqnU+ZMEBIaWX1IBOVBDds0cCHiUGnmIBqdMIAlNUuZsxME06RxDJZI0oPxG1nyp4hoWl67qQueDJxCxVlddwCelZkmBT0kEiQJimiXgdRvysBLRMXe8eH2D8+EgCIA0u3PxBPjb29PXlz30wA/O73fwff++5vod2fo91TLW6OckHpTNBdpX3IYNfR0FQCK0XEilUZdCphf/TblchXcbB876f/jN17d9UD5PIVVBnRVa3c4ndKMUEvJSidjieYPBohmyYCoFD+an1jDQOCKQKATPHDf6YE1nu4d29PmBz/4hu/gc9/6XNYXVkVBsijoxGOx1NJ4jOZP03VA4RmrKLIIQwQ5+FCuSOh5/FNu40C42SOCc+F7A1W6VFuQoCuQnxN1jc3sbKyij4rsDoqf8U+YSgxgQsCb/t7e5iMJ8jSHJOJSmAxecPvbW8pAML7I8BLRuAhQZGWqDL2Y+2LKnmVS2AvslhJptVsIoeW6edO+1u25+LGSUUZqBG32jVVsIUQbaFSa/Inm82RjmdqTh6p18ScWr2OccIJSiYhMyyXJNdCq1oM2DkRGkruPEBsBFGoZVGFVHuPuA2aQSgXfgqCOOkNpyvvS9j4Eg8+A4S7JABCOmVtUu4BIPKZY53Yce3ZtiqClGZYTovdPEB8AEQksNQBTMHNhdaNmKB3Z0CcEgAhUKISWARA2AgEQN4UAOTNRQU0E5dmwFVlyOkBQkr/cIju+gqiKxsIVpQlJEyydksWgBxn6P3Ydybo1EDmMS8AkOc/d12cwYvRAt++4oBg75lvJtf9hfnTzlrYYbUOpAEgHAMcACLufYwhFLTQhGSJkH5gHEhqI3MG/Kw9ShFiqs+1VZSXlE4xmSsFQIztIREIjVLlMDpGKu/LMVTKNsqCpQkFQscAOZrcw/H0obBBQOCW1Vl5HyAAMitxdBdiZJtP2kjGFZJpimF7Q7ZbHe4IAEIgljEDq42Z1OUChfONVYtr3KQtxznUN5K2JK8k0UUq8KSZuc8CkYVGw6i+mXSvE++iz3uSAbIYz0+apUt86OIqS8LbfuskjUJQcg0GaNi2Bgr4yX3/+34Sp04Qs1ykUjktbRcXpzqpVH/fTebBaX0wKzPkNPF1QIEtDv1rVjBqIZNk12KgibWtxMCcr51MpH9+tj9rAwNZnrQot+sNQvZTZT36SXL/e83PrbjHGDGWPDPGzjIASPN+NvuAHNMxQAwgkIjWASDmYXMaCPHkpJsIyNZrhdPaj981Nou1iX9ufp95FgDE7xt+gtHa6lkYIP4z0bw3dq6+Cbp/PLtHrOxnovaCAcLY+cMzQAbVfyIMEBpiB2R7+ACIMUAIqt0d4eHtuxgTADmc1usNkWXeWUfv2g7WN9axemkNe7sHOHr/PsZ3dpFMZxhmKoVbRWS8swgMKNsBRuORsCtW+gOJOduRjvUiezWbYUJJq15PjsX1GYu0uP6oHAOFAAhZONqfnC9kL5aiP0pS8xgbGxuI2hEOjw4FYOnFahq+MljBxvoG4l4PsyyXtej+eCTJ/l4FDKS4qUQ4zRDwme22UHRasm6/9JtfEN/KgLF+u6XehgcTTMZjzEYjHD16hIPRMdJBjNdeew3x5TWkHUqbAMP2OQAgf1fgvR/fw8GjEUL0ZU5sh6tiZJ+yuK8M8PnPfx5vvP4S3nzjdbz66su4cmVblQPirq5veL8JgLRaGGwMRCHg6PAIu7v7eO+99/AXf/GX+Kd/+ieRU5YEHX1Hw7hWrbDkHUHeE3Mc8xQsknTjcfNZ98dpG7+a41hz7m3OZf66zeYwG9NtHVzP106m0P5t85dt3yxQsHOpYww38Pn788fCD5s0bq49bZ/+2P9JRrIf9jo+iXP0+8NT42QvBvgkzuuX7Rjn2QfOmwGiRdzM51SIpViLP1OEVQHmBONCC7XazN9IwS0Zd1YgtVgziWiHxLLM/WmMbGMIZf75sviJ+6CyjRSFWdGa5VFdXC/AKgHV3qqUDZyI1VlUoHrHKo4VBOj1BlrsI3k/vSbmc1ngVRcW0ZfVAJAGO/iLf/zfvVDd7gIAeaFux/mczI9+/7uarO8SAFmvJbBkQccHkCbgjgIlElhdTVDIQ5lXot0fOhkh8U9IEkEbBaSghn4vRqvbkf0zaSqmb44ORX1pzLNaWmiBKDojZi7URStOX2R85O67MplL0dlCc45gCCtvzBNEKnCcHATPl4borNw3v4WQrIJ2RwJBMcfO0pMACE2VWVXuqianRSoAiHhIJIlU07T6PUmuM5g9mIxwMFZJK77IkojiWAOuoyNQE68MKnz7m9/C17/+m+gNS/QGi4pGLuYJglhgQvBjIdBlAIiTwAoDrPQCDHtaqcjsyPs/+zF2799VBsiVKwgLympZ9UkgdOE8LUVyaszgdfch0slEki/UiKVRHgEQDpIEJn7yzjv46Tvv4/3376OoQrz93a/jS7/2eQUTggiHowlGk5kk82f08kjy2hSdxb5VQNDDTOyVBaLUvEDko8bzmQT/PB9hFMVtud/se91eXyjnrLpidawCILovSbYUCwksBvTUziV7gwbvXCyyPVYGA+xs7+DatWuip8sXB1ueb5EWIKguUlIc9Km3nhY100MAkCSrJbGEqeEAEElw8TycPJtWVbZFk5YvWZgHIWIB/PRZSSczJOOJovkio6H9SMAje2ZyNYP13/yuVMk6AKQOkAyCt8SP4P2LSqMnASDWN1U/UitdtX/rJOVXJ/rJBN8DhPvgYtAqOrkdK5V9DxA7z8U+Fs8prykpVEJMju0xQFznRx7RA8TKrAiA6AQqz1UZOADEVRZHITICIF0CUMCKACDfwCXPA0QZIM4DpMqQxQmCdqX+Musr6FzfRmt96B7cEEVMiS4NHJjI6gcRYiZ58gsA5Hxmnou9/LK0wDcvLUy6/ee+mVy1ysR6DPI8iuyzpQEQimVVzp8ipHcSCyfIgnCSj2R9UIi8ShBU6rNVkv0pXksZigYAokwPl0gPOceqn4j4hcgY6yo6CYCUcQ2ApGmCw8ldjKa74gdShbog6be30EIfk+MEux+k+OlPf4r0uIUiYfItwtbwsszbUdjH2uqWJK84phobgPODASA8fiuiZr2CIAsGyEkgQRKzBEAcUmIJGGNbcD8G1j/pPvlJGzUoVADEYiB/4WjHsUTzaQkNS9LIvOgAkCaY4e+7mTSy+fTURLIDQJoV+vy3Jfx5vc3k92nXwOOk9CBw8ilNoMh/Vi1JJe3ttOStbev4RCr0FnKvzWfB5nWeazMB9aRxQeAj8YNZvE5LmHDf9rmBEMZssPv/YQEQH0jyk/VMDjIZae3GM7TEmw8ONRMPfp852X8WAIh9flrSwpJ8fpv452V9bVkAxF/U+/vxk3jPAoBYuz/tnsmYJwUpi+IwTVxoLGwMEK4jln1dSGA9LoH1LADI3t37mNzfQ3g0k/tiYGWx0kVrZx07l3Zw/ZUbGI2nOP75AxzfeoDR4ZEAIGRvM4nFNxl5VTeUNQ7XGAQ+umTcd3vY2dlBZ21Vivi4bp47/0AWcPFeUyK6XWjBVEjPEclMMebVuBm9lhT0JUVGrF3WfCvrK8IAmU+miINI4tvVwarMLdM0xS4N2Hd3xc+SayqWhXVz6ghWiLkmogdLOwIGHbQHPWx/7XNoddu65o9CdMj63jvG/Xv3cLS/j/lkIioL0faarLPiK2vIu9FJCSzzAMEI8/gXcvxlGSAf/H8J3v/xPYxHc3Tb65hMJmhhKABIkZcYDlbx/e9/H7/3O2/jzTffwPraCiL6kGSU5K6ETU+PD7LT+cqhPpDisxi3BfT4sz/7P/Hnf/7nePfd92RNxvmV+9YxlGsiWxstZFpsfBU/sCVe/pzsz2X+7xzLOP+fHFdPFhrY2O6zN/xx0R+nmqflz+P+/Mb2YHvZXOv/bI5bS1xqHX/Ytk86pwsA5PTWPG2ea275vNpumfv/adhmmTZ+0nPQvL7zBkBA0ECKlku0Si3Ijil/H5SIwwAd+g+SoewAEOawmKfQQhOOUfp94hWipkIpf7cm4FzC31l8K3kqgr3OUzeKtShAFHMaUrW1+gkCjKlD45jnul/GuTo2MsY3xZ0s03xWSeDY5bFYoOXHYhyHWVBtn/nj2r/8b/+XF6orXQAgL9TtOJ+T+cc/+N4JAOQrwyu43Oq7pCvppkKk0iCwBeRkgJAeywVeVqKTFJIYFKSP4ESRCzuCgcSsKjCNKvz/7L1ZjCRZdiV2bfPdY4/IrTKrMmuv6o29kdPNIXshCZCaET/5Q7TmQxCgHkkjfelDgL4FQRAG+hAkCISEETFkSwKHAFszEgVSJGfUXKqbzWZ3kcPu2iu3yIw9wjdzW4Rz7rvmLywjMiOrsquzCu5Vgcjwxdzsmdl7995zzzlhIyHq12w0JYFxmSF9AEDQxWFF6IpSNdPNo9mFSShA09TYI64Lnwm/dZthHz30kq8hqXAmqwBA8GOdEAHMqBsqe4MfA0CqTgkAIA0t9OL4hmSAqGk3qb3djjScZwZePxwP5WCs3aacSDAJIbF2puqjaUqPkWevPS1PX31KFpYjWVia+S4kQSJxqN8H3b5GHEnDfXeCf0e5JKEGZmCZLPdjWeiqnimMWt96/UeyvXlLLl++LOc2zkksagTISYV6raVMJ3kFgOxu3pbJ0ZGsrKywANPrQ25Ku5AwQb59/bq8/tZ1+f7338Fpkl/5hz8vP/WZlzgWeVHK0SiV0VgL+Pg98EzRydSR2BkxaRAJUyYDp3AeEJAPIIFFAKTQ4o8DvAwAWXBG6ARAQEUHPQ9dmNOM19j+/gE7msAAQdHo8EA9QXAZLPUXmGQgMCdoA/nYPFeTcygO5CqBxSAUSQAYIK7whOQjGyugZ+ePwIm7VgKcFyeRgfFoJA0atSNg5sLiASDY/uRoKKODIwIiOB/o8LXtstsLoKGHhFtRyBJ4ACC4v6rC1QmMD8ptOIDJpLdOC5zOCoBUgRb9tmadp+8PABGZ4F50utIAQLpZQMNJFgFggh4BzJxp75oEFo7n/QIg0zKVaTyRMlZt8MZiT7pPnpfm6qIu4mFACQD49fBczgGQR7PYzLfykRyBn13Tgkwld+Wk6qrnnJTErJCJYdBuIZXOmv2Nf6HRQR8eA6SSwNJXEKKD7cHviFKV86O5uWNwgsVBCZ2RFPm+ixFgzqoSGCgiafEBnASV21HZHZUZUgDEPW9ENJJC0GygDJCyAfbjRHYHd2R/cJdsviJUBkg2jiUdBzIeZjLYCuXtt96WIG1ImMdSZFgfmgTfFzvn5NzaRa7BkHnEOoI5CBKfWJtQpMExqoauzr/4m/FWqaxYAksmAeUZWdvFRtk/54nBtYps3OO+LZYQHiu+YNsnmKD772Wc4wCHk5JK2189Z8oAqXeinpaMGmDm75PFgngOnlX4z4rMth0rvPMKcgB/tW56x+0XpfDvrEQZetYUUB+jekFcz4sCXlyXnGylPQ8WqPlg2X7Ui1u2jw+aGHCPALSzR33M/L+PjbnnBWPfZfvJxoradXBS8c2257/XPw94naorpYJNXMP9ON0zZq/vt1/IOf5vD5CsSUP5Y+U3YfjXpQ/KYbs+MHO/sa4DbbM567jE31klsIwtxBnumE727G+K7RFs1evJ9mEOgJxggv5jZ4CINLaHsnP7rgyu3xHZVlZAowjIDB+B3bDYldW1Vbn4zFXmQcPb27L37m3Z2dqWTqoMEDbPQF4WLO5Q1xrkH/xB/hYl9OVY2lgjCJKHoYyHQ9nb25Xtu9syODySICulHzbUW2qCbMptD+UpMJ/bEa+btMwkS0RWYdS+sapST3lB5jJzqjKiQsPu/qHs7B0QRCjB4G40JIFc4zTlCt2CvgBY6UkgQbcpnaW+rH76BWl0WmqqDnnAyVTCm9tyZ/OOHO7sSYZGwGZDWpfW5OKFC5Kd68qorQwQeIAcl8A6kklDARAzQX+QB8hb30nlzb+9eSIAghyw2+nKL/3SL8rP/ezn5Nq1q7K2uiTtthbyrNZQ5qWk8BsdT6S/vEzTduRJkCC7fv2GfPOb/6d861vfks3bdylfrNKSEHuhLoNrYsMvk+FUtQrEEdP8OBuwPp/afe8Dxzb/nFTEPm0t9Oc2rDcGWNTnsvo6UJ+/Tpr7TpuT6/t32r7Vt3na5+439z9o/XuUr7/X43iU+3C/bZ1l/066dj6o/fsofM9ZxthinAcd76MGQOA7jBpIgOYYF/O1ypSARzMKpBeA8R5JsyzoEQKgF9JYUERRdrj67iImU7lW9YuFkg19ZQOR0XjM3IENQpROhLpORoUdxntOhYcxO20BwDoEmSOUvNFydgSao2B7IaV6tXmbEoOUide4C9vD9hmnYw0joKwplvo6Q/lEARTOk67v9ef/m288aOg/0NfnAMgHOtwfzJf9zT/6hcq0/MnOsnymd17Oxx2VcQACyUvWFfTJADGJI60AACAASURBVIHMlKKEAEBaKQAQ+Bqg1A7KRcFAEQEX2BKHQc7OEdyU8MoACKJJSyQBi85T3AWebIO7M9Rz2ZmWquAcQhPI+ZOm5aha1vGI5wB+0NLOJXUlOsjZEelkiBwAQv8QJK0xNEHRWamvT+DLAEPvqXb7A/yABBbM0xBIKgAyZQCJriywPwCCmA/CYDqRQaomdPgB44Nd7oyChAX/cZbK+sqarK2syOJSJAuLagzJzrywIUmkgAY0TJsozoJ2DUAkiaURFfzhe6NQFnuJLHRjBrIY9+tvvyl723fl0qWLsrG+IXEAzVbdPpOrKUzQVft0NBzIwc5dmY6GsrS8rF4IkJpqNZm0w5x7c3tb3nn3tnzvr9+UyaSUX/l3vyQ/9ZkXWYjBpEXGBz0zNLgEADICawIFF6DSkC3B99MXwqhwen7o3wEJLAeAYLwaTQAgilBD1mt5dU0WFheoYYvXSJtzx4JJeTyasFNqe3vbSWBN2dGztXWXAe7y4pJsrK/L+fPnKFOmerAueES3ImnvygKBfjEAEFy7ZHuMlYIOMI8/ALEqHxAwQBQAAWoOFBsATasJ8AiLgANAyHZSdH4MAGT/0BWwQvUdoR8Jtj0hoIMfnCe/aGOa3wA/FABRY6oZ2OH8Y+jD4QAQSNb5Cra8l5yJufuN7gIU/UyqivcjFyHn3eGKk9XnnAqMBl7WOXDcA+ReBshsMbPuZe5JKTJFAucEJMmwmIpAAov3YhgoA8TTnwQDhJICKDTlIs2xSDJxMhtggHSdBJbzAHkGDJAXn9FFl1xQLSLi2pwWqaTRWIpIk5fGQlf6Tz8h7bUllZaBxnJQzphu0OYHoFXMGSAfzKo0/5YP0wj8/fWZBJYl/CcVAk5L1uvJiMlaViZ77Hy14oNtZQaASDRxTA0E2NrZVPA3Ck8jKQo1DzbpEJvDGEOIdj6q/boWsnWOwjznP6evhGWD8ikEQJpggo5l9+iO7A222DQAhif9nYahZDBAz0LJDtvyt3/7tzLem0qZqttXv71IZmMrXJbVpQ0FQByrjg0GjBsCxkwYH3RT+UwHLaioL5oVrat13iQ+3XzJOc/5VmB+QzOKnSeuHo7ha3FQVQSnNKTrNvYkpvzzaO/F9n2QwQcX7LswmuhYrhpQPMm0kxL6k1gfVlzH+wl/BDpWVsznmTRQqOaR4e+fHYNf8IcHCGRVfUaGX0Cybc/GbmY2z3XJA0CwT2iCYEzsxs4K2gYO8Hry/ElOK2rY/ZFlYwUNXYxg58vfn/o95hfU7fus2+79AiDHz496gPjb9s+Lf5z168c/F/Zv9ekxYFXBB/9c2TH7Y27Jtn/MBqKdmWXjydn499s91w6Lob5HQH3k9W8rVJ52nu3cauPW7NrFd/sACFjNcwbIByCBBQbxUSG7d7Zk/62bkt3aYfzeCRtkRxxFhUx7DeZMq5cvsWEs3xvI/o1Nubt5R1oT9f2BjxXiSMjYTrIR5/YEHohkjGG+KinTBABkYX2N8lRHgyN6Re7v7MlkNCGDfClqsdGrkZWSYDaBzDPZj6WkSPucBBYAEDR5rZ1bk8WVZWm22sTvQ/gi7g9kf3dP9g+OmJ+xIAWzcxS0slSSIuM+95IW8/YxmhYX2rKwuixLn3hWkjZyQpHxaCh7d7ckeHeLvo2TwUiyMZjUsfQun5crTz0p47WmHDbAKHmAB8jo27J/Bg+Q698r5I2/vSn7uwOJw66yN6RHSSv4cOK2+dSnPiW/+g9/UV5++UW5dOm8LC6ohymYOBSSgVR+rr6T9P2EqkUYM9/avHNHfvCDV+XWrVsyHIxlPIaKwKEcHg4csK+d1ZoXKrOQBUEnw516ktkGhtu8Z/OHD5KftfB68myiz1oTXn3et23b7zroa+uLzY/3xhO6/frafb99Oem1OQDysCM2f/8HPQJnvQ/PAjQ9cgAErEFMuEUmkZO76shUWlEgrTiUfqgxqgIg2jWO+hXmBcxrVFIJY64x2rSrfojW/ISxVgBkpjjCxmA3tzG2Np8hNKO6+Y7xI+Tbw6hSzWF8xXhU64x42HwHj1z/Ofo8B+qBa89j28MhWHcz9RGL837+n/7OB31Z3Pf75gDIY3U6Hs3O/NBJYLVbbXkKAEj/vJxLOizQoqgegpptSUEcSNYKpaAZYynNIpBeEUqYa1cfmBzoPFGj4ELGUsoghNa/AgIoghMIgVwQO1PQeQ8dIgd10CR51mnO7nwDOxwAQtNz15tBhoWZqyOxNqtS62pD9w06JY0Bgpu80AAGQajAXySB10JMAGcCFggK62CvjEZSAIltQB4MMldtGYG1kE9pHodkJIA/SEvNoHFTj7KpDLO0CpIApoBVYgwSbBvMh9WVVQIgrWYpVO1xxWamy6CSuQSXyqVekSAKMsEPSyigwsUFP99utThhbW3epindxYvnZW0NEhxxRU1DoSCUBFZ3zuQ9kyIbIUUj8IEfFEYSAA2kxJWyf3Qgd+5uy49+9JZkeSlf+srfl5c+9gLP/RQAyGhC6SvzABlPAB4pEs1TSvBDjcvVMHsGYGBc9o4O5HBwJMMhtAcLSZpgB+G7C3qALC4vSxeslCZM0OH/4SZOsgOVuQEwCskhfETgAQKpMZjsofCwsrxMDxCwQDBGtJWCDBrOPVhLgcqxURItzaWcINAF4DEh/RzBPWS1FBDLOOlr8KlaiGUMjxrH1mm2mHTYxE4GCI6FnjWZA0COFIlHMR/3SaYLFBkgDlxhccNYHF5HIOF8ACCumMIFiki6FgfoHeIkrLiYqJuOBrMOADlWQHBdzmYSa1rlNEV3jCF3m1XG5QYkVoUUgibORJ0L2AzF14S/boKu1sLcHzI99HUfACH86RgYBoAQvKMPiJaT4LGYDEuJ4QGCZM5JYGWUq1MJrAcBIFk0lkyU0QMAZOnZK9I9t1oBIGMpZOpkKdB5Rwksh8DimvnHv/NvHs0EPN/KfAQ+5CMAAMRPvuuJ+EnJhv/c6QCIY4AQALG5RJsxIEkVhA6wCFEYRocSjM0BeIDlMXGSVyMpy0NN7NlCoc0U5ukxAz1Qnp+9rjPV7DkjpURYU+EnhNcaKoW5c7Qpu0dbbAJAqsH4Ik0kz2Ips0DyQVu+973vydH2UOCzju7fhfaCLC4tSTdckdWl87K8vFIV0I2SjhkcsdKskGLAjM7RlPVjsV/HxNYem+ftOWMa4nkU4u4HgPhFbY4TOk5cB7+O+6zo6xdUUOitF1xsW/Y5MvtKLSJZgbe+z7aeGUjgb6PajosJfQbIgwAQv4BdPwYbLwAguMwsQTtJvqgOGvhFJD+xw/OQrLHRMtCC65UH2PiMCb007xUv0n0Hk3jkuu1cp5ybN/AZ/57zC1g2jvacARQGKNSBSj9G8P9dBwDufR9isllyywKhYx2xy9AxQ+rH6B+v/+8C3eZO6qF+jdj7GPd4oFMdAPGvnbMCILZ/9SKjDzrpHPJoABC7plHIrpjs3vWBY0Wz1RwAcXHu+2KAfFyicoFAXVhq45trmdPzCV+QUmQ5i2Rva0f237gho7duMx9YjNuMv2H2PWlF0u33pb22QhZHkhZyeHtb7ty+LclYu20nuH5pMgu/vyHzXTS3GQsdOQjmi97qsixvbEin15WdwwO5deumTAYTgi0APBbDBotVPagDFJiOc1dwCmUQpmTUlXEgeVPXhIXlBTl38YL0l5YJQkwhv7y5I/t7e2TpFzj2KJJpCVB9KkE+lQaAxjCQxVaHedQkKSVe6svKxpp0X3qSjV4w4D3Y35M7796Q6PoOj6NMYYTOBU16T16QK1evymCtIQcJVB2UAYJcujJBLw9l7BggN84IgNz8vshbfwd2zYGUuao1RGWXAAh9R0djWV9fk698+e/JZz7zKXnpxefkyuULNKlHTsT7C8ccJvQxmWSF6zZW4Bz31r5rTEMnNXJa+IOkKXI95zcKs3p6Q+pvnDubH5DTVwU/12hgDQdWOMTfqCf4c7/Njz4b0gdOsM0KaHES3XUwuz7P14GLk4Bym9/OAnKcNjc/KFydAyAPGqH56z/pEXicARDUV1HnDMpcYgIggXQBgMSBtONIFiIFd9sBTNI1PoedABq7owi11SabciHjh6YsAiAANVCrIvtbOB+BfcF4EPU+V6NFnQu1W9Ry4LmLBRGNv8ZyDuOIdREAvwCF2ajFOExZJ8yaaDOgTe2qiIIed6e8g5nbMUB0PlQpezQ2G1uaNd+ikJ/+b3/3J32ZHPv+OQDyWJ2OR7Mzr33tK5LEiRAA6S3LZ/sXCIAweSELBJ3n2nGSI9ByAAi+vVWG0kdBICtYyEXQBgAEZUrcDNMokEEoBBa0AxF+IlGVhMNkXYqpK0gwVOFBmdRDRZuqGB8zM2QmcOiAdJp1DEhQzncdcpzgAH7EyijAI4U8F2heLqAgAAJTnlaTRQEglthXY3jAgyCPQ3Zq4mcihQyLnEV2JCQZum9CIXgArdVRnhEEsaI22STZtDIaokpAEMilS5fI0mjFIk02BTlGi9oyzGjw8BtwyRC0ywPQ4Urt4MEbg3IioUzZ+YMJcXd7W0aDgWxsrMnK8pIGfq5zFhNRFDQlCtQnAQWkJCkkirV4RUpds6G0aJiRBwG1ZGGod/PmLQJRn/ypT8mTTz2laQPQ5Swn4KEBH37DnN5R6FCMj8Da0O1h8tVJUov2BEAO9wmAMDgEZRkAiOt+BaOiv7ggHfh/uH0KjTnkFWHwWZyP0WhMCam9vX128+AaXF1ekVUn7wXdXZbPXQGC5AMCIq4gkYLerRJYBCQmqeTOBN2CXnq4uO5Sgm/o8IoV/IL8FQEQAm7C7s8YNEQXRI8PhzLcNwCEVCVUgwi4mAarmYVa4IoFoeoeAgACWrYDPHC+scjZexHss+PUPEQcA+S0goaiEL4HyAyBr3dr6jYcTumKNLYf9t7qez0gxAdA/MIHzrUPhlECy2eAgCHkPEB4H/NenzFAAIDEw1KiiV5rRRRKWvMAeeYrdQ8QPRc8l2UqeagACP5O+h1Zfv4p6Z8HAAJjyUBGkleGvUhE244BQmSvLOXr/8e/fjQT8Hwr8xH4kI/Az20cL8Dq+uLJWLrjux/o4Q+BMb1mRUbXHs03KXiB9SsEckrAFLKTMDafSF4OtThRgImJ8tBEJBjURngGgNgLlezVsSK0apb4CT17SjkXQgJL5+6do7uyc7jFQtVUIK2B5oKWZNNQ0nEu2SCR73//+zI5mEhUxgSuk0BNcFdal+T86mUCIObtgaTE5lzM8dieFXc1lHESWBXbwenweh1Y+LzNzRaP4Dmsxfhee9QL5/X1IuR858n1eAV6GxesUQaA1CWQ/GI1ABD6sHmF8ZNYK1act7XP34a9hudOAkBs/y0x89elehHf1iT7DCSwAIBgjPC5kzpt8Zy/Plo8gOd8Pwot1Gm8YfeDAVs+AITPzK7B49fa8ftIZJKqIbONsT8W/rH5IFYdxKh32p0FAPGvFbte/O3q9ykDxGJHHwAxkMI/zgf9O6f2tY717H5wcXJtTA3UsXuk3oFtMdJZih54j113BoCdNOZnBUBw7/mfx3H7oBnPMbr6ndSv/904Hr/JZ84AeX8MkE4BAAQm6DDGVgBEM0gHaDlj9KUilqP9Qzl8/aYMX79BdvlqohK6B0Emw7gk86Psd+TS5cvSCxsy3N6X2zdvSThGAxjywJRFLDD4g1LB4YD3yPF1sbnQk6W1NWl3O3J7d5vNWzG9IKHwmEsnh1zuVFabXZFpTrY9WOfIV/emRzJB/kzPjkQNwtsNuXjpoqwsr1LW93BnR/a39mQ8HAuV+oKYa0vmGNFhmQlKWnhuqdOjuXnaDKW1viRr589J85mLoEvIGCDc3buydeO2dG4fcg0DuwT5ftxuSv/Ji7L+xCU5XE/koIHawb0ASFoeyKTxrnqAnBEAAQPk3de2ZGf7QPLUrYvTBgEQNI3B7B1r97lzC/Kxj70kn/n0J+Tll56hH8pCz+WOMaQlW9LAuhe32EzBvMH5gaLpEEU5PA9wAz+dds+mbs19nPwk5z1VnGROjK5pu2etrmC/UXjUAt9UZZ4dKIy/Ides7H9tmLTXWEcptJ6C2AIAkv34Esy27vjbNKlLW19s/fKBE/zb1hWb+22+rIehdQCkDmycFrbOAZDTRmb+/OMyAmeJBSw+fNA+P2oGSB6VZJJDgQeG59jXrmTSJgASyiKaAKJI+pHQooAKOgBAMgVAUItCwzEAEDZyu/otalNoJMbDAFkqmHgqOPS5dcwNSutDGQf1MIAokG5MYgnjQqauzmk1qyjURmc0jhH8YP6h3klonjaf5dzzsKuatzzvWRtzvPbSf/UvHjT0H+jrcwDkAx3uD+bLXv+amqBDIogAyMIFeoBwEQUAQgkZA0BE8lZEBggezTIkAyRyDBDciAF03xyQkYaBDCOR1PTf2MGuCQ1/aLCOArxBH1roUGQQRQynG+cBIAA1LImjKbrzdWASDk1OT24A7wXAYT11BECAXFYASCjwcmh32gQ44C8CEOTg8FBN6CBnEQV8rd/vQ1RD0BkOkzr8QPIKjA8YiMNDYzhNZTBNObkgaMmc6bolzDBEb7RapOx+/OMfl8VuQ/od7Wphx8e0IHvCDLdRhKexPA24ATCN9YeySijWH5HFQTZNEMjO1h0ZHB7I0tKi9Ht9BqH44fahE0hoWRkWaA9qNDGRQhJrzAmOhtCtVqURfjgAFfiIslKY5NfPbcjisvokkPUCeQ5MtI4VQeNzZ/INsCNpYFu6PdDyoljZMpjQ8X1H46GMJtpFi4ug1ekoGg1/mSSR3kKfUlj4PP5GcTqC1BqkpVwAi7EGZRkyVdjHvd09uXHjBpMVACDLS0uysLDARMQAEF5flKDS64uJLiRGHADCQBLbA8INaSp09LpjNDMnMo8g7eWogo0TGCDHABBKYA0cAwRSSiW/0+S1LHj1gQUDQLiAYXABLjrJDATsAEHsXsB3MSm5DwBiCyF+6z03K5L5hRHruDxe7FAAxIJb+/1eABDMHbwWYl2MyQDJYMY48wABeFp5gDi2CGYPjk8OBkgh4UMBIMdN0ItoLNNS/V2SfldWX3hKeufX2LEHAEQZIDpzgDcFsBdeR65NU77+v//JBzNBz79lPgKP+Qj8/LnjzAC/qEo5Srf/Z046DOA+1mVtW1F/DpDHIgeAFAHkKlJ6JOTFYAaAwEcjmEgYjWsjeDIAwiaDYzr9TrTdA3QA1tLrDABIAvnHiWwf3jkGgDCJmDYJgEwnhcik5QCQKVmZmKejMiSzcTE5Lxsrl2RlRcFXxGKUenTCo6pVrgAIqe4E7rHuzIo4BuajiwoPHIetw1hDUDSbjMcs2GAtRcME5u/Ke8UdXx38YNcYWLkngB7+c1g/ccx+N76tz7rWOGlDxwAxOS6/MG7FZluHqhjQ64a3tcb2U9s7ZhJYxli0gk/VHODWyZMK4baf+D1FMTFE0VK9yHzqvx0Dtu3vh32XSQbgN9YIxDc4i5RfrFibWtC2AhWSQ5wPS/r88dfPaAedffd4MiDz1wr+/ufOAoD4a7WBJ/cDQKxYZvvv/34QAGJjR6DKxft2E550Pdmx2HsAgOA61s/ade382tD84xpBDCBR8NDpTUPSFKxeTwqu3tRx2pRqAIi//7ZtPRcuBjoDAwTHifhito96HDNgRedNbBexjt67s5j0wwuApBInYNKPpGxNZOViX55+9posXEKDVSwlJAuTnF36rb7Od2g3meYoBueSgQ7DTPDhPECWVxqysaHzUJzfa4LeyT8mIQGQiDKG+h3O78kxQDBTLeSxjA4HMnx7U4Zv3JTDgwNZjlVSar+YEARBo1jWacrVq9dkud2Tyd6RbN66LTJQQ2n4PcKfo9VsSDPBHJXJFPJTVGGCqgAK8SJxtyOLq8vMpd65fUP29vel19Dvmo7Gkowxl5dyrrvIhqzhaESZ4k63IzuTAxmmYwkakUSLbTIi8qCQc+fPycrCkhSTlI166cBUFiIWo1B4lzBmrheDyzgd8rpb6HQJ9uTtWLoX1mTjwnmJnlynVO32nU25e/OWDPcOZGkn1drANKNMc395SRauXZL+4qIcrDfkoIV8pZRu0iMrMo6gWpDJVA4dAHKnAkAyGUnRGvA+ONrN5HB/JJNhKUHa5/i88cpEbr65I4cHI8mnMb83HWJ11PwH9QbkgGm6L8vLi3LxwppcurguTzzxhDzz9DU2Gq6vrMtCf4nNdN2VdTbp2ZpKSe4kYQMdcmQAJVgfVYTfZgmV0dbrZfbgUzOS+5kk8Vw/qTY6Un7ZNUCCf+pUDTS/z1mngP+LAioASQC24Pypbyae03+PKEmGhkX82xrqcP+NR2MnUT3iazpW6jlJUKfQIiliBHaS4z88b1UTTz7Z1DiqUZnh+8em0zkActrqMn/+cRmBM+ciJzBy68fwyAGQ0ANACgeABJm0o0A6SVQBIAtRIA1KZRVSOun5KFabAdRWsilUWoaOCaf+UZjrcH+i5kcp86RB1ReMB+YSBWA1ZqO0vvMwRjxLD5EE0u+Q9nTgrfO/i6MGvwdzItgeqJfRBN2pd2gtF8opaH5VqXXKz1OBBfkcGnBVuJ0xeVnK5f/inz0ul4vO/f/hP/uje/nZj9UuznfmYUfgTQAgSSKdlgIgn3MACII4LMJoG4FsEANzxwCBSQ8ejUK1+2NQ/cEiQPGb8aQmKgAMwABRBTrXSeg6YNjFGILKRZsOL9GzDizQqPRGqhIZBDyOsoUbFDcOAAstTucKgDhfASY89PjQQJcJLiSuctXDZhKOxCoOqcWKHxS18fmDg30yCaDjmgYlARC8Pg0D/r1/sE+aLAzPDyYjNZ9bXaWnxVGqXRsoOBCAcUkZEVFQ0JpN+enPf14+85nP0L+j304qVgEL8tlMZxTgB39cIFRmEynyiXt/7gCQYdUht3MXAMg+C/7Y58Bx6UzyC3rkAHI1AQP7A9WUjIwXTHwIiBUA0cL0weEBwYUjyEtNc2l1WtJoqUkrOlMTSG/Fuv8qV6bJHEAO+pg04N1hAAjAD2WAIIvEuR2nYzJB2D0KSl+3w8/ifALo6PR63B9MuiwO0XRckWY8cBwI9hAMInECwIHzdv36dTKX1lZWZXFhUXroBIIxlJNQ4meRaDlqHxHraU4UHYAHC1jplAawPgBCXxMzqYS3DMAYx8TAeTUJLFyCACSg4auLo/MAOVAAhIltmks+yY4BIBXN0EAMyrspnRDgh5mgM6Gm58eM8UFGiANAWCCpMUBsv6tuANMS9woJ1SLkEn0/3NdFyWMrOVBSqYtuPwAIub/Vq8XPDpRFoggCOgnU04XzgIABEkiLzXjQvwSzKhAwsHTlcXJZbnvKACkkmpgEViDTTluyFqCKQCWwwAB58ZlKb1nlYtQDhMWVeCKZA0DifkdWn/cBEJExwE83mcJMslUEkrjua2RBX//GHz/sVDt//3wEPpIj8PMXjlUBTmR/1A9clSzvZYmw8IACFRmEKPwDpM2lDI9UDrM4khIMLoAd5VCT9hLSHkrd1h80YehUA6kq/GcPnYIcc8RPbvx6x33OEoED17WdluiqzeX29i3Z3rvDgsUEkp4oZOYoesFzq5TRbik//OEPZXooUmYovkXSSRa4xq11AIBcoAcIpDbxUAB6VmrRQqjOm9x9WxPcekvquJOFBCuGcz3bVPUjys5EgUPYwUUJLPca5+5IVwvGW5SHVBNEdnDBZtGtez7ozWM0NmTV8TWTZjIAw9Yb7jeJjzMJKAMNrOhcrU1uXfMZGLNxmRWJmS55htssypvHlYFWtIHT/bK4QcGfmdcW44h0wjU1IViiCZrKY6qkDVmLvoG6K1jZWNH/yjMA18+g8Oeuc2cESfDO+dTppajXk/rW6fqnRXYrtDvWgwO2/ML/MaDRXbN2bD6wY+etzmTwz40PEPgdwX6hwP++OlgGBoiu5MdjhPr+2n7pIc/OX/1zqtxpxuOzu2F2/+I+x72i8p/cf1yrkHLA9erGlSyhKJIsSEU54v7DZ5a5OczdR9Y0pPrW2ljiN4QkCApcnlMBcmRxmAG8+jxgPjKQg0m/583mZiEeB2473IczWbvZ9o8g87q/x1gcx1V/qCzw7EHBwEeYqSOWRkEejxxzcQC/xUKKwM21DrDIIYE7GnOuiRJ0uI+lbKWyeqkvzzz3tPQvoikqliKaSHgGAKQswFZAs5PKq+m1nUscAQTE9WO65wWBhpWVhpw7r9JSjTKWoAgkLjZkKf6UXLt2TeoACM8LZU5nDBD8cyWNZXI0lIO727J36y5BBDA71MQcnbk6pzSjRLrdniwvLLHrFuyJm9dvcE1AroI5FHkVOnasqYi3PgpFYP0UhVx+6in6G+5sb7Pxjl28rCLB2DanvDQeDXgoOqlo5lAgkGP8cU0hVkbMDGZdHEqr3WIDHMbh9q1bZMohP0DOA9kSeEoij4IHRpRNJGGjgEi20JHBeCRBryMrVy7JlStPcgzBVji8eUf2btyW4eGAsTDuuUlUSBoW0l7oydN/75O8zkfdpqSQNcC5KQe895CZFUUgeTCSLL4tm5ubsjn+AznK3pIca3mkAMzhYVsODlIZwlsEzV5RJDdeSeStv7kju7tHEoUd7n8kPSkL9dLCnK0+O2OexzCAxJUC/f1ej96WSwvL0u8tSbfTlsXFJuWsNafvqr9kA13TTel1e9Lr96XTbvM+Y5NZAonjhL9N4lAlirVmgef9uczWFfekxjjst9AbqEqB3B/+HKBwXKSsdNeVrSwSXPMx81w2AkLCbDqlfBf2F99pgC3+bWt9AYUB5y2JbZiyhbHSsnwq29tbsrOzTR9N/KD2oR4oB1VTA65dfNdoWsqYneY5c/J+f0GldJzqA7YLdinZgN6D64977ljI9SgnqXtmxfkTP8kR8GOLegxh+3VWEOIneRxn+W5rWjjLe8/yHlgFMEZEjQ7r29AMswAAIABJREFULZgg2ZgSWAvtpmw0NVZZhFcuQAPcXo4tFjYSabbbEjcbMi70ngdITY9m1yBlDDXGg07CHa8hfzEGGuYbKOPggVomZLDwfnpZQUownXAuZkOQ+YV4zRuY19DgZb5mAJhRq+sv9KsmYMTW2AaUcppO5YV1WlefXf0v5yboZ7le5u95HyPwjpPA6ra78lR3pWKAEAChDFamAAhABgAg7YhBFm4GmKA3J7k0JNIufQQMJYrs6EyYyBAeDUAz2bUWM1hhwmqMkRBFeE1izEjcCpWkdvIHhQ1NAgF+aOe43tCUrEJQ5yik+DutkncFQEIEKC5JJgCCm5w3mHboIHYHuAGGRwnZg0DI/tjf3+MEMi4LLupkiEQBJa8QDBweHcrhZCwHkzEBB/wcjkf8oewRfCzaoN22qkIBuiywry+99JI8//xzkoQTiQMYuWkBI4JnhjMt1yL3rKjNv0Mgqi5550dSCQOdmPCdeztbMjw6IiOFrIe4LUmMLirnmWEACIr/BIxg0q6eJ5gU6QFC+QeYq+ZycHQge3u7cufOXU6kYGSgc4ksCHaoOF0/FkAstQ9Z2IHOeZJge1roVuaHJngoUuD7xhPtRkHhBa8D8MC5xaSIoB4TuXp/wDsmlgjb4gSs+6hm7DppYxFAoIpurevXb7BYsbG2RgCkCxYJGCikOmuyDL13SqTg2rYMdJp7AEgmSOhIs06VNUSTKLJpCtLC4QGDfVO0vEl2D69vJ4GVwGPE6RxOBkMZHwyYNCOABviRjaYEQEgxdNewFQXo6eEKX+hmnJmgm0cHwHT9N+WvwMhxna4GgBiDhEUHx6iiKTvlQ/SzDObN94Om44rEWyHGphbt/tHihrJg9Lfdt+i+9D1A2C3pZB0Y63tFR84dSCo0i2XC13UMEAU7RLIIXZGnAyCNUSkRPUAKycNQ0i4AEFDj4QGyIU9/5Yuy8eKzM88WCRUwBQBSTiWICW+qqSIAkBeuSu/cqkTOgAxApwK3AHVLaU5LQc0jcHPf1397DoC8j2Vn/tGP0Aj4AMhpyU79cE99H27+Qr2ewiiVICwkCDMpgn0H3B9InoPNAH4WpK9wh2q3eBUnsBlDi6e0MT+BweDPSQ+TkFUgAMxtsR9FLre3bsrW3l3SwidTGLJjPXZFn2kpg+1cXnvtNZkeAfiGFEoo3cYy143V7nk5t3KeAIgWD7C+z4qt2DcWkVwhDH9XCRe1zfW9BiIAAMGc6CegleQn1iUUB11nF7ZljAv81kYJjbcUMNB4xLTQjc1h3+lLbPjbsn20/bQxY+ODM4m39/t+GycBIH4Xv10zfsLJ9dYrRNt59Yv1VpQ6CQCx40YMQd8uT1bStlvfr3rx3+/wP7Y/AEBco0F9ny0ZNZaFHZsPCtS/x79O/fNuz/tAx0kAiH+u/XPkgxR4/r0AIFi0S3QueAAI/m3b9o/LriP/HNmxzq5blb3UIvVMYm9235rMgsY/vGdYaJ1d+/gk2VYoGAbwS7CWhmokHajoAyEaq7Co54r+pwMgs+Ysu2f8cfXPbX0c/HHCDJZlep/b8zYOLAwPVIr2JweACDvteW2EuULKzJ1OBkDS6UTiWON7aQMAWXhPAEgBAKRQcLYo9NyGAXIFxI+Y8xwAEhTSajVkeTmR8xcKLdIUAEBE4mJdFiMHgFQSWOqHyOvzBABkNY3pBzjYP6AZ+p3NTZkeDJljoNkPks+Io3uJSg+jENzr9bl/MDFHUZgNQIzfoWSQ6rnlZeYkXR0A8uTVq8yXNt3nOP+7ZifE/JQgdCxpA3xtrgf4wQa7MKC3Eq+ZWLt8ka8inzM/RILo8GbMMs2lHLMwKXJpY5WELvxCi/lxvLggy09clPW1dTnaOiC7INs+kHTngIyCFgp0QSDjpJAsCaSz1Jdnv/BTzAdGzUSmAEDCTNJij+ciL2PJCvh1jiWLNrlPt0f/twxzB4CEKg91eNSVg4NMAPhlMACOIrn5SlPeeHVTdncOJY56ytgOF3hdIDhHTkfQKMS6hfsRjZsq6UVWPNa7uCVJ3GTNoN3KCZaZrDKOA99txT3LgQ1IrtQqah5GNtfaPVu/vzmfuwYPvIcKBGyW01xWC4n6Y2sg8+Wmqm+gHsEObLcWI59HjHDhwgXWKxj1QPKs0dCcBnJkbi1E/YJSl80uuKKO9aHXIJsdWAgtJZ2ovBZqIQArkQshVqLiBPJyZ/CO7eI79odTubsNSeybbDKECsbm5h2yZ+y79dq0ZjedZxUAUQDTfwRzAOTYeHyU/rBmTj9msXjg2DVwjHH94RyBRw6AkI2oMvVRpHlNnI1U/qrTlHMtjRNWg1A6ZMEVUrh7WZKIdTMAIeNSAZDEAReUqPIABq3D6FykOYZZFZQVSxHv1zlC64w2b2KuwDyB11n/SrQR2s8hkM/YWgXwFp9BbZLruJOYpT8hABBXe7T9w/Od//x/fawuiDkD5LE6HY9mZ65/7SvSiBuUwLraXT0GgORgSeQIKJzOJRkgMwAkyUVa45zdKVzIYbSNTg9XlB6VCoDAiJyBBDqpqD2qNwroIkEELW/rxtNExiYUgB/mu4CjBYOChVMXNEBaawwwwyXuCoCgYOIKAx4Ags+nBoDgpoP2JojXZSHdnkpcoagNsAaJBoKIYTal8TmK/iz8wwQ+ChhQ4IY+mqb8MRNxMEAGkHNyD4Af+LFkFRRV6IRfvnxZnnjikoTokCmH7nUUsWGUp4CBBm7QLp39DSyHjBlHF0PQB1DEJpmDvV0ZDwecZBCUN8HAoOap6yjMYL7ttK1BpaXsg3aM4mHBmI3/eDyU3b0deeONNymDdeXJy7K8slJ5qFRMGlcQ1/jGFdaReIYzzw/dx1nXKIKu4fCIAAi+D+e13euyiI4JF1qBkAwzqY8A28N5rwAQk0VQyQAE9K1GUw4PDhmcofh/bh3U5wWeO3bxhDGvQVyLWFxKCqY5cA3Jhuu6YmEHZlAwvQP4QTN7/GiBiAEzqYANgSkUO1kbDbJdDGxjN2lAgxceXzoYyfjwiAsbiy6jTLIhDNfvBUAM1MA2rJBhJhxWzGHnKfbZdbaaJ0hVjMF5cHrWmtAriGmJtQIss85GTdhmXbFWkLFr2ejPVqhAoEw5FgNS3H5YkUU7Wk/oBHIbZBJmcl73SGABaNQfSyRggG4doWCANMci8dTp+MIDBACIo3KCAfI0GSDPzqje7HBWAATF0xBGjaLycnGvLStkgKxq5y8MZ9GtjFos5p28lGSSEwAJk5BJ59d/aw6APJoVaL6VD/sIGABSv9/rf9eToZP/hv65yiQGIQAQcAagp77v7mUAIfCMyiSMJy65RnyiiYI9tGymYDS2YA//Pfck5GdIxk4DQO7u3uH+TbLjAEiWljLcOQ6AoBjQayxz7l7rAQC5QAlN8+bwARBLMHwGyMMAIPi8JSUYUxZjPADEnrNCkA+AqBRXUumTW+Fa189ZHGcFpGrur7FDLL7wGSA4H1ZcsmTovQIg9jk7N1a8qhel7scA4ToAbxbnUcaCoWO21AvZtgZW15rHxKzWS2OA1AAQK5S/VwDE7imLKa2o4F/LVYHUpGPdfXEWAMRiBR9MOe2+tXHQAtdxAMSf0/zzYPGM/5zGpxqHzQAQxSbulc+bMUkRwVXsUwNAbBuQVcD1bgCITE9hgGjM6jOuFESZFfFs3FTMT59XBsgMbLFrzo7FgBg7P3a8dt79a8j6b+YAyHEJrB8bACLIQ08DQAJZTtU5cTocy/7dHbl546aMt/YZuydogplqXrDQhBl3oA1yYKsj/xgMZGd3V8bphHFiA/Je0zGvQ5MVUtBCWQQXLl3ipQdQgFLAiKmdz1wFgLgmIUr4mpwg7hekQChmO2CZ9w7BIfV5glQWclnI+YLNZuwVbsJ5WiRSShNglogMOwlz4N76mixdOC/tVkvuvH2LOVVwNJZwiMI4AAgtpI0bCNwbsrS+Ilc+/zGChqMklgyeJB4AkpWx5ABABAyQO44B8vtnBEAaJwAgi/cAIEUxcqt9QV8X3m+Ui6RJGNlhXEsDSKQ5NiBifFf04xpGby1t5KpAWpeD2LxLpQMHsrIm4eT5Khafm7T4/W72wj3PRj7HtmSzGpoEkQMh10ejAXIvp26BfQHIQaame6yvr8tnP/tZefnll+XixYtVrMBGUQd+oOlye2tL/uqv/oo1Cvi6QtmD83MgZLh0eh2VnCOYKLKyvCLtTkvlxNh04vJAR0PU+ENZcKNUZP9wyPP3xhtvydtvvy0/+MHfyOuvv64sKddEQX9HL5bS9WEOgHzY4/yH2X8fAPGvhbPmCA/zXT/p9z5qAITmUVhn6NOrcVGSjaQVh7LUbVUAyHqcSLcGgAAARyOuD4BgLVPWn7LVrG6Hf1tDFFmyZg3gnsf8YwBIJRkIpZNmkzW6ii3iQBR/2/gc3mexqErvpcxzDABhXawGgGAbZgEQ/pP/6Sd9ao99/xwAeaxOx6PZmRtf+yqLw2SA9Fbkc/2LshG3XVfBVMpMARAWUMkAiSsGCE3Qy7jyACmyQiSDObfu2xRdktA/RVFRKQIVlVoXZVB4c6fnrbIX1kHAwMQZlhvtm8GCxwIAoDFChz48G3Dz1gAQACbo0rdJF90tZIA4AGSSp5TEguanAiARA0igpggcBzAvy1J2YqBoUMQhf1J2TMD/YyoDaD27yQWAzATd+u7BeSwQbh+mebyxsykBiqXFRWk3M2kn2rnBQjIM5QPP2BqAkmcQxO4n1zWhQSx0/NRkHQ/IX01GIwZPnU5XogCSQOrRAX1TdNZS/5ZcYch/JRI2mur90USHjHbemkQWgClQYb/73b+Ww6OBfOlLPyfPv/CcdorkoMHOkGMEv6phakaVSGohI6FBpgaaGqyR/TEeydHRAX9jIkS3aasD6rEybMCWQZcZaXIsWotjAM2oyH6yiQCu3WjJwf6BvPvuuwQe1ldXpdtRIzwEmcoAUcCC4igl5EociEDFYXOvcddp5pguDmQD28gAEDCLoha0FnXMAIAkAEBc8QdgIBIFKnLASGowksnhgCGxAiBTmQ4UADEjPFtkFCxUercVBQh4eIAD6PHo6GJXj8cAqYpKngQWA3Z3DqzA4Juoa7HRBb8O0LDE3S8qkcntM0Bch6dfWDEA5kEAiDFx8D33eoAo0AhmR7UfGAtPAquVBpJMXbemxwDB+/vnN+TpL3sMEBajVEbGAJAoAe1fDe9hgg4ApHtuRRnrkI0BC8Wx14OskGicCRTjwkbMJGEOgDya9We+lQ//CAAAuV9iUxUPnPSQf8T3JEdgblhxKoR8CIzMIV+zpzFJvitZhg5byIxopyeMroz1YNuuJADJApk9/EKx/2+bZx50NuwzmAN8BggAEJ8BAr8tyH74AEh6GEg5hZRJKL3myQCIFsh1TrciKeb0swIgYMxg0bEijTWbWEGn8hjx5MesmG7FFIwB1xTKRqq5rmqGa+cWgRHXOavnRCVe/KK8X8yuAAqAUSi2uYYLW6tszbTn/f2xz1qMZO/1E2y/EO8X7usAiG3XitU+CIHjAwMEIIi/9vnbtu3ZflbXmnfsdj1zv1mI00K8nQcb2/q27HP2fP2YTjuu+jptf/ugkH+8jDPduuqfIzt/eE7jP91v/Ni/6/eG7SPjMCo23Vvksv3x7/OquOhLit0DgKACMPPkuaeg5mIR3W8nmVcxQBSksGNlcg/4wzPgPH4sMwDkpGvJrht/HotxXt19Vp9TbBv14/Sv4WNjB5AyV3DSj2nt/MwZII+GAdIFA0QWjnmAQDJJBx2xus5r/UkgTcg8T3M53D6QG9dvyPD2NpuiAICEqcrntsMW43l6aCKHXFiQMo4JZuwe7DOO7MJ4ezzSDlsHqILxgU42PLeyvkZWOQrX2CbvF5czMFdgIQy5oTK+7cHrR7Wj+T3IM3kdOo+gBiV5W7yXBweH3DabskItdLFpDHM5UkF3bwySkD6MqxcvyNK5DbJcbr7+Dn1BAH7EE22gQs0fnx83Q4mXurJ+8byc+5Q2G41wnAlAmVzSck+L7R4DJH9oACQ5AQBZugcAyaZHKoEFb7DQ+Q6Jy3Wd+Tzntkw7mf21wJ/P7XkDFfz50uZx/961udTOSz0Oqs9/J80vNn9AkSAvtIHCCpPGxgPo8au/+qvyuc99Tp566ilea7ga2Jnt/MF2dnbkL//yL+Wb3/ymMn/CgHJfuDaR31ujpnWCd7sdNmOiKMkmQTYcCv8N6TDURFotZc5AyaEMmlKUERURDg4GNLN/5ZXvyB/+4R/S4wzHgVxWpa5nsqgao80BkAfFlh+l1/247bR4/6wx9+M+Lo8cAIEKLed9NCW75uRsLO0klKVOSzZamm+tRZF0EPtA9ncyYS0DAAjk2AGATAA5g41YFARAUAfD56z+iXG1eQb3Pt6rcoLaDG0AiMrcaa3JmsEp8z/R5mWVu1e/EANX8H77Ptz/Bpj4AAieR50P+2PzD57DNsgu+Y/+h8fq1M8BkMfqdDyanXkXElhJQ3rtrlztrRIAOQcABEESjLehHe0S1hyG5o2gMkHvBLEsB00J84LGavRNgPENOiniWIokph5oZp3oZubsABJQqPGDuqZK8WjZwpIwmpVBAssdKhNmx4jATQfAYwzgw3lkkOHh9JrJQEVxGgCI6zQHmwTvAYCBRXycTWQ81ZsPRuiQ2EJnzmisZmGjDACIUnEZyKEoCxYINLXBDslzGRZqUIr9n0JUxxJHgZ9IoQyTbpemdfQqAXW635N+ryvdVindlk5wTMEATogaCVkgXHmRUdPYuZoz+UPGCV3vTLtQSpHR4IjUVQIg7Q6DROAxGvAWCrAI5KgismmiRkuSVpudIpjsAHhgT7S4AAS3QTDoO3/5VwyCf+EXvyof+9hLPHbENNDtY3HGOuHI8GCZ3MklqY62LRCUzHIyUgA+IFcF6i0mZUibIWDHp4eDIc8RRoa65JQtQkbrTMe9DlQWeqj5HkgSxtQxRUcKwq+LFy5SB5bADjsEVVxb2Qy4rhAMI2BWsIH0dgTH+B6cCQI42H8Y04PSn7KLi0AdNBUBAFHeC1qxCa9Nk/ji9gLtJOL4p5kUE9U6RCA62B/Iwda+jIYjLg4MGJz5FI3ePQYHA3TXFaZa42DyFKSzV/rmjoGhwAI+r2rTGnC7TsWqs7GgRJkVsqqEwCSwnKa8dlC7q1HxS1dw1I4x7BJ10dG95O7feiGsSgzcP+za1vdpQgdMr5UF0qSYtbZ9FigAmocING4jUOj1/QRMpoEkmfMLCkXSVlMKAF1JLAsXzstTX/mirL4AD5CM4F8ILWkHxmVlKlk0ljzUAmqj35Xlqxels7LEuahEcQ8ycJZvgmkzybifkQEg/3zOAHk0K9B8Kx/2EfjSRS3cVfe61/13UkHgfu/D+gcAhJ8LJgRAinJSASBZtkMABM8nTSePCSlDFje9wqcBwJin6t2INhfVJRneIwPk1t0bQgYI5CTTMeMBSLZg/c3SQoY7hfzoRz/yJLCiCgBZ712QjZXzbIowCSxKTzkARJsDsI7MjOarhOsECSwyZrxisoEaeM7AaZv3GWN4BXFrVOCc/JAAiLFC/CKxX2BXQGAGgHDNd+A9vq9edMfrVvzxi/F4rx2/PX9SUakOfpz0t12HlqzT8cTzraoXtu399n22TTt2G8+qQMYCvmsacPrI/nnwC2pnAUD8Arp912n3V73AbufUHwf//NSvg/qY1+coG5vZb/je1MwoLI71wLb62J12vaCAiiYVuyX1fTMGBjZtY6kACB0BHPD33gEQuxbq85nux+z4YhTOPVnP+xU269ee7XtV+CToNAdA6iboj5oB0i0/IZFngs7zYiboKJY74L0HAASd8HlJ2drN25tydOOujAZDCae5NKzHbaxzM7aDYs/i0pL0lpdla2tLNrfvSppNCYBEKAqj6QnAIlkDkQSQKmk2pdvv0wdxb3dXPTcdAGJXW+T5a+r+zuRkNVyeASD8sGMsIB+BLwkK2Nt3t6jj3kCTWUO7d5FTUf4kQsOBKi0cSCH9pUVZf+KS9FZXZDwcyd13bpHtEgwmEiEG5nqhha5xK5T2+pJcuPKE9J+7pAyQKKR8rYSQWL4XADEJrM3xWRkgpwEg2qlkEljNBvIyrg7Mkzl/EfigJgF/8MA48L6r2GXH5yyMMSWap9qYaBK/daDDlAM03z3+8NcNm3cJepmvU5Ufm3S0aw6Ff0lcenGAzme4xp599ln59V//dfnMZz8ry0tL1dyHb8d1A1bGd7/7XfmX//Jfyl/8xV9wh+AfAhN1f50xMAM+n9YMASBkYcEBHu2GbGxsyMc//nF58cUX5eLFC/QERc4LAGSahcyFsV+4fl977XX5vd/7pvzxH/9x5Usymag3gL9ezgGQey6Tj/QT9SaR0w723vvqwzcsjxwA8RggcewAkHxMA3QfAFksCgEEH2I+c1668KWFqTkaNeHBTHl43KvOYwPjTUUTp1RjAAh+q5euznsGauDYqMjiGp4NqEB91AAQfBbPY94zSXoDQCyPqQMgNidh/wCCnASAyH/8Pz5WF8McAHmsTsej2Zk3vvZlaSYN6Xf78nRvjQDI+Vh1KAmApBOGDtTyjESGkI0pdQHsSCQrYYud0QgY0JFeZkolZQLbUAAEslJMtuCNkbludBRjo1LyRE3ctObqZCuqLnMtblsNFkAGvUToBRK5UAcGguoVAjksgBZmik69qESL0wQwENgAYcycrBHYIDkosQpwUGYnDBRQmWaU04IpuiUw6AqHcA6CCpiLQWMPPiEoSKMwje8eOcCEXRYoVDv9T+wDGS1lQW3V1bVVaSWpNOO0osry6GkWpmVnFMSrxMrMONHtiudRCFb2swY62B+wKbKcARLM0WiqXnX+g/6rnaVaRAeToiVBlFTSSPq9+p14gCWAie5HP3qNrIwXXniO0l3oDMWYYBwQfNn4oAhOMMEkzxw4UEktcX814ATz4eDgiIZqKPzQgL3Z5Pk140iVSdIEQwti+lsLQgWDeBy30Zixzevvvis/+P4PGLS9+MILpPiC1qw+KIWMwdwZDCTPUwmiKQNcBIUAFPLUGcAymVZQxBJvaN8OjobKlup12Y8FgA7nFckPxtOMvxUQUEoxgMHRaEgGCijya2trcu7cObn97m158+/elP29fY4tvscCUhrrIbDGPjkvHOwf9t8WJmOA2HgiMaF1lhujGQHbSTkw5p/JR0BuLY7REVDT6XYmrBxrTcf0f6OTu2kHIIElafpeBY/8Io1fnNHyhV7b/BcSL2dyjmse3kH4sXeFKO7hXiAYIjJJRFJXZ8V804UMlvMSysDsAMhJ7eOeLD/5hFz4yhel//zT2kkwLaSVN6kLjcdYJrJV7so4Stkd1V3oS29lSVq9jvMe0PvWkkl8BmOPvce8g/P79d+cAyCPZgWab+XDPgI+AHLsnj8FUKgXbY/PE5h3ZwAIpK5KmUhW7jsGyJ6TwJpWElhlCSqY6tFzTnLzN9YjArXeAJ9W1LbPPehcVIXhMKgYIAaAHPMAKQC4BpKnpQxqElhodOg2ljjXbIBxu3KeHZdIArjugnnhOiiNXUGTaTee9wNAaLztFd2NoYHtGnujXrC3Ods6g/FejYmUQWqsTXyvgSiM75z8Bn4bC9UfvzoAAgiEuR3m0lMAEJ9FchYAhHNzTerppIJzdV14nik+SMBjdqUy22b9WqgK1q64Y2D/aUm8nQtsp86usXNQ75S0fa8X1K3YX793bB/95+vghP+e+vpcB55sX/3xqhf0Tto+hiTPZl4d95sHfHDF3mfHWwEQQSoSaje0ZQYGQOhtrpI2iLOMAYL3qnG9kzV14B5iSjTQ+F5Ap93niKWrGKWqjc6KnDalOZtSbuaeffeK1PXxrh+vfTYvnCyPsWw9+bU5A+QRMUAMALmPBBbOZ4eG49RMlnwwpgTU8N1N2dnalvJoLO0yYiw/3j+kTJRygQLKYC1fPCfD0VDubG/L4XBI0KGbAmxImKNyDnUACGJPMMdRSIKnJJrjeN+5GFzL9i7OruJxvd54rdt1RixAWQ0KM+tcj8Y2KA3cunlTvTuShrSaTc1/YGSN/KoJSWswkHKBZPXi8rIsr65J3GjK/t6eHG3uMvaN0lzi3PlRRZpDT7qRdM+vysWnLktwCUV5kSnko0AjOMkDxElggZ3w/gAQ8wABAKLrU6uJ9RHNavB1RF6KprGZ/wSzIzBgko42qVVNYeZp6HkHBWBOdFwuo9OBjTXvV9d0R1a+x3Q4fd3Qbc/koXGv1z0TA0knhzIab9O/04qOWFdXV1fJ/Pi1X/s1efa551jMxLqONQT5DaSo/vzP/1z+6I/+iAwQPAf2BnJg5OgobCqQow1j+I1YI05CKl0gx8f3wCuzKHN+/6c//Wn54he/KJ/4xCdkdVX9yqJkSSRQWRzdRiJ/93evy+/8zr+Q3//935f9/X0BCwVgCppq7cH1Ys4AeVBo+ZF6fQ6AvPfTCY9Ak8ACAIL7JzEApNuS821lKnYnqSRYT3A/uppmEUGNBMouiUwdUI3XfQDEJKYszvel740BgvnAl8DC+TSgA99tAAj3zWOAmIwW4ko2VbtGLh8AMfY2fvsMEF+iC/s4B0De+zU0/+QZR+C1r31Jmo2WLPYWCIB8vndBzsUdLZxDhggmwaEumFlYylExpmwULvR2GcpS0JCG8/VAkVb1S7UIkSWRTJoIiDSIMwDEivLY3hRSrE6TUwsXrqvb+RWY9ANfc9JA1MrEjcUucWj7a6F4NE1lQMNqBThAByMi2tAiNTpBzYSTSCUksfKZBBVKnNgeWQXYJt7vxhE3Otgd4CVYQQB8AJglW5Iz5PenvPHxfdg/dLLbA4wQgDBPPPEEzcwiGdAHpErYvSKzn1RxfygxpQbctrgY0EBDIv5A67VgwISCihU/qg5HJ9WgnZeQWWqS+q2Tk/Oe/7eEAAAgAElEQVQuccfjIj5OdDdu3JDhcMB9XltbrSa28WhEEILFDMowaRJnhXybWPVvBa0Q+OH90zST/YMBu/PBWCEI4mS48DonYABXDvCyibQqEJBZob4WPDeTCVkq77zzjrz66qsM5n7qU58i4GDFBrwPx6NmkpA2w6Su+wwgZTKcVNvTJMSEVITbPtg9YOKDbl28Np1qdw7PNa9bDYj5fY7BgO8DiwYSaP2FRY4hzv87r78jr373Vdne2qbfDI7PDKa4ELhzDsYM7xd3rBgjLkyOAWLXFtgJJpGlSZTfrzgrIdj747gpSaxBKsfU/ba/679Jx/eSMf/1KmnztlF/fTaSDlPBdeAAECYGJVgrzvQUZpNFIFHhgNRQZNgoZZI4YK4U6RWltAqnb58X9LIBAwfnZuXqk7L+lS9I57lrSgtNC+lmLWkVDY7zUCZyo7grw0Tl6JAsdLpdaTSV0QSNZsrnOX1fHDbnAbCFeP2K/OPf/JMzzrDzt81H4KM9Al++pMCi/7hfAfR+76MOd6BUbQnG9PpQCayDYxJYZO9F2s0JAKT0pCe5HgGAdv29P24A5CYYIDubKu04dYagAEBKMEDUA8QYIHUJrHUwbh0AYprfKB6YTAXmfh3LmczYfQEQgEGucIvPIpEwEMXWZh9k8Au0VqTn+DkABIWLk0zQGc+5uMuSo3ph3AouVTyFopPbN58p6AMl9jyee1QASP1atOO372VsiXWbaLuuMRZjVfGGB7LU4y9/+z4Ix1XD6cH6TByL21jEdJ4Vto2Tvs9iQXzOf/jfVd+HOmhRrfMeG8M/P/73+sdu4I5/bk/aNghYWTYDIP3jud++2PvuBUAmxwEQonoa1ZwMgGi8ptfavQwQKMCeDQBRVqh/jxi7zMae10u9IcSdR7/w449BffzteOcAiEra5gIWwo/XA6QHAIQSWMoy1HOijS3Ig+B3hEcvDiWDEsgkFxlPJR1PZHj9jmzevCXp7qE084DAx+RgwDyD3nJZTs+N9csXmTpt7+/L3uGhBHku3UnG2B4ACHJVFs2jkIVmXNJoyiIrw61hjJWtqchddHVuFeeOGgBibHz1d8A+tpkL3rx+g8wHNDq2Gsrqx7TE+QSpRuxY+o1EViAb3OtLmuUEfIpDmGFnkuSlNMqQOVwWKcCY9mLpX1onADJcbPC1KVjvHgCiElgJlLFpgm4SWHcm/88ZPUBOYoDcC4CUxUjljJm/OqCeTi6YMcjtcyMJX42TmWp2f9s9WZ9r63MUzgFyXP9z9TjI5hJbz20eODkiBOA7ZD6MHBW5C3KT5557Tr70pS/xB/kj5Wbc2oHc/NuvvCJ/8id/It/5znfoxQGZGV3TlKmDBjsAIJVhOuVsQnp/YL5Cjor91C7wI667Tz/9tPzMz/yM/PRP/7Q888w1qliUQU+KUiUxYYB+9+4d+d73vi/f+tafUnUB8YtKZc5N0D/aEf+Dj64eC550X1jc9eCtPd7veNQMEEaijHVQX9L6lgEgK72OXOhqg1RnPJEY+QHWFFfzhHIFfGmhUDKN0KScceZruCZw1t6cbC22a7GoxXmUCHesM8tHjOmBGp81KpuMls0bBl74ca4BIDh7BoCg3uIDIFj7TpPAyr/+3z9WJ37OAHmsTsej2RkwQFrNliz2FwmAfKZ7Xs5F7RkAkk4kdh0DYIAYAEKKUy7SzwJJeLNqgRRd21ZMxQ04SkLJISvDzgn8zCi84zKTIQ2JVVuOHf8sLCtFCzJVSslS3WkzwLaJE4CGD4CM4cnhAyDo/E/Cqku/DoDQD4QdX1oEJvhRyQZBwVmE/WAu+QUjBKBHxaqgJ4hquxKAQbfFVD1F8ANPEEhumS4egaAolKtXr8qVK5clm+xKnu7NGBRV/7ueW0uO7fusCG6ABqWdyDLQSWQ6gSRWWQEg1tHJpAxJnXlLOAAklAaLNPg8O0oIBqiWNx4GKkDrE6+D/QEAxCQ0MldcsQK6MgDMpF23M/tRqSRjHKSTqezvI9gqGVzZ+a+ADvSeYj89HWq/W1KLXHpdMLmYTglSoLsIJujofPrkJz4hMI8zQIbvg07tCJq8pXR60DZVMA007/FgxN8svABgMIZBlsnh/qHsbu+SAYLEBR1duOIJLQDso7Qa5NAcmwhdn6VwbPF96A5bXFrm/oBiDADk3/71v5Wtu1sMJvEgJd0WKnKb9bpSAExBEByDAiDqAWIPJDTOHsYF/SpPVb1eu7ag0woWiF37DwuA+IUzbsPxO/xCjB/sf6AAyLUnZf3LX5Tu89e48EpaSidrVgDIKEjlluzIuJlVWrftbkeZPDSDh8QZaPx6H7BzWVHd6l79T37rXz+aCXi+lfkIfMhHoA6A1AvOpx3eSe+jkM0xBgg4lwBAlAGSZbtkgGAlDqOZCTqKlFgvbZtk77nO3NksOYs9bH31960+d5203/YdWMvMA8QAEGOA6LbBAAkln8p9ARBjgGBNMQZIHQDReRQAiJuP3LoAcMIKtVUxu1RZRzzYYeX8uvA+8+zyQQZ/jrY4g2srAJAopo/JzNdrxg7lvOi61PFvW7f9YrcV+G0NgweDASAmf2X7bUmR36xwFgDkpMK8rU31BNsvRvnxFd7HWIpr7nEjbn+ds+M1UMoAJTvO+rGrh4XzqXJxIL7Xjt3GzLpyq7XYFbfqRXJLMk8qLvj7eVIBz9+2/28Dp/xr34r4x0GAGRu5fl/wHOZoRnjUAEg6A//UPU3N1pX/7Hw+XCc17g0yQIqKAYK/zfCYDeGV5N29sjVGM0fHtPnC2f3GTMA+65pFFACZdef7YOBJY11/zq4lPVfYtzkD5McOgAgksE72AAHTDR4geLSakeTTUiQtJJ4WkkOT/MYOAZDh3V36wYE9AXAEuTMUA+BDCTbH6uWL7H4/GB4RAMknqbSHKZkXLA45QBtNvsvLK1QFgGE6ZZXRjGdNRBZrHrtU772/7Jqmh5/rtgVgweNotdgAdvv6TeaH7AKOIgIgDdehn4WFZLE21SXtjmxsnOP+Hx0OZHdnR9plTPAkykpJIA0cR5LGymLJl5qycHlDzl95QraTjHJbOTwnATCBAXIfD5CHA0Buy+7OocRRjzWBJLwXAJES4IGG7PB14RrH+UJN0MHG5C0cqpyTMdx9Wd8Z611VJRxZveKtYwM8A/abimOzBsdKquLeCZINgvXP+tvT+WEqjVjlYHCOcL3Ao+MLX/iC/MIv/II888wzLvdUE3M0IH7729+m/NQrr7wit27dIngCuSyVlEG+mzMnvnnzhgyGgypG0nlf/Us1J9cGi/F4qPlqt8vvfvbZZ2i6ztwo7okECXMqAC2Qenv33ety587dqoip0jrH2++4Xs0ZIB/yKP/hdt+PheoNEP7f9aaOh/uWx+PdjxoAiQBZIM4pAVQqANLIJ9JtxrK22JNLPSilRARAItRHHQDCxmwAwE59BgwQNic5NReONdR6nJ8f5xzK9yuYjrsW9y+9aKOQaxvyHGuiwvyABmDK+TsvX3yQ8SxVVpzKT6EqQGgotVriZDyhrP3y0nIFgKAhAAopWPc4X0GFxzxAUAP+D/67x+MEu72YAyCP1el4NDvz5te+ym6WpcUleoB8ur0hG2FbbxKwKACAhAH1RAGADMqJpDTryiVOC2lPcgIgLPzSVM0VrSWQCSSzIpWNUs8KE7nSYvi4yGRQTBhUoahLSq4zaVPE0JnhoLiLbSdJVSBmt4szOEUQiGABfiAAIcwUndJbsftcI1GzOBj1OHN1NUVHx6QmMpTAcskn/oZcFkJJSxLJ+HDUWQaejRjQagVwAPzA9yMIwQ8M2gHKjMcwKBpLkMQMkq89fU2eevIpSUdbko53Kw8F86Iw3VHTNK+SKyvMu2IPxgqzFoAKTCT4DZBpdXVFFvoLZMJQIqpQ2Sxs1zwjGCzDqDVXRBjskgT7B3NvJzF1dHhI+jcL9GUpV568Iuvray7ocx2apltrYY8rvvhFCAUJ8AbTacU+q5Eauktp0taAobh27VoxhOCHSzINBMC4W5KA40dQj8/jM/AU2dvdk63tbcqAvfTii7KCbhjHrjCdQowT8ItuN5akocboZICMoI2rNHUk9JRToMxHLof7B7KztcPrD2ObYH+jpHoPOsDAKELQifsJ11kGAMxdw2AYAABBoQtdPdffvC6vvfojuXvnLmnDVlgzAMTKdyaDZgCIL4HFRMclSFVHov3tUea50FUjqfNGFMLAfta9ZCCWFUL8gkoFcFnnFH1SZmaquv3jBQGbnWx7M3GrexkglM9y/jf8rvfCAEE3Q9yQpeVlWSUA8gXpPv80g/VyAgZIU5qOATIOp3In2pNJqyAAgnu11WlXpl3OSZEHxQIF7Ww1+bEF/T/9xv/3aCbg+VbmI/AhHwEfAHk/4IfOIz4AogyQHB4gpZqgT7PtSgIrTo6boPtzjskBUhHcKyLdLzF73wAI1vsaA6QOgBQpuo9nHiA+AIIYCPvwvgCQImU8gYcBIOwCiwD2z3yfrFjmj5kBIHiOzSiQDmJR28VHNaNqG0tbK/yCvf9c1TCCBMnVi6zzDN/lJ5AGDvgF5Qp0qkmA+YV+/9/23X4BX+tWMx8U+158j4FDWEPJrPSAnTqw4INE1ljhgz/+mJwGgJBtYizmh2CA+DJjdZDDX7d9FoIW1rxGCI8Bgv0wkMl/nwE8PlDmn1sby2PgUA7zSpVXqccOJ+1r/X32nmrsfQksZ06NIhpAEF2TnQQW5Fw9mVReN4jRHRhqY80eIOdPZ6yc2bTLMij/zLKU27fzo8eK7Tl5Ijs+kHuMPetY43XAzr/+/PNTB7ZYOCjVFNvG1sYBv+cSWI9GAqtXA0A0rnU+M84EnfdBA0widN2KNLJSiqyQ8vaB3L29KYM7O5IfDHgtQQoL24CMB9YmmM8uXbrAXHaQjuVgcCTZaCzN/RFzFGtI06utJDgBD0p8HueZhtas4qvcr//w7yG7L20OYzxvfkpgRSNvL0sWlcAAAXCDXAFdwMj/UFxHgRvX6zQqJGugyDWVTrsr58+fZ5K8t73HfGqt02djWTnNJCazI5Bxo2Rxq1zryMKVc7LxxEW5XQ4YRxd5RD8bSGDdzwPk7ABILG/8DQCQI4lDACCpJOGiM0GfSWAlseaW6univFQIegBdVACE4+XkJe1+xOv+HFhfM/z1sV7ItXu1Hr7V44j7AdL+Z4MylTgYc50mYNVs0ovjl3/5l+XLX/4y8xP84FyjUHn79m35vd/7PfmzP/szghEYfxikQ7YK11a73ScoffPmTfl//+gPaFROuTCoeWSZ7O/v8rrE9ymIj7VQ6wH4YZe5M1DH+xutngSh1jvYWAa/ziHks9QwGe+B3Faz2a7msmqM5gBI/TL5SP99GuhRf34OgNx7GYABovJ9uYShgtnNYiL9dlM2lhbkiQWAm4m0RwCmFQAJXU0zwxxI6X14Men8B8nwyGskxnxnMbV9u8XBxtTAfIB5AudHG890P0waywdRbD2qz6M2r3CNdE3WYKdZfMn8JE3JfKx7gOA7h//+P32s7pE5APJYnY5HszNv/Xu/SPkhXJhXuyvyyeaarAeOyjid0lwH3ZRY4PKolGHgPEBgqp1m0hhOCYDQCyGK+UMjSXQTBKUchQXNwSkPxPRlpn2ZBYVM4CdCY2knQ+B1OcJngwihW5BRyLYbkMVsJHAeQDEBCJJnxxgXRYTuPgVOkD8h+KRHCMCSXD07zOjZABAbWWwbHiCWjE8cA0QTMBijxFLC5yRV8GGAm3aaykK/Tw8OACCQ5cLNjxsdAXKj3ZKr167Kk09ekel4T6bpfkVDS6KYIBATaxihemwMBhLOCNuKshZcYNJClw50XnFcS0vLDHD5vZh4simfd2oMla4y5DnMkwUnB0EtxkmDoEx2t7cJKJBCG4Vy7epTZC+wwAJJASLJs/5aFrkZZ3peFI4Vot3zsw4mBNyHkMAqyhkAgs57Gp87xgo78K344qS/2MajnX4ABTBeOFbsL4wEAdYc7O8TZADIxMSD7JaYXVj49BTGUAE+WxAAQWKAzcKonIRpSnnFEoeqtYjnkARgLAC4oGiOIA8MCkziANxwHAi98b0YfwBpMBbUazeTdqdNw0OcV1zHt96+Ke/88G25c3uTwSsWFC5WjgWCe8gWLQbujgGC80M/HgBbuD/d42EBkDAAe2gmXVNngNwXAPETLvf9KiMwK7b4Cb9eEZ5EF/IjSEm5Qp0re6ri8UMAIE3zSEHyWAglsJaXl2Tl2lOycQwAyaUzbUmz0EA/jTLZahxJ2nYASL8nzXZbElDL8bAE1Lp3IV0H0NErePxn/9u3Hs0EPN/KfAQ+5CPwsABIvUBwrEDLWcA8QBQAgQl6Vu65tUwBEJh9Jw0NyssSQLAJXenaY4wzRB2uMd29d4aG1JOxhwVA0nzM5oKbd6/Lne1NZa5m6luA5gKwK9FJPNjO5bXXXjtmgg4PECQXdQAEO9kguK4F3lmyokxFrgUnMEAsFig8AARrijFA6gDIScdaL+4z+UlnckAs1HqsRL+IjX/7Xe0nAyAF5VCrWM8r+FqCdRYGSMWKrBmt1gGZswAg2Bbexw5XDwAxVoZtwy/QW4PGgwAQSLEg6LIxs2P0ARA7n1wjzeus5mtix4Xvs3/7RfT6Wu0DICeBH/ZdJwEgdo7tHNk1d1LR3l/jweSdpp4fnLtWtbB2nDlUBz9s+rPv5jEGAPJSDSgBgBxjgJCj4TFAlB2FtwL4AFjBnMIxp3gvOc9ya8Sx5iIzM1bWB+LeGQBixRnEuJYjMDzAsWWAVmdxbh2w84vUNt72+6SxBGMMXfV2PfjX2+HgSPb2951063H2CovpNUUf5lknkVze4zpDaVUnDZeHObI5KXBdh8q6Cx2qmU+mko7Gkk4nEsVoXptI2Upl5WJfnn3+aelfTCRpxFJEEwkTeP+1pNW/vwQWpKnUv0/lzcKwkDhCjI5LQ+Vho6CQVguxXyLnL6hWeQPXTBFInK/LYvwpuXbtmvgACNYYjUu1WxWMImOA5CHy0VCaEkgzFymyUqLtgext7cjRnR0Zb++xWaoXNckUp3xVnkmz1ZbexhqlsNIil+FkLOlwJNH2IXNsXEecOyjHVsjq2hoN0JE/YBxNf93iT2v+Ml9Gu/dtTrI5165JXq/0RtRcAjk78vqtzU3uJ7v9S5HReMw8BXlr0QhE2prDtpodWVlZkWySsdkLJujnF1cEjXDFNGNejxw6balHhmz0pH9lQ1YvnpfN7FB6/Z7kGZrqcE3OAJCsBGMBCgtjmUabZCQAABlkb0peplJEI47L0VFP9g+mcgTgqED3cyQ3vx3LG6+eDoDAAwjM+ChEHoqmNRy7NoapLyE6nOMqpoBnJ84t8w/PC8Sf7/0536U1yvpwbC2bMzD+swKua/KrAc62LlvBkXUQ57uoWdGswSAMppIEk4rJA/AKMlT/zj/4B/TkACBl5xUsDbA+vvGNb3A8n3zySfnsZz8rL7zwAv+N8wh9s2xayuHRkfzz3/pN+d3f/V3Z2d6hJDjy58HwiIoEOHYAGWC/tdtNFiORs5INh3EE23UykShpo7rq7kNllB4dDZgr41rD9YtrbC6B9R4n2o/Qx+YAyHs/mQHWU6x5HgDSKqey0GnKxvKiXFls896rGCBlIZFTCgEAwvUDyjRQscAsgAZytzvWSGw1OsYbqG9A0cf5UeFex9yGWhfqulhPWJ9yddqqocnzwsN2LFex9cjiXNZcJpC3zGRpeUl9iFydj3JcomuVxbe0J0hTGc8ZIO/9Ipp/8mwj8PY/+iUGZ1gwr/ZW5OPxiqyKSgUV2VQCFI8D1Y+kCXo4lWmpsjzhJJNkmEpcqhZmM06kESeVeTQAkMMgr1gTxv8wU2yJAinigMGOFYARllh3INgBKJQjwMSCzxsHOnTNJveZVC/4bJhEVVEIQBDzAEEjCkzNUfxm9xwYITQN10CUklU5+Cmu05syWDOtbWOA2PsBgODHcougmUjQbCgAksL/YyJHkwk7MVCUBxgydK/h9bjVZHB86dIluXjxghT5kZT5sDpejB0K+lbktnGoEkZ3SuuBsAIg0JEdMRiEzh72oZLGwiRDc/pZ1xr+lcHkL9PADpNVswVjbAQwBT+7decuadAAQLAv165dlfPnz1UBGoAES+qZTBCcOC3zsr4nBbsQYB0dDZmYGgMEHiLsyfImVj+BR9BmSSQAAUyqkMnC5zGR7u/u0U8DP6TwXnqCwRyDt0hZRngo4yUVKSYSx2A3IdUJpMx1HBSEaFDuykzYCYDsAQBpEgBpNICO6+LABQMMqCSRtfV16rTib8if2bXTaDal5fYT1/JdaAq/dUs2b2/K5uZmRTO0QhXBMNfVxUKF8wDB69TVdQBIdS2QRTG754+fawcjVa87k3aYPbrHewFAjnVvOE3sOvBh58s3UWdxJX60AAiKnCEBEDBAAICoBBb1bSeFdKZggDgAJM5kpzmUaafkuYQ8GQAQmIe5C0zVNnwZOiuquCLVHAA52/oyf9dHfwROk8A6C6Bw7+iAAYYYID7mASKhmnWm0x1KRaAQVgZDvV1VqPLYpkJ2i+NZLXHZw0/M3gsAYmsT9c4BzGSZXN98Vza3bpHiPUHxjwVXFAoCKTIhAAKN7OlRKPAAMQYI3gcPkPOrF8gMtLUHAIixCvCbfmZMiGaHyH13x8jjNAP4EMmMJiw+k8HWeCva18fDBw+qNQHNKK7L2QrZyojUApsVeW1fHwiA4GzECuz4BXYrfFsRCn8byOCfVL9AbufBL7D7x2Db939bguYzG+w72a2GIq8r9PrrmF+wZgLpmbibHKi/b3Z8uISt6GnH4zNf7Dj9RNHOZZ2ZcRobw77rOBgxAyLseX+8fADCZxrYcdrrBn7YNux120fbJp93HiD+ePvAzLFr9ITudv91vafRma/Gwcr20Gf5N20G9Z7OCgCkei2iMI/fSQNNVuoPNp5OWARFM0sjQkKvTS029rNuZ2HMbHIPs3sA1cpZ447FM/kkIwvWzr918Ft3YxWnuW7L+88/aP5KeBx23m0ccQw+AGJG2f59YbJyVayFUXLX8f1Wn/r5Oe29ZwVAijQjAEK2ewQpnFLSaCiL5zry8idekO45+ADClzGVqFE8EAARaXD+QR4IpjoLziF00a2ZSpkTPgBy7jyY7IkkueqonwaABI5VdCIDpBPRLyaABFamYFJnkMsQjPjb27J/a4sG4dEE5tvwUdRiO+J/eETCe2NhdZn55u7WtgR7Qzao8dpMkFOEbMKjCXqs4AM652cSba6RyCkW1NdRu+ePnW8DUD1ZNuRG+KyCLirhWs2tBBZFJkEuRSNk3Nxrd5nPjA4Gkg7GLJK3I5czwfcTQCAAkC78Sxal+cSK9C6uSX9lUY5a6skYZKEEAP9R1oqPFNjJIykD5OoTmchNyifdGv5fsjf6IQGQsKlKD2m6Iju7Y9k/OGD8jXvoxiuhvPk3m5TACoOOAjXxKvPWDIwzNlSirVIBELROq6CLa7gijVvXXM4XoZOIrJhwetUfjwvud9doVKGPGvJ4yscUKAHI3pTDwwMCBOr3qOcez3MOzVOJIAmOuawoCH78yq/8inz+85/ntYKahxUH4Sn2G7/xG1QPeP755+nV8fLLL1f5DCW3IMGZBbK9vS+/8T//L/Knf/qn9Jy0Lu+FhT6BO1M9YIHTFTnrY8K/w1JK66J01xtS8nvjPF8WbGZEf0+8dUaUth7H+HOzv+6dNd48Le476T570JXw43j9LMdRP4Yfx368n23W98/+vt9++8ddH4OzjMnD7K+/H/f73rOMs8WEFgPavWPbrTfRPHA/yS7FvIb4URlhjWIinSSStYWeXF3t855bKkp6gAgagd2chAZwNkTEkRQJ1s5cuvB6dY1LFrdbDGT7bmuJH8faTOfPcoxLqkYNlWW32Ja+t/Tm1fzD2Ga2BuG7jOVuqjRU5XGAsMWXtk/Z3APkgZfK/A3vcwTAAMHiCsrkU90VeTlclBWYliHJBWsgz+gBwqJrJDICtVUUAInSXJLhlAgju25AhQRzwfQkHQPEZKPAYEBQaoF33Ewk7ra4CGNR5o0E6jFueHZjazF8NBqTtksqVp5Xvg8R6KANZ5iKwjYK9wUAEGWBAFmEKZAlIwwAwxkAgsliyI4R192B7/Mo/HUAZGwAiCs2xJ2WxB31S8F4HYxGcjAasuhOHc90IgNH/UKgg0kJcl8AKJaWFiWOUolDDXgYHKPwDuaBA2yM1lwlrF53CZ7DdxhqqywU9QDBuURh1yjXVdEGiaBXVC9zdKrOOjIbjaTS/MN4gwGCjhEU/jFGTz8NAOR81Z06Gg4ZwHGRYHcopLa0QFD/URkBpd7hB8HyaDRh+xquPyQSZL24TlINGrXr1RYQfIclhgaAYHLGpIq/kUSYZFev25UrV65Ip63yWD4Agr+n6VCmKczh0HHbUOAFXX3ue1GAI/jhPGGwXQSbMw8QfCasADoAHJ1uT564fJndZpA6y5C4uWslgvwIO2aOmADsbe7K3u1d2bx1m9qtKO7Rh8VJlTTc/aRSJOiq0sWmAgdxL6ROAqby35lNBg8CQJxjT/UBXmO16+tYcFkzQbdzUwWjNQ+QY0GFcoKqdEEX0ZoJOo0Kz84A6eaFgAGC6wxFgSmA06RBIBcACCWwnlMApJjk0kmb0sidZ06UyW5rKFlXqoShcQIAUklgQVYA167XpftPfvvfvM+Zd/7x+Qh8NEbg0QIgqGFovCHBpDJBvwcAidCI8GAABOUQZ3N7QqHjOGhyliTrGABSKLvyxua7cnvrVsUA8QEQk8B6GABEgXpNO94LAILOTZ+ibgmZASx1Lwm/2HE8GVQAxGcBvB8ABMkOABADEPyi/ozp4hXpareHJWd+QcTeclJRw/bbWCWnASA2LnUAxMbCT8xsHyxOuB8AEtIsWLvr/MK4P9AKXrYAACAASURBVJ5sJPJiHGyXa5rr6LNrwGJAO1c+GGHJq42Fja//mfcCgFRxp0nEekbwVczs4hsUwtD57X+mvs9+4eqk83asKMFCnDa8lGLMF2UE87tdTyMaKSidCmmeyVilWQLESfoNWLcZU4VJxej1r59ZjKMgit/FWI0rpVuPFztR7EeeY3GQASDV/GCNKqcAIMevV8RDCQuj/nnHtg0A2d1TJvaDABDu8xkZIP75ud9K9CgAkI994gXpPCQAEtCjsAaARCVsFB2b/HQAJAYAUojExYYsRp9kTN6XTzoTdBTEFQg7CQDJaO8XSIx1aIrCdCH9SSk45+OdA4Ig21tbUg7GrIXDiw9bQqMd1A7AJF5YXpJmpy1FOpV4MJWd7W02ShloZh23yHVxzRB48xhtPB9syJudGb+I6J87Y1fb9cr42nycsE9OQQGfr+ZC911lI5Kw25R+ry/NKGG8PIY08VjluJphwmOc5lNKR2Pwi6WmrK2vSevSijTWFyRuN2XQdo10GPccTYm5BI2hHlsO/wvIZ01kLDeZT94c/CsCIFmZSmQAyHRFdnYAgOxz/I8BILtHEkqb49ROVslsyKYYd5cjVgAIivg6b8CPVCcQA0BKySJ4is7G1J/jT1tL7ndvnOU1myuRr2N88Z22bpjUFa4HQLj9tspUInf96le/Kj/7sz/Lf9O/M4rI9njlL/5C/uAP/kBeffVVSmMBIAHzA813AD6suDlNI7lxfYseIb/127/FcTdwBfMkGFhqkK5Nf/owJu29R1ay6aTe4GiZpv/+489pfUClC4+964wASFVgrckr8tR67EJbVx90TuYAyING6P2//l4AkGq9PYFFdZbY/GH2+scJgNS3/bAASAA/sADgNeIBSMzFkmQjaUaBrPa7BEDw6MNzFrKJABYcs9oAEMjtAwBB/NCB1Lmxxit5WwXH/fvHX1/85+sxHdYsu/csVrW6nNb2FPzgXI1GdQfC4zVVmFGAl9+HfXBSXX5MiX/vfe2/fphT+mN/71wC68c+xB/8F7zxta+yWx7SRk91VuQF6ctKEROUgNEyqFX07kYw7gEgKHRH00Ka41w15rCIMtFQCSxc9JNQZBB5vhl5wS57K5jHrYa0ev8/e2/+a9l5XYmtM935zVPNI4uTJFJTS5btNkXZmmzY3bIduw076iQ/pjM0ECDIL50gSJAgQZA/oIMGYrTbUqsj2RJlOXZLbomSJdkSRYkzKQ5VrLnq1ZvvfIZg7f3tc793672qR7FYYqR3iceqevfeM3znnO/be6+91qpLkVi78pWnzuIzuyPUhDBQg2oafTspKVK2xIKjWkW10ZDggPsjYEHJqkGqGpbs4skCJjbsmlf9UjE6N9PyPEU3z4QCJomt6x+xyTbjg+uoWizu9wiwOA8QeZibdSSthtLVAKyRqt5uC3WMclJbPTJC6GWiDBEdyFAZIq0malUa7mlyJQk1j9MV/bcV/21B8HwdGODW6upbQOCDdHOOE1+LCwsCskjnlND3NSnitgkyyLaDUKjd7NyzYJnUWH6w2+kKmNBpt4V2S4kmBiEnT57A0uKiJJx88XoIA6RMjHMBQGQic2aiNrZqUuvek+ttDBAngUUAhHrOvD4O6ODx6jjo7/kSHxPHiOD+CQzIRO6SR8pfXb16Dc1GAydPnBCqtwX+IoPmJuhsSL+P9jYARFky2q2j+1QaAO+XjfUN3FhekQ5CSpxRPoodvgwkOVa8FhNT05JosSOnUq2JBwhRcUk6xJ0vxPr6Om7cuIGN6+vYur6BK5cu4+LFi7INY6oImyqpqGmhA8NIYafkmHWLUv7qTQEgYrKl950FHuMAiB+QmKSMfd7vZJXPjQEc/nfluvkeJE4CK4wsExHlf0lmhB7Ozr08QOTAuSwEOpUc/UQD6KgAWhmNwfT+zghQsAOvUi0BkMWP/CIaBEA6BEBS1B0Awh0Mogyr1XYJgFCurgRAVEjY/O0dFbUYk8AC/ss/3TdBv/ur1f4e344jcHcBkBvKABkHQMYScy1+cC1hOWTUkegnJ7slwrca47J4H4UY5L1tDBCTwHpDAEjrIA7MHxIglnOrsj+dFJ8DQBTM0GTfTwRN13xbsjLGAPHPxQovbwUAYgnN+Jhy/1bUldk71uTHEiZjj/wkAIg/HjtdyzKu8juhd5CaktiLn3EMkJ0KwxIfutjGjr9srBmTrLIx9wEQvzC+EwBi48HvWnxq52QAiSWd9uduSfxPAwBhHMn+pfFkebzAOF7I8JNuGzf5jGOU6u/UQNhYIOrKpbFDHmQIY31uBpka+CJIEScaxxVhpjFvXqMBQBmryv1m5qBOWoyxnDVv+RIRGstolGMv+iNa3Mzj5Zgb6Gj3E++PcUBlp/OVfYUam94OAPFZArYtY4DYv3mUjKZu99rpPt/pOz9vAEif908lRoV+lkPNTSfSEEkYINvqY+v6mrDjh6tbErdT+otzB+dVKXaFoRR+JiYnJVeIM+DSxYuSQ/D6MhdlvsKcmU2DVhAyNn35XJsfiMdE9ue88lnis+KKy1Zs03xSj6Pb74nsldzvFfUBYX4vxznRRH2yJblhPsik0bC/1UMxVGlAMqeYtw2KlGKUCOkRudQSlnv1wDTQqogcWruSS24UZzFpFsIAQdKRe3qQcg2OgGggDBAW4i9ufWWPAEiAs89fxcrKFoKC0kxD1JJZsLEgZcOaA+hHDBAfAHE0bj4NwgAhAKJm6fp4jGSrdPg0kffl7m73DO3lfeZuHG8CIPy7XSMDxkVyKh0iLHJMt1SG7JFHHsGHH30U99LQnM1ZcSz54Q+ffBJ/8Rd/IaAGx+Kf//N/LvJYS0tLZbFR8mEA62tDPPG95wT8+OY3v4EWaw51bdikgTprFGxilLVHEOOdFBxGE3ERcIK/+wBIOa+NASDjBdu9Fsl3Wzd3W5v2co3v5Gf2ch47xVl38hje7LbGj2/nde/mvfj1iPHY9c0ek//9O3kPWLOvHyP6scwbBUDIXqe0nwEg0hyd9VANgVkCILMt2TwBEPMAIQDCz/XJiOXMRgmsRP07fACEx2hNteNx5HisZmvNeEwncrFO4tTO2Y9RpcGY8v/drsx5Eqe52JnNAYybDNRkI2yUxK5WaaAIa5IhLv3e/3gnL/mb3tY+APKmh/Dtt4Eff/pRtJotHFw6gOONWdxbNDEjRmba0hXRGMsljcMwRyfKSgZInBVoDAvE8sSp7jbVNu2BH8YBunHoPEBYwM3EZ4F/MtiLkgjVWlUDJwseDZUUrUwGKM5UPQxFYoJASLvTkUCtWquhOTFZfpdgBcUwSgYIi6Okx/MhcwZulMQSjeAsR7fI0CWbxbStRZt1tMDnRCrZ8eIK/OIx4uS6JJB1AIgVg1e2NrG6uYVqVc3KNvs9AUFEoqrfQ8hzTCKRu2BgXG/GqNfZ6WrBmHbuaMKlfy8XBJeF+WmNyTMpMESAiLJOhXTnKANEvU4kafLGgccrXT3dPrIBi0kKNLDYLt4tIjUykDGjJjK7TgiuHDt2FPMLc/J7MWwnUKCCptsMIe36E+8xs+zxSZQB+fL1G+KN0qjX1QTdeYBosSCQoLwEgnYAQKjDy3FlYMhTJHtmdXUFr776mjBK7rnnHkxPTZX3o/R7uckZBU396AMSObaR+mwoAKLnRxBEmS0EQDZLAGRiYlLAORrM8T7c3NwUCaWpmRmcOnUaDzxwPyq1mhTmyfpgRy/vqrTI5bNr62vYvLaOravruHzxEi5cuCDb4X1iDJBapYJapVrKoRkDxJJr+prw2pVFkjcogcXWMgIg/kK9GwAi125M4upWAIjdv/6fNwEgMXV4y70jFJ1vY4DsBoBodxIBkGYJgNCfg+lWeBMA0rzvpAAgWS9FbVBFkqmWeJ8MkMoW0oYyQAiA0ASdrB3JjuTGHdU7VHJDB8C6x/7Znzz+9pvM949ofwR+CiNwRwEQycFvxQBZdgAIn0jHAAm46m/vXDQJLEYv+Q5SURb8v9Ekq5xvfQDkyuu4euOKrJmDdLBNAuu2DBAHgLBhwQAKA0C4L+sC93W1y0TFTF63SWBpbOUXY+0cfQaID5r4Y+En39KAskcGyG4AiCVI8r5UZkedoG+WAbIbADKeRPtd+uMFRPv3rQAQGyv/TwMsrKPaf69c1cQjYcSGte/sBoD4CajJjO30nfHE1V/D7Tj8eMsSUFuP/fd8UGen79pnx89v/N+7MUBsn+NFLP/+27kYwZjDgEszPtczle+60GWY9xHENGVOkAcKSAZRipCmyLx9C8qcxgjTFpAqsGhMD37WGkp4/IzByPA1U/WRcrbu1382ChYsnW+hHdObA0BUO9+KKXbdhQFC1vC6MkD88qONIQEQv8AkzU7OS/FWy8E+ALIzA4QACJvBKmSAZ7nkPq0iRrUSIujn6K60RUqoSxb36poYnQfOE6aeqGQUL9TU5KQABUm1IixvygkzR5Nbl/k1/Z5E6lbZKCp1OPLLEY88z/fJntWbrpsYfXuNdM4/ive2SDEPHABCgJ3m5WxAS4fCVJmZm8Xk1JQcV3ujLX4fKdkf9NRToxXxuWLuD/olNmqoHZnBgYMHkMw2xUC9nw7QjTPVcc8SBUCCDEGistUlA2QMAFntvLgHBogDQG5sIPAZICn9K6kooaDTjgBIbglGOAJA4t5dZ4AYoG3dzwZ4mdG4SVtRcnym1RTj80996lN4+OGHMTU9LU2FbPYkiPZXf/VX+OpXv4qXXnpJmvv+xb/4F8L+YB5jndkiqzYc4tVXruJvvvZdfOELX8DFSxcwOzsj9xzzZc4r1aoamhs4rzfuDgwQB3ooADL+/lvPAPHXy/G4bducPMYw2W3u89ei3eK/nybAsA+A3CyrtpcxudVaN/7e2xkAIQPeZ4BITSjroRYFmG01SgaISWCRAVKjogZrd5l6KpsJugIgsbAYLaa0eLiMH8a8PHZ6Jmz8BYyhjKNrKrLn0WJ5fs7YsARATHbeAA9V9lFAhC+pIwkAoixpi8c5h73+O//9G7mkb/ln9wGQt3yI7/4OXvz0h4X+evjAIWGA3JPVMZ05mQIln0t3CW/MQZChHaUYOA+QSg5MFJGYoMuNK2Y7zniMOqdJhH4lBI155AYfphj2hxJQCiOCRPYoRK2mnh4WIHBbksiIgVlUFoEJbPQGfSki0+eBAVyjNVE+kJSvEuNyJ4FFzVLSiq1oLAwQAiAOjewhRzdQmSLp4OIPWSruMhQMJMl2cEAEJxeapvPYGURUJpqosHvG+XZcX1vD8vqaPPR80OkHQgYIC9tCOW020Gg1pVtjcXEBSS1CpeqSO09eoCwm8DjH5KS2Bciq0VOanQ96fTkPmqcRZBHJsFSNAm1isYSP3xt0esj6WrDxuxl5rNwOrwlfZIDwnA8fPojZmRnZFpM/mocLs8YBICXwQXBEAAQFcfzJ0T7Dfdy4sSrHyP2Q7UDmkD85CgBCsMWxYqQx38lFiNYg9Wope7W5Kde41WgKu+KFF16Q8b/v3nvleEXf2xmnczwk8AxyxvOoJA4AYRFd7jl3vI7FZEwWdm8t00AuTiTwJAOEOQyTUrI6avUGpumjUzJAqsJI4nFIhw/vnX4f3Z6yazavrWHj0iouXbhYAiBcMAwAqdMzZBcARAJoXtehmgDzJc9eKU3rAClXw5fFy+uoVDyMv/MAkDH5K9mmddyYvJXty42RJEj2O8cCKf/tAXn8neIJbn/M62J2HXkMENLUhQGiYEuchx4DpLiJAdLIcscA4fMLAUCSak0ZIKdPgAyQ5r0ntUOvl6E6qCBJNdHsh0OsJFtI64X65Uy0xJ9FTNCZcPLYeWoe2mhDZQDIf/6vv3H3J+v9Pe6PwNtwBPYKgOw1qWThcySBRY+uIUYSWD99AETWiChEP+tJg4B5gHBdGWQD9dGiDEgeSKdqZ+UWHiAeADICKLQbXOZNJ8vDhhRljI8aJDiHc33iqyxejzFA/MTxbgMgNwEHDgDxGSA8Pn7OOt/teC1h8m93fs7vthu/n7aDN6PJ2wdaLA7y16lynfPMnq3o4o/tttjLrY0Wz9j2/M9osUgBED/+8s/JHwt/G/54WHy2vVC1veg9Pk53EgDZ6dzsWozGZySnarGD/+f4eI8DKDfFDRLbGgBivh/evW6XNyYDhHkEnYAoL8PYgkbdAwyHfQyzjjTXJPkMgky7EdmUwq/3en3xyzHKJ2PSqni72eI/ik/Gp90gJ+d09DyO38N2zfbKAFFz4RHLyAdANthY5SSwRGfbb9IS5roZNDvvg30ABG9GAiuLC/EqiZjNZnpNmoiQRAHCQYF0a4CtjU1sXlrG6o0VDNpd5D3eb0NMVCn5EWLAfK9ax5GjR9CcnhT2B9n0jEeFuT5Q6WWCLGSBEOxgXuwDYDKfucKWP+/Zs825R54jQR8dO9rlcvJcgv6KdXSd0TrzXzI4TB2BHhA0YqcEMY9t/cY66HWYDzM5dzbG8d4iWEKprMpEHZOzU2gcm8fM7AyKZiJs6kGWop+o90qUJQhSen6MABDzAPEZIBc2/wJ7AUAufT8QD5AVDwCpJeoBwh+a2cscTONzx2AoJbAMAJHcgnNJgSyiRN7dZYCUmY/gWZozMddkLsr8sE6pNK4RaYrF2Wn85m/+Jj7xiU+IQbmtXZyzvvWtb+HLjz2Gp556SnL+Q4cOCQPk9OnTku/zM9wu5x4Cbt/61pP46le/jad+9COZH7ktYfiwdlFhEVPvHzaEjpDV2wEgd58BYjJxBiTZOmh1HVuDd4oZ3obh8s/FIY3HZvbv2+UAfnzrD9TPEwBSENgd9wAhABKH4gFyan5ShoZwZiKN6jlqTgKLvsase+ZhgDQKpG4nAIg0nWsdUBVOlFUr6wq3IcIXTv2iDPh0FdnmeOSUapj/lLEva7+ejKtuUxvLBZR1cTuDM1NhKeNeUUcJyqYty3mYQ53/3f/hbfWs7AMgb6vLcWcO5vlPfxhTE5M4eugITjZmcTqtCQAiRW4+YAwWnI5xDynawRD9QovqdUSYjiqokKLuASBWtCYFq1+NkQYOYKBJXo9eFX0nC0UNbZqAVdQI2wEHhiIaAGKeGHyw2dnAQjEDSbZ4sWvb3hdDdAIvrsjNojM9QyyZMADEkq9+WIhMF0ESQS1prO0mCZmomShVVJOTP2JqPhxKECGyR1MTqM9o5wXfv7y8jCs3luV82LHRoQfIYCBFb5qULywtYvHAknRsnDlzBhkt8wrVsbXFvTx26rYOBvJjElqm5WqfJ2ODVDEGNGaEzomHRWAW6fk9A0EsaLBJi5c17w9lYrRkzZJ+8/Vg9xB/R8oyj+vA0iImJkZGkZEDOHa7EwMGVru81OB+IMkCAZBKUtnGAOE1oySW0fUEBPHAFAEKwkjO27RNZ6ZnpMuK2qi8Bg/cfz8W5ufl7yL5RekzF3gGRVYyQCzASgd6LcpFmPIpTi5tnQDI8o0SAEmSKsIoRrvdEU+PerOJ2bl5HD9xQgJSBqO8n1hUJwCy1WljbWO91PnduLKK1fPXcdEBILyfjAHCcx4HQIQ95QE0lKej9nBZOPAAkPL43wQA4gciBkqU5QB3HSwRk0KHy7jGA5htx2IFvDcNgBRoeAwQUS4hUOoAkHkHgDQcAJJ2yQCpIE5V53YnAKTuAyBKXdrWALoPgNyZ9WZ/Kz97I3DnARD1FNvmARI5E/SBM0Gnv8JPiQFyMwDyOq4uX1Gt9Vx9nN4oAEITWgMoKAHqd0gx1qLch18kVlDbFTBMdlLMoFVuw5fSsTnYurcEoDENXrdRS0y3gwhvjAEiS0DpCTGSuyyTXq8BxWIyA0B8xoMUiKinNPa6FQCyG/hhCZXfReqfaxkbcg0bk8CyY7Pz8oEMH2Dw10H/s/SisMqSASD+cZag1Zi0h8Uc9p3dABB/vP3Cgr8v259fNPKP3c6pbLpxMmvjAIrtywcutoE9zmx411jQZza7wq2/T4kh/HFwTDDbnuxLOpG12J9F2vxRBD1keRf9YQ/9Yh31Wg3VZoEgGkhuEYQD6Y6upseQdRvodXuSE4g8HmVFJfYWh18tSCc1V6RUISm3E68bQqOgsGDs6rHFvUYlazIy8HL82vjXrTw/53Pi32O87pxTNjY3sbK2iq02JVv3AZC32gMkrDJXyESumQ199PZIZL4lbb4ABtrM1726IrF/f20L3dVNbK1vYC5mLpMg7fSQBCHmlpZQPbooawIb1CjRu7ayin5bpYfqUYJarLIgQwHk1F9TngcWtVynrQFs9pz4wKvIDmeat1i+RK9JNvvxe+10oGWsKEQWQI236zVpxJtpTSEc5nIeBEBo1i65v2sE6kE7c8OJKlqLM5hbWkCd3h/VCoZxjjSkzG+AQmQggCirIMjiHQEQPpP94LLka+c3vrw3AOQJAiCXsXJjE0HRkFy3XiEAQhBBARABLHPKP+v8UMqBieyVrpMmgZWZBJZ78Gx+HD2jnF/ubIxm8YLJX9m15HVWIEKPc3qyiYfeeT/+4A/+QAzNrcuaQBQ9Zz772c+Kkfnrr78uOSX9Qf7wD/8QR44cAfMXXjMqA/AeeOKJJ/Dnf/6X+Po3viMNeszlWbegVDbzYWEGdbZcvqvNinrT7ZSzO+B5pB3mDdBbzwDx12E/bhlfg29XXL+zV3V/a7cagX0AxD1OXq1ke7y0++gVGUsP203Qqzm9j7YDIFNZrhJYRY6q208nVS8pAiDDUOf6OuuzjHVcTM3n3/eusyNh3mBoh6wX0ii7vbnCYnCLSaVWW9BlUQFWP/61fMYH9blfm/9kvWJ9taKe0yYBad/bB0D255i3fASe+/SHMT05hRNHjuFkcxanhjWRwGLcwKCMuqeUwhJNt3yIrWCAHvVA01QAkJm4imqgUkGi5O+Mttm9n1ViDGoEQBRpTAdkgKhZt7Aoel30uh15cMzQmw/n6OFSGSIBQqi/KgwNPRbpYqHvA1kqjoFBTR2CIOVnCIRQ61SCSdfZzWDNJVFDIqRJWAIg/eEQ/WEqlF8GK1GtiogJlQNmaGpOVsf6xoYEsq25GbQW5kTyil1mr1+5jPNXLpeMFYIlAprQWK7fw9Fjx3Ds+DG8733vw0MPP4xObwvdwVapO6oTBbshnUyYnOcIABkM9N8shnMSkc62OBZ9116vK3I/ZEWwq50BDn/HLjd+h54bpnGqAUWOtNuXbh/6rVAnWX6PQgAqsmj4IqBCE3qOPwEQ+pdIF9NADf2sKK4TpgaP8vdcDUD1RwWcy8+Ypi3HOIzUy4TdQ7xGznODsRb1Z+k3IkG98wERZomT66JPBo91ZXVF3p+bncP62hqef/55uQb3nTkjYNAIANHryoUgcgwQSmBRgo2/Hw6UQSNxIP9zzCZ+foMm6DdWZbvU9q1UCIAkElQyoG9OTGB+YVFM0I8fPy5yZ+yM4rFz/yurq7h89YoAI7w2BEBunLsqDJCdPEDI/qAMloFrAtzQ9MoYMOKno0WiEqDwWB7Wnbith7EM7JX9YRJY20AKX3ZtzB+EyaC9toEfHsNkHADZdnyWdBA42zMDBBAPkGqOHs2GRAKrQCNVBogsyLxnQgVAyH4iAEITdB8AqfYTYYDwdTMAMiFdWMIAMQksslPk/LUDwt29JTj2X/ybfQmst3xx2t/B/y9G4OcdADlPCazly9p4kWsBIstYYN0bA+TgwmEYADIqdmviYWAF129jgJRzrweAWGGAvhOMH3w5Hp2T1RPBmjneKgDET4D8Yq7cyGTfuljQgAdhMzr/BD9ptnXYfwB2AkB2KvaPf8cK0lZIGS8yl0XlTItn44CGf05WHBwHXPzv2HEyOvWL5OPgh213fH8+ADICxdRPYqeXn1iPgzt3CgCx7e4KgIifmJmV61GOH4vcAp5J7zgA4r8v7FSvELkdAMlHAEjYQxCmiOIAlVYmXdOzC3VU64xvMsSVTOLhfHMRWyshbtxYwZUrV4RBbq3geUafB1dAjqhvrQXJwhgozk9Iz0nPLQqG/ER5npbkW7xjrOW9MUAYLmvTmf3wut0EgGxtaR7jXvbZfQmsHLVaBTMzCZYOKBPhzTBAwkogrAfJAYNIpZ2oYsCGI5F8ZnNWgGK9J3lge3kN61dvYHX5BpppIGz2gCyKHGhMTqB6/IDO7wV9GdZw/eo1bK2ty7WuRQkalarkXzRMtwY4mf8Yi1u3rsd+8+cz3grSwesatyxfSKpVkVsmQ31r2NfHiecgLIQQ03OzWDpwAEkRor2yLkXyznrbKS9oMYt394AHTbb/bAtTB+cwv7SAeHFCunt7FMOO1PsDibL4FABJHACiHiBDmqAH8TYPkD0zQDwABHl9GwCSS6HwTgMgo3nrTgZftvbYWsPra3+XWkq9jgfuuwcf/+ij+OhHP4ppKhewwTGKROHg23/7t/jMZz4jagGsnZD98bu/+7sCgrB5VPxQq1VZu8jm+cpXvoKvfOVreO75l+Ua8DPMVblf9RmLsb6+JnUXW6/kfN+GAIiqgeg9aaCQFF490Jnn4CsS3Ora3Qx6jT7txyD+en0n74XbbWsvQM5P69hud+z+2jQeh/kxwW7b2al+YGvqXve9l8/tdp3Hx3Uv18LuwzLu8xBUu2/t+d/L9nwT9DzvaQ3JMUB8E/RpMiwIfDsTdN7/ZID4Elh8dhL6LrOB1sWPtkbY9bAYery5oowvvAYri9UNaPfBSYtj/efS4nvuWwCPOC5VaaQhi2BMNRn5BLr4m+9d/6P/dS+X8q59Zp8BcteG+u7tiAyQGZo3Hz+JU605nBxUMU1dTWeiRtovi+D0WmhnA2wSAMm1oF4tAkwFCaqhfl5M0COyJZQRkScRBsIAccaOLOIOtJDLB3PQ7aLf6cj2bQHj97iQc2FmJyQ7YJigEJ2UxJBRj/PHIFujTw8L+jgkFfksaNZuDBD+maoxuDycBHNEZkkL9WklwrASicExt90lW0P0MTPZe/LFjQAAIABJREFUX6XeQKXZkOCEP5SzWu91sbKyIlJL00sLmDm4JAVtmm6/euE8Xjl/vixSczISEKTXFhbI8RMnceLEKXzoFz+Ef/D+92N1axXr7XWVn6JRozBNRkblxkgjW0I6g5yclSZVSm8mCNLpdkQKivRldshQ0ozeKvw3gx5joLCricEyi7ksqLfXNuUaCPhE41V3negBwqCL3h+kbnMyajYbOHzkMEib5nvsFCLYZZ4lViY2Q3QZY4IgDmxSQNl1l4jkRS7gBUsztZqTP3NaxjJRs2GJ40IJrDgq98V9SpGIoBe7qvoDCeQIgPA+5rG98sorcv8dP3bMGZZr6V6OxyWZ1SRCs5qgWlF2D68/2Ta2GMh+QnpGaB7e3uoI0EHggx2F3D8NdtudNsgOoY7u4sEDEpgeOnxYEpcBO6cYtMURLl26jFdee1UApMXFJbSvrWHl3FVcvngZly5dElYTA1ueGwGTqjNCt4VGfHMo3eWCQGlbdLR3eR7ECHGk2jQOgPgSWLJoiX78GzdBt5lpPFAwE/TdAhjfA0SCguR2Elhmgq4ASLtaoGcm6Pl2AESonEGIpFYXAEQlsH5JABD6BWXdIaq9BHGq3jcEQNYqHWQNqARWq6VGg5VEQQ+RHlA6qAIsaoKuHiBaTPyvP/utuzdJ7+9pfwTexiOwVwBkp6L2+GnZPLI7A8RM0LmydN3afnc9QCyp6eddacQ4f/mceIBsB0BC9o3sSQLLABC/8cOKw9YxNXCSKVZAlnloDADhd6KY7ImbARA75rsJgPgFe+sozsOR/q+B+ZZU8c/xgv14Eu0nm36xeDfQgt8fLxhaUXocGKGmpayhY/KN40X/bd3XXsLmF1bk+okj3QhQGU+CdwIILIkuAS0aEbMBxDPU9o/PPza/wGDjcScAkHHww0+cR9dAHQD99/xrZ8fjX3P/WlqMXt7frqFGtmcST1Kc479yZCEldIlE9FFrhJiemcTMUoL5+XlMzSZI6HlepMIQYZzcKt6BKJ2XGO7FF1/CK6+8inSogBLBj15XmVtRmEjDlRivs4NcihnW2TgCZWLZ/4jl5AOKdo78c+8ACPfnSdl5AMj65oY00LCYPQ6A8PjNBN3GXrkrnn7nLmvHTs/MTh/9eTNBJ/mQeabIJ7NIQ4kqMW7NRRKLY5tEIar9Ap12F73ldWxeXcHGyirCNeazOSgPTVJETjPaw7OSFzRqNfS7XZHNaq+uCxspzArUkoowl+htJ2z/nno0SC4iPouhFLV8kE3mBE8ymCwQKyjRv0S8PsJQmsN6eVqCz0UcYnJiEnMHFtFoNpFudLB55YbcW4Mu72mXJ0ujIDCsRlKkqi9OYfLgHCZnpxHO1KTJsJ8PkAVcc5jj6LweZBWgBEDaCoDkEWTUYpqgKwNkrwDI5SeA156/ghvLGygBkGQeTBENABFTeWpN3pYBwkap4TYvn52K4XspUv4k4ZjNbZrfFjKuIps5GAgb5x/+8i/gH/3Wx3DvvfcKSME6CN97+eWX8fnPfx7f/OY35TpR3eGd73ynMEUeeOABlR5zTaC8b578wQ/wuc99Dk/84EdYXd8qG0xZG7A1mdeq1++i1WzqfFqC69tchsZOMynnwtEbbz0DxPdqKuWwnXSm3yyw12vi567j1/qnDYDs9d7bB0D2erV3/tzbGQAJC5V+NxN0UTtJu6h6HiA8/tkgRIVzrgNAOL9wrpcnOI6k/ioye1S4cwCI1Vm5TR/g4P0kUvGm8e3J6vrAjsznjmXGNcgHTfy5lJ+TmN+xuQ0AsaYOYRW62JaCpb78p8WCa//Z//HmLvId/vY+AHKHB/TtsLkXPv1hzE7P4J6Tp3FqYh4nh1VM55pwsds+iQMpllOeZyvtYQN9dDOVVoqGOZoZUAm0S59d/NWk6rwhYogEViUCH0lJEKhxm7piPsGM/gBpryusEF8CwXwTYsoisTPGeYKUQanrBhiIJ4h2XEqXP6OwHQAQK2orCDKiaWUEZ2pJCYB0aLDeo663duJUm03UWi0pkErXfq+LtU4b169fF3CgNT+LyYU5YRmww0cBkNfLDsJ+nqOfZ2h321LgPkIGyLHj+IVf+AVhgax11rHR2VTJLBa9XReH/XlTskgAxBnI85yMNWOSYAQ8CCowQOJ7BD/MXJvBj14DTdpYTF+7fgPdrbZ8nh0ipgnK7dHk77nnnsPVK1ek4E/PknvuOY25+bkSALFilSwmAixsN/30kWBNEBXoskm0Q73ZLJNjJXgmhWzH8DFD8hJBdybfJoOl4Ego14pBIYESGsuTBUNGBd8/uLQkwJUV3jRU004SBUBiARq0YzcrARApjFB+i6CULEQBOp2uAB21ak2K5lFM003+Xj1IJqencODwIQlk+UMvCTJAWEznsZw9dw7Pv/CCFOhPnjyJratruPbyRTFBp14rny9bWOR+4LMUa3eTFD/GGCCSlLriixR5HABic4rPzpEFRSsJowVOuhv1WZDnYhcPEP99nwEyHqiNAyD2vfJ4Rg4gTqc7FBaIvgjgjHuAEADRY7sJACkK1Ic5qsYAEQWLCEnNGCAnsfARMkBOyf2fdVNU+zHioS761C3eqHaRNwO5t5utFqr1mrBz3OGIfABfcg+TLUWQ1FvU/5v/57tvh+l7/xj2R+CnPgJ3EgCRuYyl1F0lsHwPkJ6bv+4eAFLOhwHQMw8QZ4LuAyCUwGJNYS8eIHcSACEDhI0O4wwQHwBhorNbYdZPgN6oCbpfbDcpF4u9JBnagQHC7/ykAEi5ro9JSI0DDQZ0+B23fiJohWpKYJmqkV8cHgdArAvVB2DGQRGNd7j+7w0AsfvKkk0rSFmSyOeB8YG97PjGj238/bcKAPEL/nqNWahV7xr78SemnQAQuwctlihjPYlHCEYpQJEHbpvOU4Vxpmj500S6XmBuYQJHjh7A3CGVG63UaYQ+FAAkRVtiiIXqh7DQul8S7WeffQ5/93d/h82NthS1h8MM3c5Q4u+QneoSDZGNbIwWBSe0I0LjgphSOp6/i8W6dg4Wu+8VAMnykReg3QtWLCDjnBJY4nXnMUBsfH0AxB3lyA/uFqvDPgCyswl6oraGcqn13gMy1yykPpfabET/yyHlsFbbGK5uobfVQe/CNWyub6CaB0gyiPzU6lwVx44fx/zMrMr2drrob2xJE11/qyNG6CxEt6p19YsUn5CRHK/MkYRTPXksAbLJpuJd6HkMJTX1n6Sx7CDPpFkvi8mapzw0EFYrYsw+sziPHvPdqyti5s6cL09dFz29IXjuzNtbNfGtbB6cRWNxGtVGDcUEnUEhbMc0JxOKabfOc8iqKEQCK0VY6WhjGb04AjYzDtDDJWGb7BkA+QFEAutmAISNmcoAkSaBfODAyltJYPGajkB2e874p5/P7LUIvdfAy54zk1pW/1M2/tVKE/L77rsPv/7rv4ZPfvIRqTVII1y1KnWGbz7+uAAarDvwOhFM+5Vf+RX81m/9Fo4dO1bmLcyZCS59/gtfwF9+5Su4cPkyMqeo4EvPqNQMdftVapR5+c3NKTfrgAVFlTPf2Gm/9QCID+bv9He7fqxx7OU1Dh7Y9b4pp/WKwXvZ7p34zF7vvX0A5M2N9tsZACEDhP8ZACLAdtpDNQJmaII+25L5aoZAvEOCKYHFe6Kf0wQdCKhq4gCQRiiIfhnzG3AhsdWYP91OMcE4AMKYRllkWp/y4zeLvSVGcnJX5kPM9/h5zn8GavIzA9ek7u+H31/dB0De3E2+/+3bjwBN0OdmZnHm9BmcnlzAiWEVs4Uai7Gzgp0uWaq+G5vDLtaLngAg4hPR7SNq9xEXgbI2qjU0ampoLUXlJEIvDkAbU1lgpcLtHRNpUTRGdz4XpgNnSV+SVBBTasjR5gmAyGdEEztFxs7svJAAQJKXmEGWUqxEJisdimfITgAIjyIj+FFPtMM7ywT8aLMT30lsEfxoTEyI5BFNxtY7bax22kKhZ9E6atQQNes4fPiw/FAC69zlSyUAknPsnPEYWRqLLI4fPIh3v/vd0sHRy/oYFMMS/GCxnkGRARuWaMu5OvN1gkUi/0W6sTMHV/+PnkhV8XPW1S6/p5yV+7wlR5yICIAsX76KzuaWFOX5HZrRc5v8Hs/xb7/5LZw7dw5Hjx7FPffcg3e/52EcPXpEiv4CqFCKy2ioNLnP9Tht/O162p9ZpsfN68F9rK+uybWXa8duOXfd+J7cX9nIQFSAm5Rag1oUl3tE2EFkJ/UFAGnUG7I96tny/hMDdCsc0FjbM3uPQwJ3BWInC8LtmPcJt0/wwwAQ7otju7G+KdeGYFe1VkeUJCI/xsR0amYaBw4dwvzCvIynASBmDvXqa6/hmWefleCV+q6rF67jwnOvlQAIz4HjZGAejREriZP+cr421B0uuwudrZ89TQRAtklU+arVYybo+h1RN5a//aQAyLYgwozSx4JGC9S2M0BoVPoWAiD3nMTCo44BsgMAMowybNb7KFqhPNcEQKiJzC4qlWrT5Fd6TSnPwnmH7CkPcPrvvvjE7SfX/U/sj8DPwQg8etgBh+5cy97jsblgL8mdAqnK8kPQ1S76YIAi2gCZiYPBMhAMwUI/YAkv6dXbtaspX6iJcQBaupYv93xb0my/10O9fdc0ZwUlkgZigt4fDHDhyuu4duOqY4DoHD4CQAp0VnK88vLLGLZDQFhoEVqVaZnLFycO4dDiUVlTRt2No85xSyJYpOX4lR3yrkLH4pzfaBCECoCIjCcL+u60ZFTZNOD8zKwRotT6tbP3ZC11ANXs0JIl67iUzVKO0THiuB0dPZXXNNaqHTObK7gmaiezFstUd9zJcaZk+FLQ1Gwztpsv6lxcKFvY6RNzPrZt+YURu6Z2v/kd+fydzwDheBgIwyRRipueDKRfzJe/s9jnyTj5AI8ARlw3LCYqKN0xilf84xoHCWydtCTQ2DAG3vDeIDNZX0x27X5VcMASWR1vTYZ5PJKQChtXpUh537KjXPfnjLcZobNzkA0sBB6EYU32q/sc5TLlWeL+neyka2iSOILbE8YEQQN6dYzkVuV3MgaRk7Nl4U2vv2hVO7PMMg6JUhlfuTV4HzMGZNGNBxDk4gMiwEa4Lk078wcaOHRkDgcPLWFizoFpRRsF54YwRxHR0yBHbfBOHJp9F2ZnZvH62Yv463//17hy8Tr63QFSMswHUAkZk78SAESbcliQkLubRfASACFbmM/k9u5FaTxxzwX/tHvNZhYrK24vuLLAPpLX0kvLa0ApplQ8QFYdAOIu/LZVxfzJyrlM5Ftvb2SwdwCkKJVxslD6NQUYyDm+vN9YWeflosdjlzlHD2FE34kcg6iDqaUG3vGu+9E6qGzuIhogrLDxqYrGpOaKaUH/pIECUnKbc8aqyD2V0YicxH9XaI/E0FkEmuS+p+9RlRJY0wkWl1TSN6EZdxEiyRcwFb0bJ0+dwgQeQlxM6n1dJM4L2xXEhe2jxV0CIDETBMouu45Xqkxx/oz43EgjX4YWAT826XSGCLupMPS3Xr+C5evLiFP6YeSSM16LBzh46CAWZucx0WxIUxUGKa4vX8fW2oaMLe/lZq0ueZlIFg+YDzBzVuWD3oBeN2wl5PgP5RmuRPRN5HPK5iEdxyRuyu8Yr3b7XWxttZE0WUxPEPB98f44gEp9EteuL2Pr6nVk65uSI/IeZ77E4pmYr5N9Mt3CxOQEGkszSKYaCOIQWZ3PMu9ZxsX0m0oRBrkwZYq8KmufmqA7Bgg9RTmfOAaID4BkRR9RLZUcbjCcxcpKD+sb6zL2nPuuPhnitefIAFlHkdUkR6uRAZIqAyQKVDJbAJCSASIlQOf7weeX679Jx41o8ttMf7244Cc3AfHiBycdUOarUSh5PucDykfzuaFsGx/TudkZfOCDH8BHP/oRfOADD8s8T28Q5pZPPfUjATMef/xxyT3ZjPXA/Q/gYx//OD74gQ9gfn5Bzp/jR3m/l156Cf/2334OL734IrZ6PaS8d3oKFrOewzWTO6VsWZKEIpGdkyF0q5ebYAIQAPFiqbJpTk92NKe5xjoNEvQ9URwY7UQ+yxtfpNY1juB6IOtpqbtAYI3jpgoNLLjW6ypJzueFSiPqN0upsBDrG9po2t7aQqfTdg2F6gmr8wQbelXxgewb3q+cT/m+SIWLBF0m8zf3KwywXUNCFUbe/TX+Rf/zEmXoV6URcXRPcj0ZFcls+z7IZN/15B5uffF2eXf78el6sZc1w+IOb7PWHOD9imuEd7W9az/ax05LlMYlTlrdf5zuIBi1Ux7yZgAln8nqN4ZYTGPxs1zuPazLHDrGGQRA8rwvsVKS9UsGyKm5CdnOJFkUwwG1GVFxl6XHe50jKAo8sdTUWlTHYYxIsMQxPVgL499vim/d8UkLiLMN8GNLvWeVvcbnUT7j5k6Jfdx1krjJ5RKs11pDjw+ACLOFTaeu68hnwPK4rvzR/3Lreekuv7vPALnLA343dvcSGSAGgEwt4lRaUwBETKe5OClbgItotxigHWXo5UNZcLN2F8VGBxiqRiNllBrVmtB5WcwvqhUMKDPFUJiJq3TYWXIWIOQCQ2qWSGKprwfBB0MKk0oVlVqt7HJhMtAfmkwRlwnpEytlhphkkfbLh01kIBxQsm1ad152nOwzas/VdRHkPnuDATqUwXIm6z4DpDXRwma/JyyQK1euCgBSVGKgmmBxcVG6/q+sruDq6g2XoAZioE4jdYIfpDu3piZFKune++7F6dP3IGO3JrswGIzEsVCS2f0xNTkpoAsDHoJJXIjJ/Bj0e9IZpIBGqgWTQBdqCawkmMkxPTsrRd0hwQ8n6yQTrwQXLD7HIkN29cIF0aIVAGRqWmSzODEyyCQA8rWvfhWvvvKKJA/33nsGDz/8MI4eO6rm7DwGB8wYQKPeJWrAqpOe/t1+x6KMJOK0r223cfXyFdkWu/AZHIrPDIG2jQ0JRngsXArLBN8BLpJ0UfKI4MZgIAAEt0s5MJHEWluT77KoRCaFgm8yJUtyLcBSkSHIBhIWC/jCIveAXYMagMnkzMCK3iMhASMFSJrNlmyX96aAHO5+mVuYx+FjR+VceB21Qyori06U5Xr6mWfEB4bjeOXl83jxe8/g2pWrAtgYSGUFKjGAd4UnKdCQ7UCJEwfiGAOkXGRdGmT/vqkvR81Z3PrFIgll6zThuzMASBm2bKNR+tsvARrOKxF/LMLRZEUSOVGeChBnAcTyg+d+kwQWUGeSsM0DJES1UZfkbuHMKcz+yi+gds9xAevEBL2fCANEOtKiFFv1gTBAyO7i9aoxoObz6l7WdcqEw7yHeOda0eC//bPv3Y3peX8f+yPwth+BDx9kYvzGXxYsb08+WJyqqZxGtCldowj7yHFdwfxsDXnBpKBAJCbTLvJ3STMjAn2pATXjg9S0/N/4Id70jaCgDGEuxYRe2pfE+fzlC7h2Y1mK8WmuIEWeEZznupGjszIQWcasww5ZJgwhmpUJmUsOTp/E4cVjsqYYsM8Z0BixI+mj7XKFPDAtKow67vn3gVHgXYotIIFLfKyxxIAWv3Bu+5Zr4WT/Cq5fZDEYE84V9qWQIHR5i7WUzu5fC9u2NWpo15nKmW4HGDi/upiB+sWu0sl1WoskWtCXc6NvHJsdYuryV5AVEfoDXdTGi7n+v7c1kpgspWsesYRUPl/QG0ylN/lvv3GkXHdFCkfvOwOjrHuWMYnJJvoMHB+AEUDCAyysMDMOfNg1kuvsvNWAmruqo2IF73D9LgEvvedZvNF9qn+egVbbwZoEaTap246uoQg2paAfhF2Nv/MphEUNQZAgDmpSGOJnQECSRX8X68XBDKpJU8KrbscVpCvXESUEJWvIM32Ww3AKlWoDWbCFQbEirOMiCNEXP0BtZiIwEtYuolILUYkbyIYh1te2gOFBKWDG0poP9IebaOMpfPAXPoAz75hFc1qLioN0IOs5x4TAZF4M0ZjS8esuL2GqfgInjpzGTHUJjz32GF584hxWrm4gzwPUqzPaNMXHs/RL0PgkzFlMV5ZqlLkO6JAFfu2c3o2JxP3avWL3ow90jYA8dslrg4XdZ/yuzQHMvdjZzZ89FVDuwDznb0JiZFcEvRUAUjBG7rIRq4NKLRcgJE06mD7QxH0P3IvZ43UpVAYxGTrMX0LMLEzI7wYZi7UDife6A80nCwIShQPpXDNUEhVQ375QDO4FFKzliGsRWq0Y83OFygflLUSIUcmXME0A5MQJTAXvRIwJAUZCB3aE/LuTEwSZCgJw7gCF71AbpAn3qERJ4EvgXKQp5yrmawMMOx0Mr16WvCZN+yIXxXuUHhw0rqaMLmWcGadutFXeaGa+CTbt8j4f5MvCmHj90vNIsw7i+hCD6JLMg614AZPNGUxUj2Ayul+aecLOEaxe72D1xjUMu1tS7J2ZbWN2bgKTzWkBfjY2tnD1fBWrK23k6TKScF1XzAp99CqotBqoTU4Iq70yOynHSVRIvGZMzcHyCdcURGCI1ywNYqQg0D1EkHSV7c9nhtJy0RCD4KozQX8Ma72XCJEhrPZVAng4i9XVHjY210umxo0nGzj77DUsX18TcEVN0FUCi8AYWWfC7INJYLF66OICAT6syOwV5e/o8+E8I1nXEGBaC9S6nuiOcmFYqMQee6wadc7jOdqddVn3f/e3/xEeeeQf4uixexDFE9qkkABf+9rf4LHHvognn3zCzQUZ3vPe9+KTn/gkfvmX/yGmp2e0kS0Alq+v4rvf/R4+85nP4rlnX0S1WpM5pTtgrEQcItf7XA7KqTVQm8PFD+XabWOmrQD6434XoqJNc8JqVEBBPa74w+xI58NRXMcmRW1u1AYO1pPYMa55c1Z0ZFuNehO1alOUHPrdvvqRgjFFjomJFrJ8A8NhH/ffdwa/+KEPSgPhQw+9R3LxYZ9rX4has4HVLeCZZ57FN/7mq/jOt7+FixcvYGlhSlg0vW4brWZDajUz09OiwrC0dBhJpSbA0VPPvIhLFy9heXkN9XoTrckW1tqbLq7guVp4Y7KHqZo/y1iM31Be9m2xJz2jApWYQ9Z0DMMEKFi6ZpyjcVYRdIGAgBV/x+/wr1WAgC29duW79FJLkd/k12LXwgMz7Cb0D3EcMSc4lg3FTHv762ZQxPyxynujfL7snHUwMgHA/ePZ+aFzlquje022tx1kE5BMAO9bv7bfy7f79O3f32uDwE4AyLa40gMGbr9X4oJarxK1kyCQZ6VBycU4wuxEA/cdmpO4Yhp9RFkfxXCASq6N3r2htGghjCoo4rp8rhZRL1BBQJ6TMUCkTufqdYw9atVq6a/MZ9b8mMcZHDwHk2WVa+0ADj+HsPiFLDbpZXHgptbaXC1LAHte6+3edjZ/nP39/3kvw3XXPrMPgNy1ob57OyIDhAAIJbDumVrE6aKJWWhQIVIKAzPRHiJLAuQTCWizw6A8FQCkLTReSs0Q4KhGCSZarkjcaiBvVMUDhCAKk192z1iBuaCxZ39QGrixaD4Yqg+CBLEEAOoNAUVYMO8QhOn3BBiwBEqLkwoAsOuFjBA+zDIZlj0hzo/CdWtp11aOtBIjdRqn7CrgY5gWhQRoLEqHZLLUa+IPwH32GFBkGa5dv4ZrV68C1QrCWqU0INvod7HRZ8eZ7p8m6qHT8eQkFsQRwiQWtgiZAEUSoSBVza0C9O6YnJpUH4lDhwSYsMII7wgBHhg4pEyWtCOCoFOlWpGgQbp48gLNmRnUWk2k9D/o9x2YxU4IfT+uVASguPzaWawtL4t0VKPZcAmzTmjXr13HN77+H6Rwc+TIEaHanj59CkuLS258XRLsQCspFgyt08IFgOxE9PoK/G5I0sRfe/UVAUdOnDghwbuAGRubQvVl0YbSbATTrChDRgjPnd/hwkBwiGDJ+fPn0Wl3ZFKmDBivDQGQxYUFTDRbcn2MKSLFIAYQ6QD5oCuJfFmsSUeazizAmDE8x57jzHtkanpargvHkR06UugoChw6fAinzpxBpVYVoIKeEUzqjdFB/49nPADk5R++gO9/7dvYWFuXoN5fMKWYRH8PKTTovSodvA6958LEsaAJui3S1AOOXWenLEQOfS8LZK5j0/4dx1UksfQNyGs3EMR/b1wCy0/Gvb6NbQBIud1RX4cGddIF6qePBEA06Ob/4yIUs0l+P4ucB4hvgk6d5YwMMC0cZEGAWrMlvi8H7r8XEx96H+KTR+S+yHop6sOqACC8Xv1giHa9j6yuNHQmeC2aVdZqAmp5Shea8FECSzqPtSOJ1+e/+sy+B8jdW6X29/R2HoE3AoBsBzs8ST6bh5hgF1WdD6NN6SRG0EeGa5IIDLNVZNIV9dMEQDKZ1xUA6eH85YslADIki4AFmZwskADpIEdndRwACdCsTMrcdmj6JA7tAoBw3jcARAsdmlyWRdQdAJB+xnYT7zOu2M7vaQFG5U3HC/HjyYsmLDkiDwDxmROmF8yObc6po+9r8jqeFMk+Ra7F+cE5ORdlfeiYaWe3Yy0Ii4QNBAQcNK6wAj4LrCx4ByEZwiwIvD0AEFuLLfnzWRwGgthzbOdzOwCE29TP8pt3FgAZDFt6OPF1INySRDQInaxcNokgZ+GFRReVtgrjDsJQ9euzobLAg3wScViTWIIxhcSyyTUpTrO4kzkAJC9aCMMEabGJAVYkdiVYSNCQTO9KrY6YcrvJWQQhgaiaFGv5DMU4ho31LfGyY8GMBue1uYt493sewoFjjNFp3jzEMBtKZzDX6z67rJGiOa0g3WD1IJrJURxaPIL5xmF8+9vfxo++/SIun7uOdMjkf1rOMWXodRMAErui+XYAhEwUv+NzJ5DjlgCIl6cMWaD4OQFAQqFHGAAyKTFVP+0iLX4SACQFaoUAIBMTMeZmfQAkQZIvYjp8WAqe0x4AEuQ6B74ZAISPjusrG+tuB9I0V4+ZNMXEgI1rfQxTMhZz6Z5ls449AwQAmeNSMpfxaGN1zZpAAAAgAElEQVQyloL1MOsgD9X75fVLz6Hb20BQ6QoAwnWnEc5jZmIOM60TmIwe0CaylQWsr/TRa2+iGhXSkDW9RJY9MOykWLu+jqtXr6G9uiBrVIh1xFiRnDBu1UXuqjrRRHWyhXqzgaJJadgYBedh88Rzc7GePIvaLt/wABBhbibOBD2PqcmCIB5igDcIgPyggbPPvUkARNhcPz0AhAD/cNhTWatEM2KqISSVAO9///vx+7/323j43Q9jamoeRaFG5levXcG/+3f/Dn/91/8vrl27Io2RZEx84hOfwMc+9nHcf98DqNcb6PVYL4nx0osv48tf/ks89tiXxceo3e7I/WTyeCH1hOWlYIVCWW8MAOF8zHEUJpKLC0TZknk+0yYy9IpC8mRRgRDfMs2XCArKUhNRskzPMc3baHe2pJGjVm1oEy1ZTeJ31UeRD8V7NKkMMDHRxEcefQS//smP4fDhI7KWSKxQkHXkmHr1OtbWevjm17+BLz/2JTzxxPfQrMfyrBw8sIh3PPiAKG8cPXJEvSLnFlGp1LGyuoYnf/gcvv/97+M73/meAIS1Rh0DYXAyB9XxUvBIx1HHzoFfN4EMbxQAYQCjrMmdAZCKrKXbAZAMedkAZFGFD1i46/2mAJBxQITXmvHddrBDn619AMRvbHlzAIjGWDqvqsx7PQpQZVNvqy4ACJ+v+ThDnLOO1S8BkAGLrUGEKKkhqDSVOVXwWdJYxWqrwrD34nRr1hAmHuM61teqqghjDTQW45tXreQ5Lr+wWNdv8OD2Td3F6k5aV9aaluYj2wEQPz98/Q/2GSBv57z/Z+LYfvxPP4KZ6RmcPnkKpycXcSqvY9bRSgUAGfaRDlWzLa+EwFSVxGNZVLJOD2G7j97mFjY2NsTgnNg9pYgYeCUTTaBZQ0FNUdFqKBsQZOzywRAZjeBcci7d2aTTug5DY4Cwm0vMvPs9YWkYACIG6QUJKKnqyjkwxB5UUlikgOoeOEvK7QFMkxDDJBL9f25TJBrCULRZWYRHEgsIwgK6BJdhgGGA8v2gWkFQq5QPdD8g8X4kSRDR2K6mwQB/2KXAH4IJBBUGAWR75fsMfhsNYZOwU4FjyG4hAWskoFAAxJIu6xYTRFeQYnZQ5mhSzqrZRNbrIR8MRCJMWQ/atdhoaeJ7+exZrN+4IWAS92Oafhyn5eVlfPtvv4VzZ8/K8RCQOXXqlPxd9sdOLpkAczWzFxku3isjnerSeMKKW04DkMeyubEu7BJWRM6cOSMgHK8hAQ12bBBgWJybQ7PRdMV5Jiujblcz/L6xvIxXX31VWCCUjWKycPXqVQEsjh46JPc2g0feB/7YERFHNhAARO+HAgWp9u5eEcN03o+O/aT027pIhTF44hiRXm4T/+GjR3D63jMy1trdInwBofzzuy+/8gqeevopGccHH3wQrz39Ep78+t+DPig7aWFzXMQzx6H0Kguhnbe8F0nBJ+V+JwBEAkNiDGXxxAGALnHhs5iIVw8LKvoaB0Dsd/a+L2F108TncIySzzFWqCv9Qcp9ydOvFGjdu5Pj0uIX/0ty9hrpeeRRgHYlH5mgF0Ajy5E4cEgYUEGAeqsl9+ihB+5D44PvQXT8sHTWKQBSEwCE17OPgQAgw2ouC3S9URdmFlkg2v6nBuju0KSgMnRdv1ywOb7/7E++8TMx/++fxP4IvNkR2CsA4ge3uwMhOzBACIAE17WIZAwQFs33ygDZk7TV3kZBGCBi/Bqhnw7uCAByeOm4rCtl3OIYIG8EALGYwAdARsVzZV34AEgJjHuU/HGqvhjrSse/rosEO6SxQ1iII+ko7VQn2VVZHtpZlgl4XzInSCemlFLugBzn66DrrWmQ63qgHbCRdAVTioZSptwWf0+W6ubmhjbUUHbJZzF6rZi2LnJ74wwQY1dYAmfACvuW3wwDxPZpCaMlwQZ++ACJjf/eARAWYHz9dV10Td6Ka5SAD+76MD4TBghBJwIWrrmjvMeCGIMBiyoBgmQFQdTRblbytXkxh1PScV1kZJ/q5+Kkg4jOztIFrtKqQdZCGFS0s1caFkIgWUYQcjsVFHnDdYFXpWO70higNtEThm+7tylrKTvN5xbmMDnVQNQ4T9I04mASSTgtncGV8ATOnj2P119/Heub66jVQywc38Sp0ycxs1QgrneVfZWlsp7z7ywosxO8MRXKvvL2AVTDRcxNLWCpdRwv/fglfPffP4VzL1/CcJCjkkzJPZ3Sp4Z9/GzUdcUj8ScTBgiZMa47lR24bsx3K3ZYUaGMr3aQBLT7YOD88X4eGCA/GQCic5AyQMgG4jwylMaUoFogqbHxLsbsnDYdVYu6MkCKEQAyFT6IGC0EuXnOiRiWC/MSBLkygMlU2IscDIEb3muaX2pu4sRbtEmMbMA8wGRGII/NeQSnVYaEzyd3TQaINPBxG9LpHCKuUuqN91cfYWVL5sHzl5/HxtYK0mANae2c5FpJPoXpqTksTZ/BXP0heUb71xfR22JonaFZSdBibjdNH5wh2psdrFxbxfXlGxhuLSIicBlRW56MnSqSVgP1ZhNJs46o7nxE6NNHNg5zeJnDndwesxtVMJKXyZ9Qri4XybhUwBrJXQmAhBUZ1z6uKKNl40tY6+6BAfIzAIBIw2Wh8s/VqiprcF1bWJzBr/7qr+LXPvKINAFW6xPIc/Xn+vZ3/hZf+MIX8NRTPxRmnuaek/id3/0dPPIrHxamO+eK4TCXnPfxx/8WX/j8F/H97z+BgwcOS/7eT4ci0yzXp+ygV5lDXTm00CoriVNIGHXf+wwQJ3GXaUFWVQq0ppNmfWlI5DZZUy3N2JlnDdhwqZ/n2qDPiLJAqDCS1AoMqT2Ys/khwZASz4U2aeSUw0v7ElNEcR/HTxzDb/3mr+PjH/81UcjodYaSa1eSBpDH4mfTzTM0mi18/++/hz//sz/DNx//Bt2fpUbxvvc8LCyb973v/Th48JCMSbXaQJxQVi3FpcvX8cMnn8Tnv/BFvPTSj1VVg016ot+o0ttSQHFxi0pBGgAyHjvuBICwYaPnVNqaCsgJoDTOAOntzgBhc1DecAyQocjMbX/5LAkPvBhnqOxApqD/2c0KWDsAIIp0jTE2vGTZzQj02hltcHf2Bu+JMtG2kxlnbMu8ePv43NbS239yb5/wY8hbfaOsGY1Jkfrr/ni+c8sjyLPS35WNrYyzyACpRCGmGjXce3BG6oELlRxJPkQ+7KPCxieypDPGfTHiSh1hVb1CwqyLItPaoNVWDdjwY1VZPxwAYkAm600Gcug8opJyo0YlZ28w1nRl7BLWVS3Otu9bHdYAEANTx8fk0n/8v+/tQt2lT+0zQO7SQN/N3bz6n3xUKIGnTp7CiYk58QCZgTO4kQ5+TVCFHh4VGNZD9IpUgrKgn6I6zJH1+io1wwUvZRLpJBIIDjSqiKraPR/zwQw0QRbGAGW0un152PkwOHJmWdSlHq9o2RkAQBCAAInrZCQAQs8Pe9jk+4FKHIm2M6UTnMajGZsbrZwP9TAOMEjCksFB+SwaWxsAUsQRAs+gPItCpFEoDBGay6ESo6hw4Vb5Lv69qKrkkkw8ZIi4bgj+7uiJ4zh28gTe9a534f4HHsB6tyOSWtLZ6rxKtDg9Mubm8bK4TwCIIAOLQPYyrw2RJ3MgBAsPLOaKDJPIjrFY4yS26g1l58zOCt1NJLDWVQKLRu4swjDQUj3RZfzgiSdw8cIFeZ+ADQv3BG/EpL1eR6XVVPr61hZ6m5vC3iBTRydRdjypmbwvB2GFmG6ng0sXLkgwyKI1wR4CFGRwkH3D5GF6YlKOky8CAJSkoqQVAQBKeHW2NnHt6jWcPXtW9OFrtbr8yeCv1Wzh9ImTWJifF3CH2zHqnywCRNRjEdhyE7wmLMa4oGQZz4XHwu1Jsh8EwlThePB60hfEAJClQwdx/NRJuXYi90YQgiCRoz++8MILeOLJH8h3T58+jRvnruDc0y+ju8VuVgUY/W5BM1q0xdUYFpYgyz6cJriMKSEEjwFiIYol5zw3NarXgCMhAyQZSdfsBIDYAi4Ll2dibvdfuai/QQBEYyTVEx/tQzXHbV/CAHFyeWKCbgAICzE0QWcxxTG/bgJAHrwfjQ+82wNAspIBsg+A3M3VZX9fPw8j8EYBkN3BD/f03ySBNSgZIKkDQMiOC51swKj7jAnrdgkszjJZqf99B65GMUREAIReWSUD5BKur1ACi0CpSmC9EQbIXgAQX1rDzsIksCze4NzeSyk94PR7S/mkEQBiTQ72HW7LAIDx7i3pQnM+B1ybpMAu2x6xSCyB0uKOyl1YXEJFJtufgjEqb6CAgObQFtvp9jWhZ9GDGugslFWrlGrSGIJjzn1sbKxpUSUIMUhHa8g4wGb/NgCEc7+BSvY77s/W8JCMl/Anl8Cy/dmY2NpmoIN/fD8RALJDEcDfjl2fEcCjXe5SpB0HQBCh13dSWZU1hHFXOnkJAknMMZhCNmTnKdsQ6grOxW0FNsBiblfilSBrCgBCxCAbauwaVFcRhKkAKCiUoUMZnGGaI6l30ZjU7w6LLlqtJpYOLuLA4UVMTjUR1c8iqdBqdxa1aBETrWm06vfh1VfO4ZnnnhUQhG1Gx+7Lsbg0j+bsEEm95xqddP8EWtgUxQJRY4I69z2Eg4NIMIOJ+jQOTJyUBqevffG7ePWF8+JZEEeT8t0hgRxnOp27oiGL2PJfESA2vwuo/4dfdLGigD1TfuHAvxf89+X7FPBx29oHQHaTwNLnNInoNWEAiM4LYTVEpZag1YowO68AajWvIkIkAMhU9JAwQKbC+xUA8YAsiZNFrigRyTcB9yJlGt3utb2IpPeCHxvLM5OHqPe10YjPjfyIT467dwjiShbCR82xvQJKPg5FJiypdSWfunj1JdxYvYpefhV546zmi4M6Wo1pHJy7D4em3i/zY7pyBEirSMIQtYjzdIxKlbLMzDEzkanrtLsYtsliT1BNUtSrymhkMx/VBJjX5vRACYCeeO7kol7AydHuaclvXVP89tyB+TqB6fRmCSyPAfL6xmNY6754ewmsnwEAhDVjAhDM0ZOYjQgBZman8K53PYBPfvKTePCB+zA3N4skqWMwZAPmCv7Nn/4JHn/8G1hevoZ6nblagve//7341Kc+hYceelglroap5HDPPvscvvjFL+Ov/+qr8t2Z6VmpUYgCAaWaBcOye1PnrRIAcTes3rsEuGyR8Tr9zQNE5OK4Zph/FwE89e5SqUqt41iXt+IDjnUasi5CeThtjpD5MLbvMfdTpgZpRvT2KAgYCWOKzMM+3vve9+A3f/OT+NCH/oEwBmtJAxX6w4oPTyRA6Ga/j6SS4Lvf+Ta+9MUv4u+++10ERSo1jY/+2qP42Ed/DQ8++A60JqfQZ/2KoFzI+7VApzMU/5R//Sd/iief/KGwDQmA65qtlSmt+1sOfbM81Gi+2AkA6SEIOy7oIYhhAIiTXTYGCAiA6Hkj1JoDcq6vTgJLABAutw5MdTPLTXPVTfJYt57NCFTRL2/7aycGyHap0+2fd9RJB4/cbv602Oumz+0DINIYbAwQxkr1MEASBpisV3DmwIzET3NxKgBIMewjybTxeEgAhCwrB4BwzazwXnEAiNXfWENlbdBqc/wcwQqTmbU6JGttfl6g8eRI5s7iH4txBRR1NT9p+nYAiMU8lh8YiKJNBKOmaX8Nvfaf/p97uYXu2mf2AZC7NtR3b0ev/NNfk+L3PafvwanJeRwfVAQAEZQ/UlkCdskzCOsHGfq1ABSk4IMSDzPU2SA44Ps9DPsENditpwaceRIiY1DVqAuzoVapIokSkTES02d6VrCgbw+UMxC0thLWbEuMW8wcSU9X43NddBlZMGFxDEXhY7I7kZOAM/kRmlcqCdG42XpejZFT89QBNGxhIABCcINFb5qYF4mCQSI7RB3UOBZTwo31dTEZog8Ii/3UMib4QRBEvDuopyfKpGb4GeHYqRM4ceoUHnroXXjgwQex1u3IjxjfMWGTDglOLqrrSUYHAQ/ujyBIt6MmXyzSG4jEcWShYGtzUzvd8lwkrZQy6ySonHkqf0e2B683AYHly1fQ3tgQmS1KO7GzgoEV97GycgMvPP+8yElN0+B76YB4lxw6eEi7lCoV1CcnECVxCYDwGMwgvQScnFb0qHiinaj83JWLF+RSHzt+XI6Z14fAA8Ee/p7yVbxnZNLmPsNIfD9IISe40+t0QQYIJbAIvvHc2BlFBgnP5YF778PcLANLZW8QCBHjdMqARRAAJHIsIQZlHD8yR/g5HsfqygrWVtdKA0qaq/G9hYUFp2uqFGK+6AFy4PAhBUDY+SUmggT1FFh54cUX8eQPn5RxJoi0eXkF11++iPbmlgR+fJ74I4GhnW8wSjicC2kJqIifS9k9oQCFJCTGvhgLQiS08XK6OKYJnAeAeAj+eCFJjsmBIOMJXjlTeZ5s5TF4TBBj7Oj5aTI4MntTBogAIOz2YDjMriAfAKnm6MUahNL/uJEVwgCRbgIngXVrBohKYJUASG2fAXL3Vpn9Pf0sj8AjB0ZSerc6T79A6M8j279DDZrtElii9e4ksNJ8TbrPxQGssMC5hHtvAkDEA2SPDJA9dWnlZIDsLoFlHiB7BkBmTuHI0nFpALAkwjxArGNLpKCcn4M/VjsBIN1hv/Q04/b8BKX0l6IHWLqz8al9x/YTUb/ceXoxYeIELKajIoWght/in5WOABDGW4xdWAAxHWFNdkcACAsJUmiXzmg1SVSJTHaMqu/W2toqmpRRdUxM7ovHR414rufsbiXgZGvmrQAQfsaSPSsy+xR+Gfs3AYAYiGSJnt8lJwXCHYzV7drsJCVghSRLOCXOCG8uSKgEjxlxa1FGr8+tGCBa3GK9idcxqq4jSvoqZQJnYN+fQj5U09skauk9FW0gL2jGTLa1MlfDXAEQNZaORJY0rG2IfnmekwHSVI81kcOiRw3j6mui7T41Wxfz8oOHlzAzTykkYBC+IOBJlDELWUCrNY2lufdibXUTL774Ip5/4QWsrl/DvQ9XMDMzhbjRRlhtyzlT+5rFMXbU8/7jHFFrQZlE6QEkwTQa1UkcmDglTOPHPvMf8OoLFxDHdcShPn8ZfWr43DDPcEUkMj+EPS2Fcy0S0eTVBzjGQS4fmNopZvLf51WjdSl/tw+AjAEguRo3M90TubQoG3mAkAGSZoiqoTBABAApGSBVRAUBkAVMxw/hxImTmAzvEwCEsld8z+JaXT0qKvkmjOOBXP/bvcybSJuU/E7YkSQf95V0WeDVTnIFPqwLn/eR84wQWoA2B2boKmxPiZNqR+Tcrt14DdduXMJm/wKyxsvS3DfYihBHNSxOncbx+Q9JbhJsnkRUtJDQQ9CxS4LgKkI+UzIvsOs8QNqZRToMUIkz1Co8HmdPJTZVgUjB8TWkIiX/Yy7sJLD0vicAQk9PPVdh0ojFRCyyRznl9G4hgfWzC4C4TEnGQucKV5aQOgGLfayrnDhxDB/7+EfwG7/xG5idnkKtXkMQJdja7OPJJ3+Ef/l//Uu8/PKPpc7RbNYxNTWJf/JPfh+PfPgRycHJxmQDXhRV8KUvfQl//udfEu8P1lm2NlloL2R7zEH1RrfC/Sjv0hxs7HULAKQSEZgAhlQEGapMDpma/GHNxSSwuFZQurrRaKJaaUh9pVlvIXQy3Z2ONnKublxHt98FvXQodSigGjVEpMiaIs+YDzPm6OKRD/+KsD/e8Y77ZI4/cui4rCvdNo8FqNarGAYFXn/9Av7yL/8C//6v/wrnXnsN9WqC+fl5/Pan/hF+9SOPCnPGWKqUCWK2SQbIVrsnShL/5k8/ix/+8EfyzGVlM40HdpQYgf1uHDTwZxVBKlx80gfC9hgAQo8jx+osm3n6KAwAIYgotS2aWNOrlrFxXbahYOrN8UA5qe323i6TGploN/tz7wSAeODOjnG1u+flvHcaG/8AdB7ZTj0ZgSjlJ3/OGCDqAcIfbfzl+kIAhNWkiVqCe5am5XfTQR8xn5F0iKqTaxukVGZRCSwkGjs3K3z8R0bk1ghszbWmQMK5wxRPpNnA1T19tgevicbq2/0HjeUsjeVDbXzmaxwA4ffsfQVjKFGqdS++9gGQ20Ud++/f0RF4/tOPYnF+AQ/edz/OTC8JA2S6sAQqABtBqK/LJKKLFP0qDY50ykqyAo1hIQCIdPz3BvojxoYDCaLSSoJqsyHFaS6KtaQqAAiLvpTAKsQbROUSSAcIybrQTFhQ/b4z8JSOPb4XR8ICEYM5MlNylUbgokhzbz78atSmnVUyvYqpZy7F8V6vi3anI94ApPpWp1T7n4CFcjgj6fonCyTj5MPFXcCgmEYQ8sMCPX/4HkEUK15T0oo/Bw8exIEDB7CyuYmVrU3URWKrLsZ3M/NzOHPmHpw8eQpb2RAdkY/QI01iAi0s1jckwRe97jAU5gf9JgiCCMjg2B7SaThMsbq2JgmdBCRhhGarKYGQeFiETHR7MukwOSXAQSCEQMCNa9fQXt+USYqFCumqLAo5N3aQsNuORQiyHgiSHDpwUBgkfJ/XgMdJoGnQUwms4aDvJj7tJjHGv01qXA4JOBAcIJhw/tw5ZOlQ2CUM3gmAEMjgdU+iSFgc9WpNOkJlwmUXo5ioQwL8WlJBe2sTFy9eFJBhfm5OgIsLFy5genIK73rHO+V4ee/WalXMzc5Jks/PUIOV9FgCfAQ9OEb0JSG4cebMvXJPLl+7LvcMrw2BFrJhOK4HDxyQcaQEmM7aQHOihenZGU3ECWIJEMfkTYv0lMB65tlnxeOF50sAZPnVS7JPjif3Lx0wDojg+ZPxYi/p2OUz4u5nsj1oPGgvTdBHC0hJUrXiixOasu3HEa+35wHiNrQTeFGGdD7AwqTH46UawLIj+GGhkPd90Qj2gjQFQPSoBQCRJNVRr+kBIgwQnj97heAYIGoyKj5AvgQWGSAffDeiE4flWc+75gGidNI+hmhX9wGQO7qQ7G/s53YE3ggA4g/S+FyhcxtB34qyEpwJOgEQmqALU9IDQCDGp1poGLlNmfbxyAQ928H0caeLdScAEPMAYcfenjxAHABiElh6DGqCzrmNa4gCILoG2vwtMYPzALFEhr8jA0SK1e7njQIg4+NC6XBfOtQSHZ/WbgCFMUCsOcOSKOkuloSJV0nZI/Z9sjsG1Mh3LEjuXztMlUlC7W+eg7Ej+V3Krcr2WKhzrBEfYLAxsvHid/gyAGQnHxTZL3LETDTfoAm6HZvt11gtdp72extbi4feGACSAxHBLVeYdfc0x1TiWykQ6x4oJ6LXSVmVxkhRkEaBEb4GPYIeIaJqG2Ey0N9T451ran8OeVpDJveYxoZhZU3kOXL0kQf0DGHIXhXNeVEU7SsDo0jWxacnHSbIhvT+CBElDens7aWXMAzO48iRwzh2ahoHDy1iaraBmOt7v41e8SyiOEMwWEDRn0cUVnHswIcwMTGNa9du4OlnnsNrZ1/CO943idm5GfFIyLCBmLSRsCGxLHPvXncgkkO1BpQBkk0giZpo1Waw1LpH4tvP/99fw/mXr6HZmEEczuozx6YVNp4ElEBxZvc0hye8woKEG2OOy0i+wxWBnX+NxWg+QOLfk3bdSxBEGjicb6DIy9Eo+GfXBH3PEliUpDITdBnvnRkgUVWl8VqtEHOzCk5XikQYIEk+j+noHcIAmYgNAFFmhoKe9lSyyKhMjSELvXso3tELwX/p9VSGRzn3BBFaUV3BXnbLO+kcAgQyrxV6H/HzNCDnKw8ol1MgSnIU0YY0C65tXsS15UtY3noRnfoT2q27xdpXjsnaYRyf/4AUepPugwjzCQR5jJgsGKohJGsIzGTZ5oBsHkEQS1GNwC9BJsqwCdhE5QT6MZEOJ3LHEHlprm267jg/Jh638wCR6F0YL7FIGvkeIJTAKsY8QH72ABDHQ93FBJ1FPub0EDmrGh5++CH8R7//O/ilX/olDHtd10gAXLq6jM997nP4+te/Lusc10KCxQ8//DD+8A//QO5jAgsmQXnu3Hn8q3/1r/D4499Cr9uXe+Ds2XOYmJgUycSe+HA4bQ2pM/iNZzsV0C2nNQaIzFxyX1INrRKrbj+Pi7kU124B+2nSXK3oOQJS/+CxHj50RI6JslM0LScwvbKyKk2br5x9CedeP4cL5y/jxo11BX9DSkiz8VNzdObSW53r+OVf/iV87GO/ive+52Fp4Dx46KhIb21tdDHsZ0iqCTp5G1/72tfwF499Cc88/bQoHkxNTIps9+986rfxix9SkLDR4HEMxACd/q6Ml1bWNvH000/js//2c3j6mWfkvAj066vMpj2GjPc7myvGmQve5BAExgDhA25eXmSBGEClaw1bZtk8oC+VuFaQhHUxAiA6R+X0PtlmWL9tKtrjP0bgQ8qGhZtYI7digOzEgDGfFCCibOYe4m5j/W474B3YK36tYbeTs/V0jyd/24+Nx5S7fcGPv6VO4yltjDe/3Hanks+IUZ7UtFj/4/boARIVBVrVuARApoqeeIAErMUFKm9FDxDCiIgqyEOV36/yfuLc7hqIrNYn95t3rNK0Lc+0yuxze34Dk31enggHgNjvLGb2ARB+n+uUxd8CcLq43kAUziM+AOLv4+If/W97Ga679pl9BshdG+q7t6NnPv1hHFhcwnve+RDunz2IY4MEk6kmTXyU4ojJ+FA69nuOAVIkKjNVyYFaL0PeH0iRmeBHyh+HANLfgh4bSV2L7ixmEwDhgy0SWARAmPg6CSkDQFhUl8S/KAQAYaFZkklqTFcTLXimKbr9PjrO5JsPKjsMSNO1bhxZPFyHP//OY+R5EEhgcEEApObMjyV5J32fDI+NDQFBKHnFhIgggkxkAoBosZzbSuMQ9BGxhFY8PcJAOvyPHj2K1y6cx9lLF2XRJQDUnJrExNQkjh8/jiNHj6InZP4RbZTHwPMwBglBCjNB4qRErU/xQpwqCnkAACAASURBVOl2NaljopbnksypBwalIzQI4TZMfkIM652EBMeRv2dwsH5jFd2tdgl+WOJuY0QvDf6dAQylpA4sLcm58BgkgHCFDZXwGgjTRmQzJPkembaavEXBLN0lB9TxvnDunHyPgBGPl34YlLDivUH6H++XRl3ZQzxXgiMESZgQsEher1SFykq2Drc7OaFG6pQ3IHvknlOnUKcsVq8nANc0u2wB+f5QAre+AE48J2HSrK4JOPGe97xHALnLFy7JuHFMr1+7hrOvviKf5bUlACLFendvUnKM15ZjWxaJSEl3/jSvnT2L5198QcAknu/WlVVcf+0iNtc25LoKwNhl55fKl3BsqzFpr3rv8Xgs8eD9RvCDIEhZ4HISVwRjJAGzsM19X6jLXmGMRRKCIP5LvjPm32GL3XYGh563BSWme2xwzE0gSAltjPamJnKOCi0SBK4TznWTxUVUAiAigVXN0E80WxUGCLuLaYLO7uSbABDnAXLCeYB0UzSGlZIB0isGaJMBUtn3ALl7K83+nn5WR2CvAIgPMOz2dylDs3PcASBhTBkAFlyXlTVKAIRmuQKe7gEAKYB0D4nYXpMdOAYI11HxAOmPTNAlLnESWHsFQA7PnIIvgWUAiC/XpGs3QYTRmmoAiJ988XfmAWJzsw+A2NpvoIrdj3YtjKXpz98s+EqsRslFt7ZbQuMnKxZfWGJkiSD/bV3tLND3e+mYEbt2Q/Nz2sii6ycLH/w3G2sYKzAO4f4ZJ/BYuFbSZytiTGYyNrt4gFgsYvKnBoDY8duxRkHxEwMgftHTitdvZwCEazUZr1K0rGwhiPtaYGH3NpPv4TzytA6qlQyHmgjH1XUgpDzPCAARDXP6Y7DcXDg/vFif0TyrIk8n5Pok1ZY0AQXJKpLmDRw/cRwHjzTQmqgjrhTIg57oyYf1V9FoJkiKQ8g6M+h1UyxMvxuHDx1Dp9vHU089iyd/+Pd44L0TmJqaQBGtKQASVxAmLYmvGIa22z30+h0kVWWr06ukGk9gsjGHhcYpYQn/2R//DS6+dgMTrTlU4nn1NSwBkAJZqAVuysDtBIAo+0aL1zKOYwCI3Vfjz9n4fSeFcA79PgNEipHdgRb+KNG0FwAkriXSZX5bACS6D3FABogCIHJtTdpV9Phrst+9AiBp5iRqyoVdlQm2zblBiGaoAAgBOQIgKm+jsSx7mqhooOudi6lDejewGTBDilVZ9zqDZVxfvoTLq89gNfy2MvyHFZGda8ZLODT9XskrGunDKIYNFMMAQarKBZXqhqyVtlYICJovKBjN/JOgDCELYWYTv3AACBsAY11zUjZyeebnUiAzCSwtz94EgOzkATII1AT93Do9QH6WJLB2B0CknzMkK22AWjXBvfeewUd+9VH8xm98AksHDmBzbVXWvY3NNr7zd9/HH//xH0sNgnkhx5lskT/6oz/EBz/4AddRHYn8E/f4hS/8GT772c/i1VfPIolpIB6LDJY0OVZY3FcwtZTr2wUAGcVjBoDwT1/uCOI1wLyTQAc7t7WTWz1ZFxcXcOLkCcmN7733XqmBTE9Nl2yLyUnKa2tc1+1qc8dWb0Oktn/841fx5A+exjPPPIOrV66jR38b8c6MMBgOkBdtLC7O433vfTc++MH3C7AyMzOvTRE5GzBTXLl6BU8+/wM88YMnJE9nHYG1Azbjsn7w2//4H+PRDz8qwMzU1IzUS5glV2t1DNMMzzz3Ar7xjW/gq1/7G1y+cgWVCn3ItLnAABDFkSwG0wxb4x2X+e4DIGWDxj4Asp2Z7Oc7t8sDxevW+eKxxsOXASDNaox7D8zI74wBwvikIRJ0CoAImyeIkYUKaATDNrJUQQ0B2p0nsMUhVr/kc2w1QPusxe7+MVvNazyH4++t2cYk/X0AxGJ8k9PV7ewugfXa7/1Ptxuqu/r+PgByV4f77uzsR5/+MI4cPIQPvvu9eHD+MI72YjT6anLOAiXpmpTA4r/7YS4SWEFVC+1JWiDpDDBod2SxZkdZPkgJTyvtnWwNBlAJTbNiVGJqN1YQuQ60lCyOTkfokAwOuI6Q4SFBW4UdXaGYG1tHY1hJEFUTYWTwwdzqdLC6QVq+7o8UQer3GvUg5n5dQm0ACIv3DC74QzZHVK+VElhxtYqoUpECPxdIGiLyHDhBSHGAwEFFTa7F5yIs0A+V5kXQQSWxEhw+fBgHDh7Ek888jR8996yAH0zMyADhD4OEg4cOqal6NDK2NokKC1TV9FwRWTMnMr8RTiICQCCQc+ExC8PD8yzhRGcmRn6RQBL04RCdjS0Me30JljjeUkx2BXsWHIQFk2Vi0EbQ5uTx4wKESO8+J1MnYWGUNk7aDLQsEbTJVO4djle/J9RZCX42N3H54gUB10xS6sb161hdWZWx57nHNGyvN8SbhOyYdDBAt9OV93mv0QNjyOSA/jOc6As9Lm6f40APEQIgMg6uuCKMUumu49h20Ww2/j/23vzJjuu8EjwvM9/+al9R2AGCILiJImmKokRRIiW11V4l2+1ud7fG4whP/zATM//CxCwRMxMT0T9PuCfcareXtmTJtkhrtWVZ4i6SIiWRIAkQawGo/VW9fc2Jc75738sqgkTRhiCOGhVRAdRbM2/evPf7vvOdcwaeHtWtigI3AiAc93NvndXYc2xWV5ZFqSUT5pZbblGgSQqyl9ei7wrlrWioLdScnVNk77jjO3vuHN449aYAFHakVJc2tjFABDA6BoiQ93RaAIgHGkwebejjQd8c3mcDBN8DJAMzxqExoYpQZKS4BN3+5mcPGSZK4t8BANmWKLrX+E1Q82pgJGlr1q4AEJrTOQq2vd9SURUSxAC5BgDSAzLUNn9HAOQeBAkT9EIni7STwCIAUs02bwIgN2aLufktP+cj8LG5oZTeO56qFDISlPjk3+5hc2SywpfWunALQdjRb08MkBa6vU2Zw24DQKSnbMIAA1aZDCJVWodTSXrXq/DeAJCdHiCLWF6jB0gML4FFY05qoXfbfdQ32jh9+jR6demLqGBczIxqrXs3ACTJAPFd/cmTYEjiPat8jNIhqLxDbsknMwLWXTzkH0smMR4A0XrPvYLChHFKHZme0m4J0RB4dyv+oPBn4ZcD7SUNs914kfs9G1q0f1DWMp1GIZ/T3jkzM639lXt+GJmc0dKVKypWLy0v6V82ppCxqSYGxiCOJbnz+iX/9mCQB3GSDBAfL/A8rhcA4uMeP9Y7J16y686DSv76JRPPZBylAlZIdo9vWXem8gQsmDDTrFwe6GyoYYGKzTNOBtbFRFasHzan9J2vGe8zAhtWzKGUVIy4O424V3AMamdkm15CN66g06ugm1pz1zBS3J0OMsiGJqGAqIF0hgzVUXQ7Y2LcdrpswIiQG61jeqGNI0cOY25vFrl8WpJXvbgl1kg/Oq3CbwZzQHsCrWYPI7k7cPDAYQRBBidfP43nf/AUTnxgDJksG56qiIO64pl0dkJa+r1eiK3NOirVTURpJ/3Qo2FuHmPFaczkb8HipUU8/idPYfGtNRTy48iEs1bQk6QuDZ97CQCEInpW8GUXJn+6Xd4Dwyu7s+nHX09fXEjGRf76D17DdYpF5/8aAZDZkrHce010qQW+DQAxDxpb5xjuxkgHlObgfGQhsit/oHQ2RNZJYE1NdhEyh4wzkroyBshdOHz4EEaCEw4ACRA46RnvO5eizAy7q1nsD99NusUZISsH6g6ainh9xZ6gdI+jYlksGyDoEVyhqJXJ1viCuN7DXcsBaSxciTWeagsACaMYnf66AdCoYGXtMi6svYQVfNcASZoix0AunMJ0/rgAkMnoIYTxKHqtEHEr58DmyoABYnJMpHSMSXrIs/K51nNrkuG5rCBsDKj4pmnua7xOeldrCRkgLv7XbsF+Q45rn1y6d/cA+fkFQIaFcefsYp40WfO0mpmewkMPfRiPPfYoPnjvPVLF4AjzNWfOnsNff/VxPPHEE4MmR9YNfuEX7sfv/d7vKQcn+4IXg3Pi4sVF/Mmf/BmeefoZbG1VBIowX5XXCJl4iASwJdcbazrbLu9mfQM757w3QR+ucRHnL+UqZXoeC2CY3zMvD8/bbrsNx48fU12D+zclu6gQQakuHqskvtgg2qYUeVeqG61eDf24h+Wldbzyymvy7Hjl5ZNYWlrRnSH/L/qI9qmQ0MDc3BRuvfWo2CSZjIGK2SiPdquLi4sXsbR5CSsry2g1WroveZrVTcojhvjkJz+JRz72iPw39+7dZ02FvBvjWODJ1775dbFuzp4/p6HI57JqkpQAnJeHEsDBnJl3S3rQ1jf0zrjauuEL4QRLHaNEYKtl1fY7jFuHDB2uM1wdLDdWfqwGBft+rRmDa+ZBq0EL4jXkp5LsDWN5aFa8TQPr7ecjD/TBdPEMETefFJu48+0nGUR+Dr3984YMED8n7bztZygzlqxVvFMgn4yrrkfKtducINmE5Jse/Fj6z3gvAAhHzu6zns1jQCboBKvJALl1z6Tm72TQQTruIOj3tjFAdgIgabTlAeJjeC+B5cfL71dJpkYyF0iOg9XOzI/Psz4GV9exQvx48HHWRa2haehD6J/3uQQZIMnx8WN37l/+79fjMl63z7gJgFy3oXz/fNCPP/8JHNi7Dw/9wgM4MbUXCzUgXW2jUq0I+MhmuODapG+HMdrZFJClF0MaUbePqN5Gq0JQYRPtRosuPJJhYoBGiagWARSnHcrHc/IeMI8RdvS3nAeG5Am4IVHj37EUyMagLqqKIryB0jQlJ93ZAIcafRoqpAi3zXCbiR6TCIItNMqi9BS1op3kgmeAEKzhL/052PXigYI0WRM588CgzBS1UAmAeGDAAyDe5KcVxDKJ84BNVCyAvyzYU9P7hz/5MV557dUBQLLv0AHsPXAA8/NzmJ2dQzcdCTRhh0JBhXNjgPjPJzCkRN8xakwvm7rZRrNjkZyLy2a5jGrVABA+5s/He6FQCosUVZl8O/YMP7u6WRFrh7JMDGZ4nix21GpVlMubWFq6ou8nYHPwwEEcZdI6N2dSYRy7dgc96YF2peOt8pXr5BTI5UxOPcBl2qHWidSg/8naipgbs7Oz2uiXl65gZXkFa+vrMiAnwEHpKpq2Z9MZMYYMANlCu9lWAE5QhOABARNuGD1S+DodAR6lPDVITb7Bm6f7DcUKZfz8nMlvddqSo5qanlaQRGmx5ctLJtXW72N9dRWXLy2qq+XQoYMCFNipwuvF61caKaE0MqL5lssy8QiVaLToa9JsYvHSJUmKcayZqNSWN7F+7goIunjwg2MtcILsqogGhXZ9tTGZlttgo6AHSr9rtEZtZNZKNvhbYVOiM5EMECaaw0SdBZK3AyDJRD25Ke00Qd+5Afq6zNvAD88ocR4h9jyDyiEAYgGlXEyseDbwALG/e0GMGj1ABgyQGIUEADKUwBpRML7ndjJACIAsaGz7zR4IgHgPkCZaqKbJADHdeoJWBLByhYIYZJahujWaczgm/d/YKkb/DvDf/+fvvn8W8ZtHcnMEfoYj8PBuAJAEMJoMmJOHbQVYAiAmxbgNAEmZBBZN0OMdDBDTWfbwyU4JLFxXACQmA4RSSVGUMEF/OwCic9gNADJ5VB4gjBmGa68VOJIACOWDzAh9+HNVAMTJCvp1eNC8IWkkMyT1nVoq0DlQPFmwTT4essMyIU/l1z+/7/jkiO9X8VvFHCf/2LeuV34H11l27E9NT2jPFSM4n5ccCGMfNolwDEqlEe2p/Fx2ml6+fEUNHpS1fOmll/Dcc89Zdytjw1Q4MLjfDQCSTAB98nY9ARB/ZfxnXg0A2ZmkvxcAhN4EBoAM5Tf8veI9EqQbHZoZvfnGmHSQB3/8tVUc5Pa0OLWJOEX2KaVrXEzQn5GBuS9LaM6kL4lt0UcNUWFTcZNiHkrbUus9zJs3YKaHUqmATHoKrfqIgKuVFcY5TYxMtnDgWIR9+/dhdLwLpCi70waCrrqku8EpdHsNpLrjCLoTKvjko+PYv+8QcvlRnD27iB+88Axuu3MEHcq9RXWEaRaXIuRyU4pP+/00Njaq2CivIYpcR77MdTMCQGYLxzSfvvmlF3D+zRWkoyIy4Zw1xqS8B0gfvdAYZkHccQBIvA0A8ZJjgzHdJQPkbQAIC+fhf40ASAoTsyMCVFvddwJAzKSYcoKcx+mQUsHbTdAzOa4VaYyMhJiYNIZZWqbmDgAJCIAcxkh4uzNBZzHJmQ+roztAqu8AEGYFIU3K/d28vVhsSLsvag7ZP379NNkee173IDvwu2TvEfd2ssySInLSRKoouvvZGUx34zbCiP4KMTq9skkgpltYXb+C82svYCX4eytCkb1Bc1yMoRTs19zfU3gUuWgKcSeHXrMg+eAoqCneZmGRAIhkenslyWeJse/2FXrfWL3VlBN0tDtYdcwhUy7/ZBNW0gNEazBleSSB1QPexQPk5xsAcU0AroCrhjZKgWezuOeeu/GJjz+iJruJifEBG5Lr0VNPP4W/+853cO7cOTUfEvy45557VLz/2Mc+pvWW9wDzTso+f/vbf4vvfOe7ypktN0mbxC8VElR0DMTg277eDAGQnbna9hDS7zHDRzNhjFIhJwkqMimolsCGQf67sLAglgaP2Us6s4ZAkIaKDL4WwCiNez3BHN773Ps7nRjra5SyvoAXnn8VTz/9LC5ePA8yrHi/tTuU/a4hl0tjYtKAFeaurPvQYyRMRShvbqAZVw1E5hpOHyj6snYpsdOT5Dh/2WzJ42fO3u1b3WKjvIGnn3tS+Tl1vqxW0oOohCpGO38MASCmmpBC1jwrVZt6N8DU4tEUPXG8z4ekq4Z7uI2wl7d2DDG9yZlN+/hW96nzXnNG9vbeJGvHH8v2WHH7tfXAwhCwoBTf28/j7Z8xVL0eroN27O6zBhKdTtpr2xfv/Dzn5Wuj7F7Jz/XeNEkAxK3X209k218/NwAI9wrW+igt59bmJAByfGFKsfxE0JYJelICq0UJLM6XhARWOm6h3xuyuHcyoJPj5puFNCNdA5OmYqKpifUs36ztwQ0PcOhK+oZxQGuej0F9rOvjUctHqJJida/kD/++9G//r3e52jf+qZsAyI0f85/6N576/GMqcH/kwx/GrZN7MLPRRWqjivWNDXWzsDuPJlcqREYpeYAQ3FWhttNHutERALK5WUan0UbQIypvptP9KEQzgHl1UNYIAbJBesBSIPrLzZqLH28k6jm3uh3raGNwRYYDgRSGUyz4UgIxDFAoFbXRtkWjbJop+dYWmmRKdLsqQkt2atSYF2b+ltJ3EdyQoXurJQCl2mwMisweAGEBnZ4WPH7+etaFPECyNHa0QnM7TKEdpcQWYAG9MDGOwjjNFA0mf+vCBclg+YD47g/egzvvuXtgOo58DkE+h9HRMXVM8Ji9ebk6hqQDzo6iRPe/xsICVw+ArK+t6/wpmeWZDl7mQkBJJquFxqSqDAlmELWxso5mvanjUXAVG/PnypUl+V2wa3V9bU2FCQYOLPyT6sqAneffofE9gQfKYyQ6PQlaeDkvFRpsBdV1VnmbwTVN6Zt15LMZsWV47JSZYjDHgIkm854Ky+5QAiB8D4GPer2mcnkpXxAIw65QHgfpgvQW4fsJUMxM2UbBa03T94lxBpxpHS8Tg0IxpyCf40IPFY4jD5MdLCoQdPuoVTm3N1HeWEd5fV1AkbR2WZDS2NJXxYArAU8OhKJBK4E4dm7S04SG6surK5iemtb91tyoYmtxFfWqMT/8teF9YGwpdiymh6AFi1Wue1P3Cq9jy2iN/ygARJqiwyDFgIfhz87g+LoDIOIRsVuZ0yJhgu64IOYBYp3EvTDlPEC8BFaMfD9GhoBPry96Pns086UdAMihIQCS7+SGJugxAZAmOumbAMhPfYO5+QU/9yPw0V0CINsDXEsL/c+gq4weIB4AiSrGAAna6DkApNffHJigewksJYBaK9gxtx0A4Y6zWwbIri5U3BUAwi7jNr3Rmg2cv7SIlfVVrcP2XQ7EEQDSQ32jI4PNbh0mTRIHKGZHFXfsnTyKvbMHFKck11zu8V4nl2v8TgksJSiSAByC3irgGhVm8OP3B6XJbm9JJjlJoGRn15qSL3o7MPZy1V4DDoZFFf9++x4eC31LuIeRxWMACGMaxhB79+7BbSduwdj4GCYnJhWf5XIZxWaMdQzgYcHCsThzGaysrCk3Zofnt771LXz5y1/W/ssiSpTOEYrSuSYBEP//nXvYTnbFziTPCoosJBlI5BtRVFRJeDMkC5zJOePHmu/lni5Z1oRPln+fTxIN8LMiarJI5a9VMimUr13IQr+bXwPvDzKU3b2k1m0WOFmkIbjFe8I6TNkgpPN3j6uxgv4DLKQENC1vkFCKXt/JzWIWcZ8SWNZlz5iuG55HP6giX4wxswCZ8U5OT8lzLpfOIUxZBzI9PMbGR1DM70G3OaF47OVX3sTKyjrGpjo4fDyD8fExBJkKms2apIGiDEGyCJ3gNHq9BrrNPNAtIRPlkQa7fvejVJzA5ctrePlHL+DQsaz834JMUzJXlPPJ501rnp4la2uUV1lBELLwxHuFAEgao4VpzOSO4NKlS/j2V17CuTeWkUIOUWramrJogs77N6AHyE4AhAwQW186nWHByIOIO691srCQBAr9PPH3lPp/XW3IA3NaS5zsHHMWygYxDk3OoV2tV9fhRWpNcfUp+qJQxqmfImvFYk8vJ9XvdNFptCQLmM500SLjO93A+HwBt952C6YOFbVuImwjFXZBhv7YVEHrRbtHeUO2pAHNjrEkEGcFgGk9kLouTdAJgLBwwmK9maBn80MAZGqac4FlyqwKo2SAjOB2HD1yFCUyQFBSkT6ICShzcMwnhybDAU3QOVdC63C/2k9q0Olj5tY+atb1omxJz4ANsdxUNOJ3Wfc7tyljiVBOysXurrObRVcDuZl2kPVoAEg3NhmkIN1EeXMVlzZ/hCV8R01gATrmqdgrIN2bwuTkFA6Ofxoj+T0yQo+bo2LYZSLm2FzDeV6Mu3kg9Fbivmla81oLB7XToXQ0T3KwPnlmS8/l5x4Ace0HlkOEAv7pcYKIps/M/wlWp4GgDUpgcR6f3/xrbFxDAovvLb88gjM/WcLK8gbivq0vufSUsFvWqAl8qggnOUzXSe8LqEmPBCdP9G6l6vd+q5i0lMBhSnVr7TV/DOZ86tsXk8aaAghm/OIv/jM8+OCH1ATJugEfZxMcWR9f+/rXcPbCeeWRlJ++99578Wu/9mv4+Mc/rhoB7xPuK5cvXcGzzz2HP/7jP8Glxcvb9nXuBWxgpNxgFGWdhKF1WPvGB3lUuoKjjzFMXnPI3rex8F5i1sE9Xsrh2C1HcP/99+P++++TMgT3ditw2liwvkDA+8KF83j11dfw4osvCljwNRSC5WRg3HPPB/Dhh+/H3n0LKJXGkcvSizWNU29cwp/96Z/j77/791hevqJj7vSqApAoSWXzuI8wMKWOKMwily3ouyutssD4KIjUlMm5MlIYV67canP/c0ohTnaca04my5w9wmp5GaMjIyiMFgS2UKGilDf/UZqsc53h/RKF5nHSF6jJa836hquPqQnUQESLhRi3cZ8w+WrhiooHOF9o7m45vZpH9RzvHfrx8PwYjRAIsGvglyN292vDl0G6fQZjX9trHJjLa8lmhgSjQ0VpSWMT4HFpN49LTau8l2jIbpvQMO7wAI/HJ7iubWeA2MrhQTVFKfYZTuVFzw+W0qGkmq93ewYIx0iNkXqxjYfqRS7eSXH92OWPP+9kUX7nW3ezj+4syr/T1/uCfzKGS35+MjbdzffSh84DIH5/IQBCryYyQDwAQgmsnQCIl8BKhRnEUd7mQLsqAMTHvx4AScYr/tx8LKPRd3tV8pitedkYZj6+9a9Lzh3lIt2uye0nwBT/uPa0HRJYO+P1ld/797u84jfmZTcBkBszzjf0W858/pNC8WnGdXxqDybXWuivbilpoUwQO/S4SYiamwnQybIg6QCQdk8ASLtaVwG+1+og7Patez2blYdGI9UXKMENMBQAYuwMo2jGRmGW8XdeAEi9Re1eAyhi3vSZrDFDGDQG7M5JoVgqKaHupYBmt4tKtaqgipJYBET42dwIWVRg8dybfHspKe+3IA8RSX055kI2C8pgMXiRhh2DdSd5JR3hbEa/XmKC8l70AanVzRR9ZHoKo9NTg83+3KVFnLt0CY1WU6yEhx7+KB586MNK4KemptDLpNF3HhQEILx3h198PNCys0jhtaxJn6VRNq8Vzz+Xyepc2d3A8femn97IyEtR8Xx5Phur5QEAwoICFyQ+zu6SCxcu4K3Tb8n8m0HO5NSkdJspMSA2ULOJamULDcpPkb3jFjQCGd7DhB2cvpiQTBL5fzJHaltlZKNQ3SM8xvL6hsCM9fV1M1pnMh2GOh+agjPBIuDB8+Dfo4URBTfsluHjBH8IgFy5ckXvm5+dFVDB13OspiYnNfd0rJQey6ZVsOE5UzOUrBMLWkIBLsVsDpWtioLRLbJsKlv6HM49znHuzQKdnKaiL5JogyFTIGL3mvnV8JyWV1Z03dkxU1/dwsaFJTRqBsh5lpFH1r0ElmcvMZkSi8MVYqhtSvmvQZItCayEQWGCASKwUgmZM36UvMkOAGRHh/bOzcjyt2H64I9r8DoX6LztfV5aKyGVZc0vDgDxyZNUhA2QMQksyq94BghQTTJASAntGQAiw1Z2HwsAKYkBsnD7ceSdCToZIL0mTdCTAEgb1ahxEwC5oTvNzS/7eR2Bj8zvQgJr1yfPu9/W6JQDQOQBkjBBJwOEUg4pFXPMBN2ldEP6vJPA0uM7mBPvlshc6zBTsZPDCQN04572ljMXzkkCiyAFs0vtz5TA6qUGAMiZM2cEgMhXM05hJGfdnwRA5iZZBChZAZZdXzs6960ANfSb8gWpXpfrnyXaWjdZtGdx0jWQ+EKrT8CMFWBrKtdvn7gMGlD+5wAAIABJREFUCrE7/bvon7LDs8PGxzJav/dYR1dHcUKz1dCeyj2RMjU8p2PHjkk2ct/+eczOjep1PvHXR6Wg+IX7vC8Ak7XKn3PnL2iNJ4D0+OOP6/fEiRP6/FTA5pxRmwMJf6udAIh/Pgli+O42H/tpXPqUHDA5Ei8Jqjg0tsf4fl5vv/f5ueL3f/nCybh9ROeTTBB3Jr7JY5RO8w42jged/OO6tiyShFbkYDGHBTQafvNv+nlRJo2v57Eam9QYi2w4abXMW40FXBVbUgHy6aKON8rWEYSUl+spVmUcmk3Po90KUauTKd1UzFrr/QTdeANTM1mcuGtCeUOYYbGvIzAuSmVcB3Jd4NbU+FFMlO5Qg82XvvRNXLq0hPHpPvYfDhQfpbNkN/M4Q+QLJRXAaq1Tig26nVj+BlGYQ7+1Tx4gI6VpdQq/eeo1jM3wvW1EafolsBgUoZCdE7uWHkKrq6YvHzjXchZM6ds2MTKDkdSCinRf/+KzuHBqBUEqj7jLbuQCemFkAAhN0EPne+PueTa8hK5YLLLToEDoC4XD+Ggn+OGLDT4eTN6zkl0iqCpw0Znau3ua84CxMOeTdOvfJlPy9hUrCbb4Z5NFIf9YsjDzbuuejK53AYCwIYcekCxm9WL6BLYQ51oYmyvg8C2HMHuEBfkQcdCUzBlzy9yIySPT7aLTI8Ovh45Dg6KABRw2btEU2Yq2mSglBgjriDHamr+FIrX8I4yNRZibS+kezQUF5LMFhL0ppJtHtWbk+scEDBD8INiheyvFf5mZkmVt4G4QVl0R7u3l8mRRTB4EibVw51jb34xrjd3HTmmV+GQ6bkwRnh/Xdp1b2nnyqRhKgluMOLDCVbu7iU63gfXWaZyufk3zIQwriEJKEUdAJ6t899DkP8PEyD5kg2mEbbKhOK/IWCQrj4CnNcD1elmEgWOmyJh9KKdreKodE2WINSedKa/2Ge9947B2vtfPjziIZOwug/h0Xe/t9HhPUVquhRauaB5frD4hDxBK36Uy5qnZ6Uxio9zCVmULccruvdqrkzj9o8u4fHkV6GeteS0cd4AY8xobs58FAGJjZioC1cqmCtNcQ5TLlsvKUc1wOMTIaAm/+qu/ikc/8SiOHj2iNZYSZJRze/21N/BH/+mP8N1/+A56Kcula7UGPve5z+Gzn/0cjh69RY+RVddud/GDH7yAv/zKX+F73/veoHbh1xWOD8eXqgpcUxuNtnJPHhf3XQ/qW6zB76npGnm2Ir0v+HeSLclaAs/17juO4+GPfFgAiM/ZbS5ROpu+XE0wznnqqadw8uRJAR8rK0vOtySwJlXm4vm8Gip/81/+Cj75qUdx6NAtiCLKZcXotAL8+Z//hQChN998UyAqgcDR0RG02w1sVcgAjpHNGtuQ95cxXXgcbd0DmTSBU/pm0g7aalGrq2s6xsnJCUSZlMYkzAKj4/RKCbBSvqjcvNWpoVY3Ce5MGIgt0qh3Ua3SgyzASNG8R2pVdudT2iyPTJpMqzRqtYqLDYBOt6VzLZbyJuPVZnZb1LEEYWxNnJIkjaRSQPCT84isLI4Dr5dXhBCIlrKCMrvlxQxO1xBmyK4laGKMYQIY8vYUkGrKJQaEWBOLmhNY28hRWcI3trBhJUTQKiLVN5axjz/FNpGsuIGNus/VVOFiwJRbN8RmMy833g+KqfIeCDK8Ro8RbHZNLsk9yuJUkwe0fbFn3xPY9xlgtJ1RsrPO4ONfD/K9jfHqGlF4HMmGnnfb93b7XBIA8HHx1faC3ezd2jF4yk7phXUfjgmFd8j0KGZCHJuf0NwZQxMZNmRxDaJdAe/pfmi+Utx30rYWEQChCfrOPMDnAlet2STiaR8r+xoV5yvnMX9VF3YMY38N/OfZ/jiMzT344U3WLVblvmSjtfM4bjJAdjsDb77uHz0CBEBIR3z44YcFgEyttdFdKauITN1F6uyKRkvJgWyIbiEC0k7D2QEg3XpTi7gHQNiJzxujjRi1mAGt6fBGKWOASJLJ2mdEC2byzySJS2ityU2uogCCAAcZIOym4c1BmrhngFBiincOk0LKVSlJqFZRpn+Ek48wFsio5Khkjug2AW7E+nwGMOwwd94XNEEPCdy4jkeanhPw8MBJkMuCv96DhAbo3XSo76ak1ujMtAAQblQ8hlPnzuH0+XPYrFV1Xo998pN49NFPiAGwl0Xwfg8NZ/YpmSNXVEh2HnrZI56/P06/gIyNjIrZwGSO5zNGn5GxcSWrPGd/HioWOBN4L0nBYnl1s4p2q6OxYdLODZiLFK89f5cuW7DK5xgcHDh8EBOTE6iRcVMuS7KqTPaFY5UwSPbBlC1sxrzx55VcgKtbm7hw5jS67ZY8UxgU1Wt1ASqaSyoE2TzS3COQ0KRvhyU9nGOFbG7AAOHrCVqQuUNAhADC7PSMPpc/BC44PtmMJT6UT6g16jo+MTicdBjHk+8pFYoYLZTERGG3IM+XHYfFgnmGEFAgIOMLDv5YB0UmzlkCSh2TwLp8+TLOX7igsSRVvXxpFUunLwgA8dfTF1rEKknzN2Go7kzM/fcQ8KH812BTJTXdM4WSBNuBCbpJSw0KLwIbhqa6PtW72maozUmFxuEmlSym+efVfOwlrxL/+vKk75czxn9Pkhf2Xs8AeTsAorQxJAASDyWwdgAgZoIebANAJIF1aK/uzR4lsLpDAKTZJwOkgU50kwHyj944br7x5gi4EfhpASBeAisJgHT7myp8iXYfD03Q348ACDthOy0yQNoqDOwEQLgvL0wceUcAxCdrin3YqO/2Q18ktWTZEk6ffHRUXNte0Eruu4P13xXc/TqeBEOSxdsoNhDfF2x9l2jyc7hH5/NZFbHWN9bUqbqwsEc+D4x1CH5MT08imw1U+FTCy73KMX/Z7cgmEvp1eYzdN2OQjXr+/AW88MIL0uh+/fXXJVHJ2C7FAimooX5tAISv2en9MTwn7z3VV2OGml1SKesmdcCHLwr57jcfU3nwgp9lbGbo2Ljv+MaT5Hj6RcOPH/9OAiA+gU+CVz5RrbVbAkAEtJHrpCTZABEWY1j04Hfx2Bi3sXjE+EYNKTmTRiWjmGAIpUR7LWOwjozHyBfI/uhhq1q1juJgBt1OWkXpTMH25ai0iMmZCAcOTeHgUWO+troN+bWwmNpr2zxk8YeMkVJ+H8YLt2P/wn587ZtP4uy5CyiONbHvkJlfRpmWXktpqkKR8qEZbLErvM/mDkpAsMHEAJCFPfsHAMgbb76KiTljXRO4IQASBGkUc/NOAosMkArW19cMTCEgGQeSTiEAMpE+oKaWJ/7sKZx7YwlRWEA6mFaBsNUHusoLrgKA9IcSWO8EgLwT0PBPBUAY3zPH2G0RJVmo9/F38t/kPXOtjexnBYCEvL+5htI3oGNNagRAopDFMRbVrBiYzfUFgIyPZzA/T8+iNjKgLFseUX8a2fYx3H777SjExxHCAyDGypCUjeuYNiAdyGRZWHSs+wTQu/M+tmuxHQz2Yzm8TpSaNZBW46/PY6br5HUcAEIQhIC5LWbsjmWnNn1/DIDt9ivo9prY7JzB2ea31CiGeANB0FPhkoboXHf2j31SAEghmkO6RzCQORllwditbnE3QXOyKairb83l/zQAxA7ZjcN7BEC6/SaCrCkz/P8NAPGyP1wHyfzxEtB+32b+pvmUSePQ4YP4nd/5HRw/dqvYH4VCUYVujv9ffvkr+OpffxUn33gNqYjFfYJZ4/j1X/91fPrTnxarTdcsjpWLfv3r38BX//pxK+I7UN4aJyyf4zqhhkYB4pHmBZv2uCdx3ZNfaDaLYnHElBzY7OlYjr6A7c+Bn8l6wvHjx/GRB+/HAw/chwP794thwffmCnk1IZ4/dx7PPvu8jMy5V6+urmp95n7jG1CTcQTH5V/8zq8JADl4kJ6aVqytV/t4/vkXBIA888wzdh8E1iTbaFTl62TxRlFjm05T4tz2tX5s8ndsDGFdo9MhfTV0+3Fde2axVECtvqXXxSHB8xRohdnoljVmTXbLx6wlpKVOwVoCG3L4HfIjopcUPT5TlAznvWx+IJJa7nc1roxNm626NeLK+L1vjJE+GzYIPLUEilh8YMAQVTrUJBxS+SGnPYt7uOKQPGsSOb2WjSZqOE1tAkHdSSTZ/jxsamStyCRJc7mC2CS2DlgNicCCZ6b4mCXqjiJFoFIy6U7ijy3LYnJwsTX2Bt9newujNydVxVxewDEba0zhY7PJON08xwa/jq3rAZFkLOQsfB24YjEtr4PWSjb/pLY3WV0NAPGfl2xu4WPJGHe3++e19sTk8z81AKTfl52A7jN6N/X7AkDoAcJzKvVqiHpteYBk2aRB4LJP3x+u6CHgAJC4VUFMQPod4mT/eJL9wc/y48bn/Zj69cLL/vtcZMgk8/NjOEL+cz0AwnnJz1GcyUaY9HZpNB8bv/Vb/8t7uQw/9dfeZID81If4xn/Bmc8/Jn+Hjz78MG6b3ouZjQ56q5u4cvkK6vWqFksuaJIEyqWBkQyCLOmIEaJOH1GtjV7TMTbaXYQ0VnMJeYudDHFXZpVcDNOpENmAJuiuq0RLaE8FeG6y1B9odtrY3NzS5t4mpZiF9MiZmWcJSKTFAOF76A9Cn4626I4tGaKvbZTVQcLNgx1fpOcTxae3A29A3nyUI+IGTY+GtNt4hLZTcssFLVo4sxmZpIsh0GwiRQCEkmAy1I4QUw4rZ+Zm6vgbKenX/7x59ixOnz+LaqOh8/rkpwiAsOPhEPYfOIBqr4saGTAeYDLupI7R624zuKDHgcCPDjd1e45/T4yNa2NcXLykc5qanBJDY2rKABB17RC1dzJUPEd1/PE8CYhUaUre18ZPM3DSpfm5ZJTQfJQdHPTFmJ6ewtz8PA4dOSwApF6tYqu8iZXlJZTLJj9lFFGTWNDc8CZJpPO543ArsOZSZbOMs6ffQKfZVNcez6Nea8gbhMEwky6CFjwmLbLdHro8fhd4hdQIjzJoNQzw4LiNlkoyR19eWVY31d49C/oMIehM9IulASVP8iWthgoKDNA0JwEUCybXMVIoopjLiwpL5kZ5bQ2b5Q2UijQxnxVLgSwYZjRGXzefEb9pCCRz/jG8ZizkkFVD+Q+e75Uzi3jrlddRr7JTbihlxaBJvhTZHPLsFvHG5T57cpNL8mhtKwBqA/OSnO7e86CDDxREx98mOeMCmyTyfhUUfrBpJpRV/OaYLOIMmkKuAoAMjs9/vjrcuAEahdcDIAyy9JnyADEDXgVtwZABwr/DmAyQPtIJBkg3dRUJLOcBQgZIoZNDODBBbxkD5CYAcuM3nJvf+HM3Ah+ZtyL09fnhGkAGSA9xagupoAWQAZJascaG/iZLrK6b9p0BEGouW4FCug67ODQWvK79spSYJ8YgvBYDJAmAkMHQa6S2MUC41u+dPILZie0MEG9UnQRAeGxMRv1+YB2fQz8wxSuUi7gKAOKfS3Z8ebA9qQcsNp1r/lCiyK49p71v3Yq2NzFZZXGBTQQGwJj8lfy0igXsWdgjkOLgof3quGR8ISnIblPFah67GMBxrIYFGriurq1hbnZW8RrNz3mujOEYV7388st48vtP4uWXX3GSWraPR+kS0pkxF1YkwP1E95q2TXdhPbvSJ22+oOn3sXTAjmJ7Pc+LMZ8vLMnnQoa11jnp90APlniJDz7OMeLjvqv2nQAQv7ead4rJp/hj2wmAcDya3b41A0nfnV2ZBKZM5koOOLpkfI0FC5KEk+8AQbGma35wMhUxu+/YhdxFmKmqm5R3CXXRddyYRKfNBo6WQCsWaWb2N3D4lmkcOjyDyTnTlN6qbsqrhY0ljE/FLHJzMZ2axWjuBG4/cgLPvvQqTp0+gyBTxvw+K/xFGc7fLjKZEYyOzAg02ai8hXa7iVangk6/gSjIot86gIU9+1AqTmF9tYI3Tr2GyTl2HdM7hDFcVwyYYm4P5ubmxQAhU2RNsnQWM0dhCZkMY7oxTGX3KUb82p8/iXNvki2cQ4Qxk2dixySLDgRAHIuM0hPySiAr1SnsdVWQHAJvHuBIAiD8fxJ85FXxndoefLNGsJRkPI3ds50BYt3gNTU4XQ8AJHk/JOO3d1v5flYAiJg5fWPUdSkdSACE0lBskaUEV98AEMptEeCbmMxgz0JKOUIY00cvgwymUYyPq4Cb7R9FEBclgRXSiFixJv2GQklgUXJL8llihFjnst2jUoqyIDuxRwyIha7DWfefTRVjVLj3pvykkblvQi9f38E4nJ3WzJOsYG7XxRggoA8N73U0JBW31b2E841nTKGhdwYpsmmEa9A0Oov50kcwMbIXo/kDyKcOqzDMfUh5iYqX/hyYh1Oayjzu/Brl5+8gDlde5CV2eHIDCxTL831eYMgO+uEuGSCVxyWBRQZIEgApb7axVaEnkR1T9ScT71sGiIrAbuzSuncplWSybMxnWdzrd7uYnJrCJz7xcfzWb/0WxkbHlZOaNj6wdGUFf/D//AGefeZZrG0sS+aQQOz99z0gAOTee+8TcMvr0Wp28Myzz+Lxrz6OJ598yhoJnEyNr0moUBn3MDM9jcnJaczOzcv7goyQ5aUlvPHGmzh16rSaJjttdt0bu1HFSQIh6JthOfe5fg+lYhF33X0XHnv0Mdxx+3EsLMyrQbDVtFoCfT7ePHUKL77wIp5//gdibfBxL3XtGyA5g73MFuckAYN/+/nP4TOf+TQOHLwFQVhQbr1V7uLChUX85V/+FZ544m+QyWZQqxPoo8yZgRwG5LNOwlpGVms/wRYyN7wfVRQyvgAaVaqYFNSIKHWKfBabtRXVj7Yay2h1a8gVIozPRJiYmESY7aBQymKkVEKv3cWZt84gky4JSKpU6li+smVgUaqk7yXbguB7pcLGgdiYPb02qvUyisWSZPp4vugWkeqNianS7lAajuNMJZRAzJmxsQn9y5cGKTt2L21JuT+uNT3OrV5d9SBKcXN967Au0vES6d5UnfesrSVkqBA8Y32MdSYqXQjgyWYEKhGMYWwR0bvIxX4GxNIbiLEeAVxKvpDJNmQGWSnBzT96eEn2z8jWBGo6BG4FMBuDQ/sOWdFSqXBef9o/jcFK4MTWJy5mJvtOQEkSWWI/D3OMJLi/E+hP3hPJ/de/Lrm+XTva390rfloACJuEOGf5+R4AGcmlJYHF+6HYqSLstQSAZPoWQ3Z6lFSjnCEZIIyl0wjoqRZ7X5XhOflYwz/iY5KdcUvydX6f8LG0j2k8oJGMKXxMlMw7uF97AMSam52c5VVqT6d+43/e3QW4Qa+6CYDcoIG+kV9z5vOP4sB+SmB9FCdm9mF+qw+sV9UpUKluKcngok2NS+QiBGN5ZIqWDKZ7McJqE3125jOJoyl6l3w7Mzdq9nsq8nObVfAaRMiF6YGxT4fdaL22EmQCIGEmrdcy0KcxVYPajZQkyGRsYysVkR2l8aIxO+IwRIeBsKPvrm9uYmWNUkPLWFpaVvdAOpfVZ8/Nzmm15Q1IavzS8rI2kEIuP/AGIaNEIIiTikgX8ogK9jyTYeQyAkFYlFcCXswjLOYFpvC3SeQf1sHB39Pnz+PMhQums5xK4ZFHP46HH3lE0gFkPZAd00CsgIfMAtu8rROACTQTH/56ya6hmbh1bIjRkM3h3PlzCohnpqYxPTkpY0pukEn9RfVbso00dhrXKeqJUrrAOhb53fxefhcBBcpg/eiVl7GysiyGEEGbw0doIjY9kIyqbG5KNkr60j2CHwYGDPwwnGG0vz4+o+D4NqoVXFk8j363ra49AhYseNCLQ50PJI47xoYWWW7O7a42aZ4XARDOJ3p0XLlyWV0Oe+bmdJ1oIpfLZHDk4GFdB44hAQ56hnAxVkcgQT1627ikk9JZ66trug48Hs6LCIEKNJyPq8vLWLp8SYERrx3PtVGrq5NVXZbZrPnluI5RsTh4jwgIiQTo8Z5iIHr40CG89dopvPL0iwKYeMy+k5fHK5PYfF5eJB4s5PkzsNY4EBBjMZAdLm7jIAVdqYoHIBxrY7CWJOjqeo9jgPjnLeF5O4PDP7/TAyS5qVl0M5SeHxxDkgWy7XmRtxAywVOQZOZu9q+XwDKNcl37HQwQ9r/mExJYYoAEQwaIN0EPD+41NpEksGiCHmiON/ttVG4CIDdym7n5XT/HI3DdAZAgo/UQ7HJLGQBCDxALnLeQSr0XAMRVoa4x/rvtDDMAhE0F/wgAhBJYHdNspgQW9wjPAPHG3ioeOK+n7QCIYykkNNm7HevmHazR7wKA+IJ9ct1OPqYlPCGD4td0xnK9rhX8ve4vi2gGRrHr1CSX0ulQwL7FCgewZ8+8ZJCYdBubgwUTAiAdW5Pp3+bkKmmUyo5mGsMePnRYxQkm9iahsYJnn30Wzz/3PC5duiL2pU/QCIBE6WsDID6x80mbiik7zpWPhSlKZlgxwbN4ed52fiYDy789YOFZKryOvrDtj43jl2T1Xm36+WTRgyjJTsUkAOIlt3rUwU7ZsfO6m9RaUrLCipmplMkh8F96DbAoR5Nzu95WpKBGdzpdMJ3mXBWFUgqlUhH5gsX2/e4Img3G4lvYrFh8e+REhFuOz2F2voRcaUvXdXOrrCSWXc4s9GgcabLMIK07gWL6VnzwxAdx6twVvHnqLbT7VzAx01TAYCpnMQq5SYyP7RUAsrpxRvIgze46uqDETw795n7MzxsAsrayhTdPncTUPOc+q0UNpIK2ikbF3IKkWeJ+BmuS8V2WNA7HMgqpoV9AITOC2dJBnc83/oIACGPHLKJg1OYEG6DI7qWLQeAkHMiulfQPARCLSSjV5GOvZNL/jwVAOrFJkewEQHifJCWwdruNJAtDV1vbkkWOa33mzwoAoTcLARCT+rP1z0BKaYSg17e4OcpQhijC5FRWAAjPjZeOOQEBkNHwhADZQuqYABDKXQWSY2HM6xkgOaRiY4un29TDt1EZjOO7gOO+WCn1FicZ4x8jyznK2nw3c9+kwS8fZqHSdVjHzmDZSdWCDUKBY4qkyPbuotZfwcXmy8olGu2fIEYFARkjNE4PQ0xlfwETIwuYHDmKsextTp7Y+Zw4NUh5CaYMZJZrxk7GoGdlc+1zx6I5NPh1Y+NAD43TQCIt3JUE1oXK4wMJrAEA0p1CeYcE1vsZAOHcYOGWOXOG4ClL9GJipJzyQF/536233orf/M3flJG5CvNkkoWUKOrie//wJP70j/8Up0+dRqfXRJjrSw3js5/9DXzysU9iz569yvsoibS8tIY///Mv4m//9m+Vn3ONT+5FXIe5dpNtcvvtJ7B/H/fhBeWrlJCin9abb54SUME9dXlpdbC38bjrDUoxWUMg9wnuw7feekweJA888ACmpsaRzaTVUMl7knvzCy+8hOeeew6v/uRVNflxHzcWhHEEeEycO2LrST6JzEXz5/hX/+qX8Yu/+CkcPnIc6fQISqUR1CoxFi9exhe/+Bf48lf+UsdCMJz1JDbjpjPctzICCwiAZDK5AWOCjEcB/widJGSEWqWlpka9n413EVBrraspttZeQZjpYWHfDI6emFXTaJjroDCSUe7da3WlhJGOSmi3ulhb3cSlxXWB0WsrDUk6jYyMiq1jkuNseojQ6TZRqW7o2OsNepnW0W0V0G+Ni5WZyVl9zBoAmdd3MToy6eoABl5wf6e3ibEXDfgh+yOIjM0VIg/07HVcI1VsJkOF8kc0oostXiGjhPUrxl/c3y1u6xgAko7EqhGjJmoiTLG2EIuJpr1QXnwGYPjcfMhEZtxhr+v1W9awJJDLmhu6UVvqLmrU8CFqn2CzBK4FKNlccCoQTmLCAyC2ZxnAaFIxfm18Z1nCnXvvu+1xu433r7U3+rjZn4f/278v+T27/U4vgcV6Hfcw/uTJronjbR4gZIDQA4QASLpnaiDtbiAvtzhFpR5jVaW6dQEg73QsyXHzcWdy7HbGErbu2ZxLsm18/OLP3cdFPq711zvJODNmotWHk/EU/3/mX/yvuxn+G/aamwDIDRvqG/dFF/7bT2Pf3n340AMfwvGpBcxXYwTluorg1WoF7Q4Nmqm320GcCZBKACAZ+pzVW4hFN+wg6MVIM1B1UjwtAiD9IQCSDiLkAxo7201NO71Ov4t8saDNh0AHokAJMjv/tiiHRRq/EqwMCjQKnxzHyJhJNlGiKpbunXUurpfLWFlfx8rqqjZnFcqjyEw3Jye1cfOHBXZuYlGKpuFpoeJMMgSASLvaEt50sYBMsaCNiUFOzO8T+8UAkLCQEwAik+xyWWBNyxldcTF468J5nLl4ER0nU/GxT3wcD3/sYSVpZFQ0CJikoGCJAQ7BDzIVPEo68Cohg6RphuNebooLj9fMZqFgdWUFe+bnZbJt+ttWeBigtyyQ7+iMbLWIrgcKuKRjWq1q7PkdHL+nnvw+Ll++hLvvvhu33XabvCv4Wi/FRRN0gjJeckxdcs5olZsrOwGSCZ1faPmarc0NnD31Brrtpj6X50I2BMeSySk/a3JsYsDg4KpO8EP/Sk+ShpQpASby/AgC7JmjbnULFy9elITUoQMHJKshiQl2doW26er9DCJy1BG3ojuZHmsrqzJCo2xHkWAJO0jqDX3H0uXLWLxwfvA839WoklZrhY5iIY/RkdIgieVj/jrw/wRAeJwsElES5PSP38BLTz6P8kZZYy5aK6mOuZzmw0ixqI4YD4BQ7zsJgJkwZ6LD0Aiwg85UzwDxhR6Opzc7tPEbMkAGG08y4dvx/50ASDLp1/st4t22kW373MTzpk1uIIhtfCaB5SW5/jEMkA4ZICNmgr5w4jgkgbWNAZJF6AGQuI1q2ED7JgPkxm00N7/p53YErisAooKL7YFxqjwAQPopSioYAMKuOuukvTYDZBekjvd0XXYLgDABZXG63exKAitpgp4EQPZOHMHs5IKaILhPJD1AFCPRTNV1/JuxteumU8emJaw+WTEGSG9gtJtMeDzY4f9lfJBMdviR4cojAAAgAElEQVRdPlEZDIgzOLYk3Do4uaeTt8tVO5vLYmSkJJbH3r0LahzYt38vpqcod5U2000V3S3R7XQYR5Vx8dKi4kvuh2RFLl5cRKfblT76nXfeiYnxCfm5/eQnP8G5s+fww5dfxunTb6HT6mBhL02uWdykJkBuVxJYPjn1cpo+BvB74wAIIkulY80uPGdJqI6MmJxr26SxGIfyfWpCcN1sYpA6LWQfC3nd9N0kvQZ6DSUH/Of76zpINmls6aSvCEpxzKT7zSYLxXpOmIKFNHYfxwSdKKFDo2i7fvybslbcY/OlMbFWRydjzMwVpMtO83Kxczr0V4uwUV7HG2+8htW1Vdx2VxH7Dk4ILEG4qrGp1mpOPoWwoBVz0pH55PXbo8iHR/GBOz8gbf/Tp8mGPofcKA2NyXiw/X+0OI/JiQMCQJZW3lLjFQGQvjwO8ug192F+bh+K+QkDQE6fxPQ82S9dpGjwnGrpXitm9yh2Yyf/ynIZS8tXCFUYswLjCFIFFHOjWBg7orn3ra98H2+9fkEFp3xuUo1ZxCdp8C0rVm/yTWaqZH5SCElH5XNefu8qbKNBzJWQnPD37TsxQK43APKeFrVrvFh9xa4Z5d1M0K+PBwhzQieJEWcNACHTyY07vc9NVZfgnhXeokyMXC6DiakMFvaSIRIh5j1Fr4DUNMbSt2H/vn0Yzd6GdIrd3AQ7nR+eAwIEhMTstAeCVkau9JoFrotMzA4Xww7ADRaZ/GMm227eA1qTHQEx6COTMzNwzkXKWyXfFMcEWyz2jXtWODadfB5fXx4g9iD9e8gDKWO5ewpX2KBYfwHd/gbCVBdh0LCmuOBujI8sYGb8VkwW73LyO1yzXIFJABKLlxl1dgsAEWvFeYBwhXFxvJwCkwCIHw/PMvebq2OCaCjoPbALD5CfBwCE9zT3OeZv5nVuHfFcxziPODcX9szjox99GJ/97K9j3779qjfQm4Lr5OrKKr7whT/C888+j5XlFcSpDkoTWdxyy1H8zr/6N7jrrrud14XtRS//8Ef4D//h/8UPfvAD5UzGhLDCvnxGRkZw6PAhPPzwR3DHHbdjfn4PRkqUFszp2OgHcvnKEp568ml85StfwelTZ1EoEPQzUJ9AOddkngP9RgiiEPxgzYKMEjN8t2yvXN7ScXznO9/Fj3/0Y6ytrbt5a+9nTYUMkiybRrnvdLhOu5kfd7Vf/sZvfBqf/tQncPSW25FnQwhBhHYar/7kDfmAfO3r3xADJAx7aDTZKtqTJDv34EajpbmbTucQpij700Mhz8cp79jSvkh2BhkgjK1M5o2wdhet7oaaaDOlDvYemMGdd9+KW++cU12nH1aRCnl8EYJ+gFa7hTBV0NhVtuqobvUkZ/3DF1/H+npFrJHjx2/DidtOoFIpC9QikNVo0q+pj3LZGonXV/oor2hwcejovF7XaLC+VtP6RkBSyh5dNuml0Gw0USqNmVRlv42UwPgY2TzBswxa1RTaDWMFp6O8Y9SGYoNYo6R5ljHOazYJgLQxMTFusUvcMWAKfVQpKcbmwWwTUWieIVyPxAbuGpsAAv1NzpysY9bvpPJBfzExyLyCBZuWbFHoppqa/1amILuNkYv5DoWhsXZYe2EcY8uHXR8BHjJ4dyw4zZlAYMxufnxzy7u91sdXu/m83bxm5+ddC2i41meqSsm56iSw+Hk7TdB5nt4DJEQfmZ4xcskAYRsPgrQAEMnHt6sDCSz/3Vc7xmStLtmA42s9/j0+VtUu7Bpy+f8kAOLf7x/3z/n4Z/g4G3rsetveN2RyL/6b//NaQ3VDn78JgNzQ4b4xX7b03/0y9szvwT333INbxucwV+kj2qIswZbkiKjRSwBE8klcv0fSiPLGcMgQ8Gh0gbYHQIAsNx7XwUgPkHq/K1kG3jyUwMqFGRl3qzgfBQI8SMXj50XsLiBNr9WyrvvNMpY2ywI4RPkaH5XHBgEQmV0VCwIp+HoCGBssnpfLAjhEF9faaRrILCp77w6PWtJHgTRHBjB8vZfA8gyOLBknIzQSM4Cklw7Rc3JV5omSFivEMzaiUgFRqajP43s8AGIeIE08+olP4OMff0SJJjsZG6lYAIgh9aQaWsDpj88n2f5f25RM05iPWRdJT90glMAik2d+bm7wvO9a9Ik0EwNudibX0EWnzYCGxoFzCrDYvcHrTAkonsO3v/VNLC5exCOPPKL5wccZTKig4ECI2JmIE5zxLAZf9LBFzYoF/leXJAiwfOUyfvDsU2jUKqKnE6CisTeBJOqcko47OT4hUEjBORNmJRgWqJMJEXd6Bk4sLSm2IvuFGyrBBgaac9MzAix47Tm2ZE0wyRUqHgXykzFN7VDf3ajXBCAdPnxYgWMURCDLZWVpCZcuXsTF8+f0eTL/JIOm3tB4cpzHRkcUYPB7vIeL3xx47jxGAjMEQGgKe/a103j5mRexsWaG717yTOyPYlHfM1ay4gvHkQERg0oPilEbkiZ7fjOShbi773RvOVBiUExJGKTvFgDxG5KFIEkBrURnnFum3hsAwuCdQftw0/NJoM5HJujvzACRBFZ/aILuGSC5hAl64YEhANJv9pDvJhkgLVRuAiA3ZoO5+S0/9yPw0J7rK4HFZFBrZ2rTJLDIrXQASC/eMuCD8j7v5gEykMC6vsP/3gGQDmrr2wGQFM0088YAoQn67MSeAQCiRhIndeXX7iQA4hMEJRKdpDeHFdAlG/oOHiDJIrs3+fYmpnwuKdnk9y7Kwfg92wASyjH0tacyhqEcJPfDu+6+Q3sVmSDsAjQmQqxkWUUBSo+WN3D69JsCNhYXL2ufNq8KyjAEuO+++7CwQCYAJTbaktOgHAabMbjvqdFAQJE1eCDF5hcrliYTp+T/+ZxPxpJyX4OCX8L4PR0yRmgrFuTxstnDG8dyj+b4kAnLz2d8xMc8m0WsiX5f4An3csZTySTynWYhj8ODXMmGlZ0MEBYL6mQ8qGt9aGzKz7XzMtNQFh22qisqbEVpFiQ4n4BMzrpuq7UyWu06cvk8Dt5yRHH01GyAyemcwKxM1nUcRvMYLc5qLJ56yiR3bjk+gtk5eq900O6tKR5st9mBKtUopFioctdJ7JfeGHLBQcV33U6ACxcuolw5BaQvuXO2Is1YcT+mx49JNubSlbPY3Cyj2V9BnKmouNNtEADZi0JuAqsrWzh16jXMLJjpaphmlsHmoD7y6RldHwIdAkCWLssvSDEU9iCFMeQzRcwUFsQS/vZffQenT56RjNhIiaBdFqksOzMocgf0XFIeUJqon0JA6aSeFWJYivbFnmQzSHJe8f/+mr5XAMTLrHkGiJfAur6r2e4+7acDgHSdCbrdywMT9C4BEOeH2M8IALGuZGM+hVz31RlMAIRFtr4a57L5HMYnIuzZawbCcaemok82mMB45oj5IuaPIBMWEZDpJQlWJ70i8JB7WF7F2qgzB8QmC+TvQxXydBym+8+fXJY+BPZ/D3iYqTmPz3cq8/5bsdfI92PI2FNBiZ3NDgRJ9U3qSH+rIYhz3IH8AYtEMdqpNsr9sgDk9dp30excQRDUEEVruqcK8TGMFWcxO3kC0yMftPygPyqAUF/ngVbJ2/AxHq8dc7K5zPsFDkzQXd6ltdZJfCVnjy+O8R6hxM21TNAvbH11mwSWGvwcA4QFYy+BVfnx+PtWAktgmeuCT6lgaebN9MPiuklw5MEPfUjm5w899JCBI9mCWCGUjvrB8z/EH/zBH2CrvIWtzS20OlVM7xnFZz7zGXzmM78s1QqTg0xrP3ri8a/hi1/8kiSs7HHmngZ8MIcnYPHRhz+Ke+/9gPPOMJNhfi/N07kO1mtNref/8T9+Aa++enIgCc14gMCN5AdbLdxy7Agee+wT+NSn6BF7QPdBi5LL9Bip1PD88y/iy1/+Ml577XVUtqq6N1hT4Hf42IJzj0CK1ksVOVkw7aiplvHDv/2dX8LHP/5RHD58HMX8pNsTCviHf3gWf/WXf4Pnnv+B5NfjuK04oRd3BYAQqGh3jEnFgjwBDzIr9sxPqkGDdgdhYF4d5XVjKpL5EaUpH9lDrUVgHNh7dAQfuO9W3PWB45jeC+3d/agC6nIY68w1haTyYkVQEqqQm1aN4rvfeQ6vvHISuWxe8ma/8iu/grX1y2oaJiBAWUbGB1uVZQEgJ3+yjNdeXlNM8dgnHxSYs7m1hga9MmIIXCFwsbZaxdLlMmq1OuZmF1CvNxCnyJ7podtro9vfQrXaA1rjiOIRxVeUcORY97tsoOEYc43Mal2l/Bf/5jXlfFRcFxNMNXaFYoFcDs3OefTjmhhKBCh0zXppNSYSLI2CvD5vbW1Dn2c1K+chKnDWy1lZHJqna7fqNFRdMVAYfX6u2hudRJfaWIdNum6VJABiMZ33V+JnmaTXtX58Id3eb82uO3/e/wCI1bvEFHNs5aEHSITjC+YBMo4WsmT7plgLMaZrh2bx0iFjMzn9cRizNGSC7n+SY5Qcm+FeZ3mFrxv62CXZOOQfU03SsWGTAAgf88zmQX3TMUaSr+d6Scm45LH541v5vX9/rct9Q5+/CYDc0OG+MV9W/v1/Lprkfffei4PjsxjZbCPeqlti2mygT91B5z3R46KZCxFkIm3iVAomCIJOD23q/8aQybnpp8YCPsgCkdk4AZAgRJa6iUrwFT0gjkJ1EjJoJdOjL4Pqjhbs9coWljc30HDeD2nS80dHxOgYH59AYZRU/JIBJrUqNrcqKG9uGWOFO4HwD+crQHCB36tuMEdjZxHBJa3q+hNyzY3SGCBknBQmxtBqtU0KicbZMl4kxTIUOJIbKel4qTtbmppAaWoSlcqWAKQr7HJcX8Py2hrWyhu4/4FfwL333aeiwczsLBpxT7JZgx/pq1JLkRTlYUeg7wAUA8AZCGk8qd3Zj3HmzFvyqTiwb590tG3RpxY1aY626fnXq0jCbsZWB816GyzGUJaJCTvN5/kcKaNM7J9+5iksLy/h/vvvx+0nbpeWKTW69Xk01XLFBR4XJQF8B+kwkXceJGqPUdoy0Km+cmkRzz/9JKqVsgCBaUpb9GNJQhHQITgljxMazDkeZUrUTjdafKzXl0k5/WrUsVks6tryWjGZnZqYVILPc+NGwmukQk/E6jsBECbtBj4JWGq1BcSwoDNOg/lMVl4n9EO5xE7Vc+cwNjaKQweZZKfQpLSWA1T4+OTEuAIBBoIs+vhNgGPKc6IRLtk/ZNMYAPISNtY2UKtV3ZjGuhfIWiGjRCwUV3TyAAjnKX8JIrJ708t6RA48GwAikvRgB4dtUASGeI6a++raSBlV0rW1eYcQ/31Gk6dWhtPxdG1vMq9lJ5AzZbe3Oy1gf214a3vDdT+XOZ+F7tv9SMY49daHCaSHbEwxNOobAKLALgRquRhNsWCNCprt9JGmBj47cZkmBgEKo6O45dgtWLj9ODL334HUgT3qHOq3CICkEXWoD91Bu99FM+igF6WQyWWRzeeRZ/Enl7XD0dpk42RjFWt+i1FG0CwV4H/4k+/emAX65rfcHIH3+Qj8tACQOBhKYPWxYsCy9wB5DwDI1ZKgnUP6TknB2163SwmsIQPEAJDTp0+jV6eXVUp77mhhYiCB5QEQrr2eAeI72XyjgxlTDrujxMJ0AEgS2GhJN/nqmu7J/ZlxgW+sUJzkDNb5fx6DdSN21bSSZDJy/aPh8Pz8vDpVKS1Dz49CgTJQTDpdF58Mzk0e5OTrJ3Hu3Fl1Ti4uXlCDQ6tlfhFqfIkiFYzIApZxKVIoFUcUg9brzQEjl+fM1/F7lGwxyaMs1DUAkEFxzkmb2pZlMak/b7Fv2txXA8ULLDixgMGxJQjCAirZhXfccYf2UzaLkKlKLXUCNfwcvsczaBnPJn+uNr/8cfE6+Gvjk0wPQPlry5iwwm5U+uHJ3NYaZXwyacVS6wYuluhtl0arvYVqbUNFrVzBPAJGxwqY3zODhX17McKGDcbgwTp7QVXZ9ObPo7n9mJs5qGvxyis/UvPG7J4YU9MEVvpodlYcG4YdqNQTDxCnuro+gzGNJ5ALD0kWLUjlJJGyvvkmuqlz2wCQ8ZGDmBk/pk7lxUtvyVeuFa8C2eoAAGExKJ8dFwDy5qnXMLfPWuwJgJAB0m71kE5NiE2cjkawtdnAyuoy2u2q5mA+dwRxv4R2vYtMt6h47I2XTmNjeVNNQDRCV6wRpeT3ug0A6dEfYgiAqICSoqeKBTzXBQChnNxVJLB4jZMeILvdCvzcutq884/5e+BanykmgMuZrh8DZPcACAtuva4rZrG6KTkPFvLMIJxNc2l6/I0GWNgXC5hL9ZtgJTQbjGM0OqyC6/TIrcimR7YBIGayzHWVRUTOgQDZeME8QdyPjZecNgZyVUo/LMX0r3JSLc6QWCwOvp5yxUsJCSwv+eLb4Q0AYVGQBu2aS2Cgy/fTz8GKQ6kdAAjXxrXq36PauIhebxNRtKp7Kts5jFJ+GpOjxzBVuscaFYMpXUHGsdxGtKaknByNWCzmx3QtAGRwqt7w/CrFRe5tMYuevE7pur6rQ3NlhIhTLbRwRev6zwMAwvGmvBH3C/rSSCZcsk+mYrF//178yi//Mn7pl35JMlTM27LpvNZmMkL/4ot/hW984xsIEKjTn2yfo8f34fd///dx+4k7lVaRxcAi9pkz5/CfvvCftRbTM4v3BNcFgi1c8+666048+OCD+PCHH8TIqKlWkNFBJQbOfQ/I1aoNfP/7T+EP//AP8frrp6zo3+9rLecvGYIEkR999BE8+OEPYf/+fQJReE9F6QwWL13CSy/9EM89+wJeeuklrK6sO9Ns7vUG/vuCJ2URWYMgYEDwj3GEzemu9tN/9/v/Avfdezfm5/Yjkx7V+eSys/jmN/8Of/M3X8OPfvyqxSF9Mw1Pk/2RNdmvluSvyCgwCTnmpFubyyrmE+xL0xOqWEKt4tQVYspHpZDNhciVOjrvD374CO5/8E4s7JtCM17UNcuMdJDNm59Wo07ggauffSbv0zA1qsfOvHUFP3zpR7hyeQn79h3Ab//2bwOpNra2aP7dQaFIeakG2p0teaW9eXINb/5kUwydT3/6IwIz2IwQg94cGVQrxjp94/VzOPXGBTVgPvjgw1ar6dTQbFWwVSljq3rF5NY3S0CHx0LAMbQxacbaBwl2tZpmbm8+KZxDOQM8WmTiME4wMx/u9x4A6fWr5ofkzcr7XJsMJIXzJyoURnRP+6YWNePGLQeA2FrKPD9DtU5lzMZw01LRzw4ktjygTSksnoOfM0MPEMY2Vkfh3htFFk+9E6CRjOl8zOTXqyQbYbdx/rX2xOTzOwGV5DG+0//f7fPJzWF9TbG/i/MIgKR6PUlgeRP0kX4duVQfmSAlDxDPAJFfC9nCEQH9FAoRWTv2jTsBouTfSSn2JPjhgQ3/Wt+wo3jJxaA+T/G1P1sbKUnnG3SGQJdnPFtdkw3DnD++YWB4jFf+m//7vVyGn/prbwIgP/UhvvFfUP/dx7B/33489OGHsDA5i165inp5S11Y7XoTITlw4sFtD/ZVxHRSUdZh0NbN6iWc6o2G0y8cvo8ASIYeIO7TuuwaiIHSyCimZ6ZVdGy0SWu2ILHWaqJcr6FaNy8MmqnT9HxsfFwsitLoCPJFAyDE0qjWlIB5Y2opvaZMVkJamSza9y3B5y/yGaDAzj3rnKu0m6i0aBKl5VRsk7G56cFNvrS+hiurq+pKIJgyMz+PWUpZNeraPKfm5zA9P2deFpWKAI5Gv4eLixdx+fIV7D18UL+k6VMyotHroEHzIk+zdgElN0QGDyzUs8gtv5UMN8mKiuV+gTeWQoAfUyri3DnsmZtVYMFEkkZrel+aGpDm4yI/Cldk4UZYXa+h0+wITKIJOiU1Ws57ZGNjHefOn5eh/PzcPPYsLGD/gf2YmJw0KSZRZjmuVizhMel6FIx2x781xuyUopl5RLkpBsY05GqLAfLjl19AtbKp4HBidEwAGX01Ll+5IrbG5Oi4vDWUqHFOdGxeqOuBUltBKACEMhr1GvVLOWakZqald8ljZfHCvp+BPumBrvgRphAnPEDop0EAhB4fM7MzOp7xAgOoioocly9exKXz5wXKkCESxDEaFerRW+csGRsTE2MuODCJEC7uPFcW4c+ePYs3Xn9DwSqLKGdeO42XnnoR5XWTwBKThMdOeTUVOQxkswQtQLvVlum6wEjJTBgI6c1ZqRtJXxSfjGfcWPi5rmvWGganLSL0DhiTVIk8REwyTobuoX2+JWQW3NPQTx3D3Z7YJ2R6+fGkVrw5QNoa5tkoPrDhuXggT5ski2VeKoC9nK5r2YMpacqcyPwshTgKUMul0Mo6iS8WwJpdBG3raiBDtxMFKE6M4bbjt2HhjuPAvcfQ3z+j8ee8yXVTiOhFx4BN61mIIMogyucR5XMI8hkBsDoHXrw0aaQeLIodiDs0qPwf/+wfbvxiffMbb47A+3AEHpo37fTr8uM0ghUDBFtIhVbgJAPEkmEmmCwKDRkgHqm0hMs3FHgT9KsnTVc71t0kR7tlgLCAxsSx3eygukb5n9PoUjGxG2wDQGiCPjNuDBAPgHgPEEUhrkifBED4uIHa1qHMH1903g0A4mM3X2z35+3/9gmdsS772H/gAI4cOayYZXx8VMw9z1Qkk4D7BBd0X+CgcTabULhn0J/sySefVMGHUgzsoqSshM6L3dbaY0IBCtTdVnJEtm/BQAgCJd7nhOER54CaOSjTpOLa270Y/B6483p6kMGPK5831opJmq6tLKnhh00QPnYh6HHXXXcJ7BkdLUqnnN/Pc9ncrCj2eOKJJwYxJuPQnYAGv+9qcytZgN55bElpAZ9UNihdQQZymp2ZFl8NNeCdpBTNUvtVzYlOb0tG43Nz07j1tgUVwsjeIMujUCqgG1HaLEaXYENQVwEsn8uoUSTCHCZG96BYGEWl3FAsGGU2USyxOYhNShb75LMTyOdp9tpFpbaqAovpgXOHHUcxewh7F/YKJGEMvFF5A73grOZvmDKd8vHSIUxPHNecWlw8r7nQxBr6uao8QHqNvZidXUAhO4bV5U2cOnUSs3tNazxMt6hZpHsh7pYwNTmFfHYM3W5K/iUb5WU1nqyvjmBrI0C90kDYSSufiKs0vM6qkCZ1VcZDGQNAKNjRc9JzQY/ySCECaq33WBRiXajuPB2GAIi/nsl/ffHAd0yKueUY3P6+5YlQCvhqAIhngFAaVt54iULBu623ycLL1YoL/h7YDTj80wVATKalB8p3MKfYzgBhoUx+Nx1b89DvgKxzAiAsNGqtopF5GKFYijG/t2OeggEBqg4yqVGUor22RvZGEcTMQ9isZTkLO7Wtz4f3FKWL2AFH9poDCgSasnhjhTrKRpmGPfNfmkWzocckq6zZzsBJ07pnMTCNQjBrzC3p43PdGzYC8TtZJEyR9dGl5x+/g8fBfMWYLmwck89HwJ0vRrnXASVx1+rfwMbWKbTaSwijRZPSae5BPjOGkdxhjOfvFjugmF2Qzw2L4G65RCow7xMCkzSb9/4eKny5Pm2vSGDzx8l6mcrXoBDp54/vfUr3AqS61wZAzpMBUj+JPtoDE/RubxqbCRN0XrMtMkBeuYTLl1dVQOUcSIfjAp94PmFg3gDGlHH7v7xW+KeBUQOPlUG71XWJVLTOcZ8TOOAAED5GbyM+9uADv4BPfepTUk9gTs+1Ops2IPj7338Sj3/1a1qbQoJfYYQDh/fgkcc+JAbI1OSMcmveDxsbm3j88cfxN098A+vrZTVhjY6OCah44IH7ceutRzE/P6fvzBcI7p43X4dCFsUi5bWLYi6RnbC6uoEnn3waX/ril7C5yWaCIfhOBsj+A3ulVHHvffdgYWGPwA8yNjiPXvnRa/j2330Hzz37vI6Dc3Brq4pen82YZKREappgrML1jmAFj5VspUwmFCuRkljjE6PyFPnsL38UB/bvQb5AIL6IdrOFuFfAyy//GF//+rfwve89g0q1YkwvMkpJKoTVG8bHJ9U4eeDgYfmksPlwc+OCgPoXX3gZZ89eUP2kmCtZM0Cnjlarjm6/iVRmU3vdP/+Nh/Dhhz+A0lgaa/XXTOUjKCPMkOHACn4kRY1mA6hV2XjYQ69j9Yh2M8Ti4hW8fvIU1tbKYsvccectaLcJetSRL7Ahoo1OrypAbHmxjeULwLFbj+HQEXrdrKs5AQEZYmzOBDY2ynjxB6/jrdNXcPjQPnzus7+NBhtva2sCQOgxkskTvGmgWeM6yDiMZuhFAze79HXtYWuzgkuXVtVwQrbOoYOHcfcH7jKGj7xY+qqZsTGCjBzu2a02HyPQTGlVy/fbrQDVSh3rG1vy1CKQVSzQc828dH3zheSsI5NHFZjMvZ+5uVQn2KhBCSvur8YAEcOtb0bvZIfw/OVr4lglBGjU4NM1A3ne52kHgPh9y9/BOwEGP5/FQHU/VwNAdrPv7XaVuP4AiJPAYowUkAHZlwk6AZBiZsgAKXarBoCEKWT7Vpvp9gmfmARWLzAmT4ZrrDdpukos6uODZOOUj1l9zcbH1DxXrcE0V3dyvEkWuX89X8dY2MfYvibo38/P99ebElhXu54X//X/sdtLcENedxMAuSHDfGO/pPn5j0s66aMPfRTzU7NolLdQLW/Ki6HD7rsuDdZckM+bR23j1vXNgmGUpS6xJaZiTRSNISBfA4EOrnjtiqJZelMoYGRdMgbXyUKpJGogU/lGu6kEmJ/V7HZQadZBMIU3U6vbFaOESTe7Loqlkt7LG5ffL4mgmnWdqDM+xdAi0EbNRZ7Hzl9DxjtIlQoIx0roOb29zUYN5WbNGAcA5g7sxfyhA4NE89ziRZma+8Vhbn4P5vfs0Xfz8ydnpzE5OzOQKeqEKXSClAroRO1HZ6cwNjutIjgBhW6qr1/fxe+vvDYE6TcaAMLgg8khWSUMYjw6WyoUVTinpAR9QGZnZzA1OWFdP6SFu+5Kr0vNjWzB5E0AACAASURBVJhjI0+TegP1jTo6jc7g8xm4MLFnwMLf1fU1vZadmdMzM+peIAtEnQ1tgirsMnAASJDC6Pi4rj/Px4NiPCcBEEza2TngGDdrqys4e/p1tBo1JSxjI6MyNW/W65KLIiAxMWosDP6waE3JK67jWjgdw4ESWOwoZfcJAx5LVqxrc2JqUswiAXUZdinaBqwFm3TcKIUwHZn0AQOITk+AC1kjI4UCRnN5+ZLw2i1duoQrFy5iYmzMASB9NCo0ICTTJiv/j/FxA0Csi9fox35uMNA9efKkwB4CIGdPnsHLT/8Qm2WapPHYI4GHfjOyDoCeyaJRX9wBD95I3lJ06Dx5LxCQYPeq36gIDnGMFNzwlzqgrdZAF7Qd99HxcmIMgh0vynf7EkAhCOJ/vOm6l+oSQMLuE/cZWhdcZ5g2N+osu65iHr+XH1Ghh8kh1TmS2sPq6HO0S3Y+uV91qLKjKk8AxOk2E6xpdJGihw2XoiCFTpoAyDhOnDiBvXceR++eI+jtm7ZCVrfnABDT3o17MaKY2rJZRCw85rNAxqQvrI2ZUQNppAaAKFBT99zQrOt/+i83AZAbu1Pd/Lb36wg8NL+92/2fdpwsDpk/RSqsCAChyXEPK1rHBgCImBg+cB4I/hGqdV//MwZAQPkWeoBsB0DiDktm4YABkpTA8nvHbgEQFke8r9MAAOmxI29IYffXQsU+5wnmX+v/1hrq5F6SoACbKA7sXVCh5fDhg4ovfCeh5A+c/IcxHlsD89QGYzb5WrXx6quv4u/+7u8EFAQp7rWjg+TJEmiTdGK8wUKNgTDW+Wp7S0rNDfKWSJv0Kj9bz6lTf9hRnQQ+/P99rLbzOT7O8+d+5+OlSnldrGfuVZxrjEs+9KEPSZpr374Fk9uJyNJhgs6mn46YBJQx8cCM7f0sRDS3sTquBjL5vTPJ/uDrfFedLzDoOrGZIug57W2Lr7wfHI83l2eXJ2U/KAtGCa82mu0NpDN97Nu/gDvuOqCmGhrKsgCSLWRRj43h0sMq+qCMToSsa5hJYx7TE/sxPTmLVD+nGKtSuyC5KdYW4ripsZscpzn5GFqdGpZXz1tc3zWvuiAew1jxqGQ/+dmXFhdRrr4JpM8rR4hS3IMpgXUIU+MGgFy6dFEASD1eRW/AAFnA7MweARurS2WcOn0Sc3tNciOIGrZGIES7nhXIQ7P0bIaGry0sXjqLZ555Bovn0qhWsvKgzqOg61VAAfkor5iR15Lj3I9sXhFc69EjQYbaeQEgqX6IsOsMfoOa66Qdyni+XwEQfw8k//X3/G4KQT9zAISgSMfme9xj4Y9FMQIDtv63uhH6cYB8oYv5vW3zFMy2EAY9ZIIR5IM5Xe+gW3DgRQepwLpTubdQOs5YGCymx+hGZcTqkk4CFQQ91CJkfBgpCngDdf7NZiWTi2HRyoMgYYqz7ZitcgwpXUOTv+cDkHnCpsA0wnjU5TZ5V9j3JsBcq8x/occcicw3AKv1v8HK+muoNy4iFZ4z5l9tBpmwhHy0H6X07fIoIMCYSRdMmkoSXgyg+b3MMwuIgpLllAl/xUEesc0DxHYTNhztLDx6ACTTDRC8BwCkR4m6bEs5pQdAqKDQdyDG+xkAYUc9C7TMvyiBZcXavlgGH/jAB/DPP/OLuPeDH8T09IzGmmOWSWfxD9/9Hr7ylb/CSy++bPKPiDA5MYkHP3I/fvVzn9K+Mz01q/cQaHjppZfxhS98AW+dPi9wgespfTkffPBDuPvuO5S/E1jg3KUXx/PPP6ucnWDG/Dz37LxiEa6rlJ6kb8eXvvQlgUi+VsK1nPv7L37m03jkkY+5RgfmbSyo9tRg+cTXvo3vff8pnD9/QXOJ59Nqcb+zWgUfU67qGKiMESg7xabUQiErNgqP8+DB/WJMPPTALRgb4frLuVjUvt+sBShvbOLr3/g2/uIvvor1jXWxoNjASf8OzguCSffc80F85CMfwdGjxzA9QwPzEtrNVbx+8qSApaeffk7yUYWs1SMIfND8mz4r7fiKxuc3/vWjuPdDt8lHaqN1UjFGvbOMIM2BCdBodHD/ffdjba2G9bVN9HshcplJ1ca6bbJWGzh58jR++NKruO22w/it3/5VSVFWqusII5MkarbL8idqVfPo1iaV+3f761havixQI4wIolGaO6MmmWefeQOXFzdx5x2H8bu/++8UR2xVVtFqV5QwE+RttsjaYTMj/UAi9LuRjj0kmBlk1DRy5fKaakLnzl7AiRO3C4jjtRAbJ+6gK88IskMC1ZW63RH0+pEBpH2TqO910lhf38T584s49eY5xXDpNEFaa5Jk3MS5NzZmNQheW36eaXp1BGjVay1UKg1UKlXUqxYzUQ7TDNaBKHRA7ICJpyKjm0P0EGGRgGvndpndAfB6FRaaj28tlhzKGPr9L1mE/6flKvbu6w6AmLTKgAHCz88TWOoTAAlxfGFK16fYqSLHWI6s7NgAkLakItnEEaHLHISykQT9EhJYyXNONkeo1pKUOkyo0Pj3+HNlfdGaiocN5T7H8ODTu0lg+TzDQLOhTFlyXzn72//b9bg81+0zbgIg120o3z8f1Pr8J4wB8uBDmJuaQXOzgtqmSTh1Gy2END3yAAjnKbun/U3Cm1Jmi4YKMoEhO4OTW54hlGsiKkm/CUpkkSEiFoKTHaL5Frs4WGzNZETib5OpQMPzQgGtbgcEJSg/o84p9nkw8XOdbwRCijRDd0kjpY9aDQtsVSSnjwDLJO775S3gCuAKiEeKCMfJIOnqeLdaDWy26g6R/v/Ye89gu87zXOxZbfd2Og7aQSUIAiABkJTYxCZbFClRhbLlLtsZe0a+Sia2UyaTTPwnk+RHJj8y1/llXzn3yrKurKtqkSqkTYkSO8EGohcCOL2fs/tee5XM877rO2cDIiXY0kC8vjgaiCi7rL32Wt/7fu/TXOzYuwe79u+V5ozsq7Nvv43Tb59fs5QiGNA/MLimyMgzpL1SWgsGakZUgOhriwdjuYhspSiWU7TAcrOap8IhNj+vWYwMoioMSccRcIgFho2h8acWFJZAQxhJ4WSo48jwkASSmgbEBKHroqKsDDZoLOD1Wh3deheRr2HqZMHxfQ0AwsaDDROVHmREDo+MYOvYVlT6+mQAoRtGZw3QIEuJ3wW/EymeiQSO/+V3y++DR8HvkkW9Vl3F4uykyNkNAOIluRoEQHjtVBjglmSA9AIgMhDgJ6IMuF4XL3Gyn7IZ+l2GwuRgoJpRw/C8ptMZAcs0CDQQr/QOQmRyWWHOcOPPgTzPqYBHjou0bYuqiPkq8zMzmJ+cQqVc1gwQbrwatGhQiXGpVESlXFobTBgAxLA02UCeOnVKmld6Yo+fuYRjr7yFerUumzMzfFDmQwC/o16sBgChuoPXgyg/ZEhBUKMlYA2PP0frLAI5CUNQFDNRLOeCv3hv8LtVhYwr+SdRT6AuzyjfywAVAnAwTDJpIKiOYc6LAQ97ARAJP09UJKbJMMdrmpFe9YfYZ7GpSZpoLboKgCQdBbxIeHHJUMJCM2OvK0AIgrVD2L4+XmzzBAAp46abbhIFSHRwO4IeACQbWHDIbhEAhACLep1eB0DeO7Xo+pH853kG7nhHBUii/HyXj9QbMKtrloKNMigS/3US8GoyoILVFgBEwNdoRRiBpJRxwKU/6wDIOypATPqm7lbe9ST3bgbe9UEEXsQ6wBbWMr2aL06MY2F5UTejyZpGCyz+niHoogA5f35NAcIJq7HA2jSwA8OVDVr/WU9lgK4DNFnbuIGResruiKI0PU8kdSgRQjctBMs54G6TJMC/ox+wgOaJ9YTJM6BcPqX+4Wbzpv/lWkr/8ozUE6n5w0M4cNNuGc4Ui3l5fQ5gzGCez1EmIdnUkKECj7XRbEi/xL9/7rlnceTVV7G4sEC/STiuZlzx+Kg25YfiUIgACNmMVDgQ1OnK5+D678gggz1cKp0Rm0uqUsUqi9+D5EglNjaJRZi5juT5yRDTXALaO1hJeHu/BK4XS0X5506ridWVFcm7mJ2dkVpy3/33ibd6LpeRgXoqyXzj8IDHNDMzh//3L/8SnY5u1Mk2zmaKcg74/YudqU1bUwXk+C1qvUusJTgE8NhNSHckCg0haSQqGQ5WOZzl9xtmOZeRlGam6ykgY7sS6Nrfn0elLy9KXtZSfk7awpIw46Us7Nk/oB7sMXsNC6msB99ieK8lWTt8Pbn7ItpmRvDiYQwNjmF0ZBQOUkLiWVw+i3anKgMK11YVzsYNN6JYGECztYLJ2TPynXUDsmA7cGAAkI1w7ZSAKEvVs4jdSQ2ihtoMlQtjGB64UfYPFy+dkb2Hj1WEDhnKDtxohyhAsuki5maXcObMMWzazuswAG3yqAKRYNimEkgK2REUC0Ny7mmP+tJLL+Ht0z6a9RRSThppqLrICzKwTbgqFR68zywO2sTLjTnYOugVCyxVbtm0BeEPB+fS+PSsFMINM9+vEsW4wVf2fzKMYaA3hxtkNPN/Yr+UKECMVawhlVgcLqjtm/TszCn8FylAzBqpoJH5UVfTd18PzeMUAEnC3+1Qzg+D4iMTEp/k8ARtH902M5toGVqXIVuUaqM0ksPO3dsxuJ1sbBeR1YLthcjmMsgWdMjKtVSHcrQl1rwKetCrAiRG4CdBzV2qfcgyXwdA/K4O9lOZEANDATZt2oxyyUIu6yHj5eHZBdlzuEgntq68z9R2g/ebqj3Uhoo/gVWVoa+xh9XzxKm/yf8wJ3Hd7kqUIaKoSMAPAzbHKbjhVl3LZD3T4GId/PDx7NkdUUN5tmb+sS+ltY9816IY0TVElmwnAzhFubar7ZewtHoRzdYMYmtalUWtPBwrDc8eRM4dk3W8v7wTmUyBhtUSjqx1g4uJA89Ow7OS8HUTlC7raGLDLJ/HfPZEY8EB29p1s25dK8P0wBYfaSEz8dzKqqas5Nhqo40puY4vLX8HS82zCOM2rHRTczS7BayucuBbF4tenp/qWyWcfXMS01MLQGwUIGUZ3osVolggcekiGNarAOEx99qWJd/VmofyT++19BzpvXl5nVwnQfH9wsBHWhRkqkDhtUzlxWOf/CQ+JPkZY8n+l8Nl2lYG+OIXv4S///v/JEx9AVjhYOfOXXj4kV/BRz/+QdlzUwHCQf+5c+fxxBPflewPcrmYUXno8GHJ5bzl5pvRVymITSRrcatZx9G33sJzz/4YN9ywG4cOH8TY9q2yF+aehyTBo0eP4fHHn8ATTzwhgIVYCju22KBTlfHwww9hz403qOI/DkU9QZuvb3z96/jeP/4Qb1+4JH0FyQyci7BtEHcHiy4FDNdOwrKT+szhP1UH6RT9pjWsfdeuHfjzP/9z7NnNNV2BR9vOigKuWYult/ne95/CF7/4ZVExcK3lcwlgpDIuto6N4dFHP47Dhw9jeHhUZhe8P6KojdOnTuFrX/smfvD0M5Kz4oryiQp+Wk3Z8NIWGp1xIXI+9tv3Yf/B7ehGNdSj83Ieap1pOB6/JwuzkzU8/NDDmJxZwPLKKhzXEQtwrsWtBtBpBzh1bAI/fvoESqU0/uxP/40AR9XmNLrxnKzdrWBBbMpcVJB1RkUBMjV7GkvLC1JnxSaUTitxGUeOvIZXXjyF2nKAw4dvwO//we9Itkmjswg/qMn66OUYZt+S4Heqbnjem41QMkL5+ej+wfnaympN5iJvvnYG28ZuwK/86geFuCD24lFVbKvYr9LxYrVaRRxxjqZ9oaxNrFthBq12VzJJTh6fxOuvv45WM0a5VMHw8ACGhyvillGppJDO0KmEOTJ8DQdhHXJMtKVfXFrG/PwC5mZa8t/acohuWx9XybN3IKGljXTGQiabQjtYkV7TSdE2j1aDMaIOnVo4G1E7b977rkVrNxKsPVkHeC6ZbyIqELcL29Ge1hCaY2ZKUQVHm9hYFYBxqMA2+x56basdumbXsRzLHEV+1NVj3YOdL621U8mR+rheAMH8+co15KevPGo8YYjjhiyeYZ4egGLaxY7hspBljQIk7RIAUUcWP1HGRZaD0KItbQRCIVwA1pUwGjC//nN5E7O2trO9SSzY5XOydwn1PBgARAg0PWqgXjKPUeMYYMSch3XlEGdRpve9/NyyvFz8zf/tZ52qa/rv1wGQa3q6r82bNT7zgLDS33f7+7ChfxBhtYF2tSHSw6jVQcqPqAjWZo3/DSQNTpmHDJD2yL7RwWI2n0NlcEBsdGRjLF6NvmR0UJ0hxT7xYZYNOBlWbMIkgCuzZmnAoitBmGEX9XZLCgWf2+XQOgzRapMx0hRGP9/TyMyliepwY5LIl5khEK8jlA7fiwwFNtlEzBMAhBtxFpXVdhPVTnNt0HDjwQPYf+shNJpNKXrnLl4QEESZd6EoUDj0N2qLTCGPbIFWFrrxlcwQ5oNwEMGFI5uCk03LgIFAkZfPIJXPShHia+m50QVFGLBsTmxbBgsEQNg48nPLQmbOSccX2SeL3aZNoxgaHFx7vlGWGBsiMjB4HglsSOharYOoG4nfJAsnFzgOyal44BCAm16qb3i8tCjbtHmzHIvYm3XZ7HhyrgiI8JgIMKQzGsjFzSkHF2tyuQQA4Z85vG/UqlhZnBNp3uiGDSgVSwJWtRtNeW++PkPA054yWwh2UAGim8rEkTiK0Wo25fNwMCOgWUePn00f8zYIyBhwjgoVFl0BJRjMGofIFwsYGhxCNp0RCykzMLGpFqLneK2uft9zs1iYnkG5VBILMy7b7WZDCxFDy0sllCslGbCtId/MGUk8EsnGoFc4gaRdu3Zh6uw4Th05jkZNA9AJdHGgIBkVoihqi+XVGoCQKF7UJssVRcdPACCZzNqAj69DFY0BQIwFFq9VkS+mU7BTyWZe7EgUYDHvRwUJLa7MtUg2R5c2WhxCcqjGf2fy6ZozMgeX63YQa68nm8z11+bj+T6O/G+dccChjcrsVdlCAITAq4B2V1pg8RroRHASSzQBQFwbhX5VgGzcvwfRLTsQbhlUi5AgggAg3EiLBRbfw4PjppFiqG6iAIlpi5YoQGJaYFEBkpjqmBwjDaEF/rsvXVeAXJsKdf1d3utn4PYNyTpy2YH+JACiwYv6a32ooBYMOoziGmLDYfgi/+yS9cZhL5OyFADphksIgqYoPTwZfq//yPCRKLYsSkYBQpu+dTl878DvyuHfVQ0X5XVpkWLJ5ozD2vGJCays0oedwwL6bpMN6SLo0iohQG2pKxZQYdtBHAq9HPlsRR63ZXA7hvpGpN/hUEFVBhzqGPaa1jtjm2OAdfYCDEAlC48b41aLfuBZsWtIp5Qtx7rMwZ8J5GZNth1Lajh/DJjN37MuMLCU5AwqPpjtsWXzRvSVTWKanlbhwASavVWrNSRzjTWXNhRUw7pOSkJRl5aWZZBFpqkMDFot6QmlR8pm5Tk8PtZj1n72L7wOeBz87OxDetl7rO9XDmy1Zuj1w/oppIie60tUkGIjqXVG6pajBACSEA4dOoQ9e27AhuEh1OtNVFdWpJeiovbIkSMyYLn/wXuxbfsYRKZvt+F43EQzQ62JWrWGyck5fOELX5DhOz24w8BGX3mznNtWR2gncLwAlleV77YbB5LLFces1UU5p7k8Q259RPEq3FRNFSgNhrdacKwC4oCDiBbQZyOIA0T2FJzUjAze+ooVIXoMb8hhcIjgUgl+K43h4RG0m1mcOzOHixOnse92XhOx9Nq8bv1uC25KbWptl6AIj9RF6Cv5qNvKolwcwfDwIBwrlJ6q1rgEv1sTxY7nKmFmbOPtqJQ3oNFexKXpo/K9xpbaQ7l2BcXsmPRhdlzA7Ow85hbOoR1MJyCYJ0SavvIWbNl4k/jFnzrzClrtBmybPXMLtWoLfYVDogDxUhlMT8/i9NmjuOFAiEazhtCehZ2qCQAShQpspOwtKGQ3IpshKzgt/dubL09ienwVfidCbUnBNXRziLqaYVImiCN9rAE2ZLOTDM8MOYMD6USFKuDN+vpz+Zq2viYZNqTpA41lnRmu6trHPQpt/dbXRumTklyZXgDEAJc/qyZcDbCxvgb/9FdjRgG19Pz5aRkgBD8IgvDztDrL8nnCVBvFoQz27N2FypYMUukUItpTeaHa8xS156SFUST2Vhxkqgqq63MYxfWSwcaZhEjG3pg9KB+fKIAJOrNft5mhZ2FgYACjGysYGOxDoZiG5dDqhRZbNR1kCZiQAKyOWtWafakucjpM51BZgWFueXUPav5ehv0CXCp4rAOldcWGZvLw8SRWDa+dYFNj1mpeMoky14PWQVVPm2PqtVFz4hy87oBel2ET3YB5l1RPNOTaZ16ChnF7yKQLwtCulMZEpZVyy7DjkgLGkjfiwosjeNxrSv+vw0BaGZnfizWYACBk9ut5DpNAeoK4Rg0jz+GePtAMED42pF0c340OiQ6VZg00owtSCy7MP4Pl2kUEcRNRalnW6UYrkMFttUryZEZqW/VYHmfeZG7U3JoFlmsXEdDyTqyW9LqkQkYHkuKtmxQr/psY8iTB8mLe87NunbXvu/ea6K1FZqDH6X/U1Ywqqt44tOX55l7wz/7sz7B79065Frk/5PXDvdilSxOSv/HUU0/J46QGWq6EpH/s0Ydx112HJZOQlw5r3iuvHMF//PJXZPjspbK48867BPw4sH+/7EVTruY/MI/y3JnT+Na3voVTJ45r8Pq992Djlk2weXxtzS4l+PG1r34Np06dXqunvBruuecD+L3f+7018gMH/Xw850Anjx/D5z//ebx1+iyqDQLlPZaOCeGj1z4n5TlClmO/R9srzRbggF73uNu3b8Nf/MVfYOPoZsnp4Nqt11ss/QsVB08++X088cS3JTvMTXXldXjv0j6Ln/+3fut3xI4yk8nDczNq3d3u4M2jR/G1r34Tzz//olh608JR1pJuU+57x42x2rwoNfOTv3kPDhzajshqohGfl+u31pkUBUjQSmH6jIVHHnkEkwvT4kwSOw3Ugwsyq2LtqK02cfzIAp57fFHWpj/9bz6HnTt2IHAn0cDr8ne+u4BU1kE2VUA+U0FfXwUXZ07L9UItYhRmJbcjrG7Gsz96EcdePQbbt3H7+w7hE792O7rdNjr2EjpYQrPdgp1LSZ8ctLJwUUShUEIUqCrW9pbheDzXAao1vaeOvrqIYm4zbrvtMEqVrABKkT2JMK6KkqNQ6JMeFmFO1BhuiuzAmoJbYUbOnxX149J5yDX79pkF7N61FwcP78a27WXpJSNrCtXqgtx7hUJGAKl2uyw3vh910PRrqFUbmBhvS+7M5DkfjcUsPMfDaGkjZmfmYLkL2LAxjeHRAcw0j6O/v4RcpSD5n616gO5ySY6Jll6cyXRaMdLYoGRkv4S0W5Ycsk53RY/dm4FLFSDJnkbFFgzB7zgIoiYsr6FgR4sKuAzsMAO0s9pDVwMJt/e4ZvlKqLYt/tdY7Jo9hu5jRJsk2XfrahNTf3vX9SvBkd79Ru/vzesosVRrkxeHyLgOStkUNhVScp8WgpqEoHt2jBRVUiSb04pcXDFchAk4zJ5XMm7NHDJxFTELoTlGY6faW+/MPMj0z9yDpdgP9Fiay16op+82tY2v09v/mD8LCTWxseV60Pu+vcc0+bv/+1Wt1dfqQdcBkGt1pq/h+yx95n5hpXOzt7FvAHa1jaDelKG/1fSRb4VIJdJGN4zhdSNYSfgwLbCEXZBsptPFPEojg2KLxaLTooVV0EaNOR5ctIIu29w1FhwXYIZVcQNMlQMLLnMJhB3m2OLvTBssCRkPArQ6PppkvtNbkQoEWnAlUixhtRMh5pBcpM3arMnGgwNv2fzS6znx8CWDtJiHVy6iRZS90RC1CS2wJN+i2xXw4+Ad75PNJxmNFycmcGF8XIotC7zjefKLiyY3jWl6XOZzYlvFG7va7aAmftjKnA+4oDpEubnQZuDlsgKCMOSMf9bwdfpmqn2RNKqJnROLrtiAddpriopAbL/aYhnFTdL2bdxsjiYMH2V6sonkc81/uThRBknrpfpKHd12IKoRNm7C4vB9UZOQrXfx4iUsLS8L65KADYNPi6VS0tCosoN7AvHODEPkCnm1k0pQ4V4ARBbCRKnD9yAAsjQ/I6kc3CCXCkXpXwloLC0uyXdWyhcSAEQlgXGwDoAQoefQg48ne5Tvn81lJSNlanJKzvGOnTvl7wiKEeBhJghZD7yeDLLPJnR4aEiCxznw5wcStRH9V30ftNjiMGeRNmazM2LVRYk9P2O71VyTgZbKBEDKSdAYZfX0FxYzaQEIJybGcfb8OZFDM0Nk5sw4zr16Ao1EASJDHEp1EwCE1xdZoMY+SvdXyj4igCD+mN2uDLf4GTIEEWlHlwAuotboKLDH5khYE4kaR66LfB6p/Lp1jVGArAGUkgmidl7CLOgBQHgtM3tGpf56jaoz8roFlwIgQq3T+zGx2NLfk73hgYCkMsGTxiIZjF4JgESOhQYtsFJJBghZs34MO0iKPQcIkgFSWVOAhAe3X2aBlZYMEB2C8WkhPZ0JoOby8LJpxCkXBgBhexN5DIdd53xQfaYbWh0I/s9/ex0AuYZl6vpbvYfPwNUCIDqwXv8xQ6Pehlka/iCpgV5D2O5R3EIYz0kNjWKjAGEtuCyFVu/Q9woAEhK0gAAg1UVfvL5/HgDEgOocErM3IqgggeTstZg11mqoMrAF5HIFVdQakoTJ60qGrJfnjVhSQ9gD0pqCtY3DAfYDzIPIui3Z+HEox7WedYWDbGZaTUxOY2Z2TmrgRz/6MQFAOEymb/Tc3DwuXLwk3uWGIEEii+WpHSJ/GdsoKjfZk5jPqCzSdfWhbgj/5QCIZpOoTSutHang3L9/v4DlG0Y3oFjModthve+K2vP06dOSW0KbkVtvP4zRjSMyfCFQQBp2rbaEoNtGq9XByRNn8fWvfx2u1Qe/AzQbXfGoF3ApdGDZngwV3IzaTRkAJKBtBQfwES1TlPjipsiCbMix2EDEZQAAIABJREFUdpoEGmJ4ThGuVRLQpO41xbqqMtDCwEhH2N2VfFktRlNtOLSD4iApLmHDyCjsuB+TEzVcuHQKG3e3BGTx0gyOtwQAsd2GDnVtEi3I7HMRJQBI0M6jXBwWAMRG8O4AyKbbUSltQL21IAAIh10cOCsAUkYhMybXFqIcZqbnsLRyEQHmpQ8n85ekm3JxEzaO7JEe+O2Lb6JWXxU2LzMcaA1SyhyQe4nD0YmJKcwvTOCO+8twXAt+PIUAi6KoCYO8Wl52h+HaA8hli8hnN8j5mRsPceHsnNjIXDgzJ+c45w0i9G0EfohcpqTPjVURIEPUXxAAYgYaovxIGKXXAZDLARAZIwl7N5a8Au3BObgheGkj6qY1EFjsjLmfMiAIWamJRS4I8Iayng0M5jEwWFFVVFGt7jI53r6sEgQgfVXiRKwpOrwyvzwO7JPcC1n7ekAK/XNieyJh7Ppnw6jVnA9VbohFm5WCa2/8CTWBAhjqdW/W6XcCt/T114E2DwXkrA1aRC2qbTjwpxqOv19XQhB8p22Y5PqkRpBK5QQA8ew+/bv0ENLpLFwG7Qa85tnXat3l2ktGtfb3qqpSdYxawtEKSM6VKHXUslD6YkHyFADhY6NIlSVkMsUWs4bqAoBwvzi9+iKqrQkBQEJPwW8DgNRqVPnkpK6sHsvhzBu/PADE3KfvBIBwzfbowZ9KgbaPnD9wj8wBPS2eSEjUuYQSLlmzn3vueXz969/AG2+8Idcpn1sslPDIIx/Bhx96EFs2D8kamiuWxPqR6o/P/83/J+fskY98DA899GHsuWG3nBuSBPK5LJYWFvDWG2/gRz/8AV584QUMDQ7gM5/5DG59/+0olItKprRszM8t4Ktf/Sq+853vCsmQORc8ri2bt+KBBx7Ehz/8YXVNEMtqV+r22+fP4wc/fBrf+MY3sNxoyTDZ/EjtWFNGrd8/JDUqS1xVAQIE+A0BPDm43b17F/7kT/5E1Buc/ZA0waWX5JF0ysPTT/8I3/72E3j11VdkP5/OMpNDVVDbd4zhscc+hdtvf78M35mxo9dahJmFRXznu9/FP/7jD/D2+Yuy96aNleu4yOY8UT7SqrHRmZTa+dhvfQA3H94hAEg9OifXfrUzKYQFv+Fi4mQkQNLM8hzqrQZCq45WfEnOfezTHruDU68v4/kn1C3jkx/7KO66804UBxtY7r6sM6BwQlSXnpNFPl0Wm+z56oSQVixQrZlD14+wPF7Ej555AWePnUUGGdx2+0E89un3CwDSthbQwbLMqaycApJ+IwUXJZTLffCcksx/qJK2HM5iAjSaVbm2jr66hHxmFLfedkjWQs51QosAyKrc54V8RWZbGa9fQE5aZAZY0nUAeTm/gV/E4kxeLLyPvXEJt9x8K2697UZU+pXsGdvTUq9p/0VbrkajhXo9JwTDbDGNdF4VlEuLNs6cOY/jR+Zx/kQVtdUaKl4/tm/bjrEdeWzdVsDQhj5U4/MolgrwChkOCqRG280hIcksLSxJhs7kpTlMXWgreNMtw4qoHraQzWvtsLPzcFMdVVUnZAIrGkHXdxHGLcClOraOoJlFMd+HnFcRAITntrHSEYWNuHlJz3xtAZA1QIGgfqLKIwBCq6tSJoWNBU8Jt3FTLLB6ARBpLwhI2HT5UACacxzOfmT/xPU+IQX1gjNcf3WdWAczeh/L11FnEh+x3708zzWZ611JumBtE+eXHmCI78Nrhq/N+4PXaG994/uYmjf/X/1f76ld73UA5D31dfxiDmb2M/djZHgYBw7sw2i5H6m6j7iplk1Oq4tCM0Q6VGscAiEpP1wDQIiukq3AllI2l4UcSqNDcDMqO6T9Uy3soNZqaih4t4NWGAiAIa9vOUg7aSlGbBwIZjBQy4iyA4aMUfXRUY/QZptywM6aBQO1YlzgJBhScic0KM8McQ3rygAQkqlBuWSCCDvMACnlBdAQBUgCgJgQ8xsO7MPew7fIa/I1ZufnMT0/Lw2KbvQc+cWbWIbKBEByWfk9mXbkrfKXNu4+0qUCMqWCgCUETbpsCm3IQiBDARkO6OuJv16SqWD+vdlsyPvyuWT/BVTXJAAI7bHIrNi0caP2wYLyaoCfOR8s3MJyYEh7tSaBkFSAEHziwMMwztgcsciQDbm6WpWmhY9hc8SMDxmoE3BI7K74erS2yuW1aVUARKWaVMoYCyzDxORCTABkfmZKABAqkAgscHjfbrbUpzKMUMzlRWEhGwN+uQFVMYkaiUwlKPhCdiK/a9o/EKwigFMoFiUkjYoUHh/lq0WqTCi3p/80Q+LSGQkv5+cjaCXB3MkCTMCAYAQBEDY3i/PzWJydFdYNh0T84XkwPpgEQEpUgCRgoNhwJDYjPLbJqSmcv/C2MIIoi545fQnnXj6OerWmVldJXoaxzArJcOvSvkQtr0Txk2yeZfNB5gPDsTIZuZ5MBoi55o0CRJtPXxVbCerO7yNfLiNX1uOV66XHzUEKY5LpIYBBoqyiAsSwhiXfQ2SiCUOB/NFEQSIDzeQa1CY5aY7XPIYtASN5/+uPPkZDjPU7MBZYPBYCIPUMBAAxBd3rQiyt5NlkxFABkmSAvJMChCHoRgHC7KHAcWF5aj+XSgCQiBJaboolH0YBEFGjyvhL7UsMH/p//cJ1AOQXU4Guv8p/7mfgpwEg65+NAxMTWK0Do94G3DTBXNW9UOufk2qI+oNBkn4wpRkg8XoIOk2o5P5P5kPaObxHFCDvAIAEbRsxQ9C5tfxnKkDMIEWCNbu+1L10WjcQBJZoOcRaEPj0GU8J+M61lz3P0iLtuRz5O/43l81KveZzWc8YoErVBwkDAwN9yGbYJ+ja7LkMJg2FcMI6Sgbh6dNnRNFCW4huEEo9JCOTthLcsDEcnIpHepc//8Lz8gVJP0NSCm0majXZwMkQMAjlGNkrsLfhD0kK/NW7cXpnAESgavUgN7aYPSxsAekTZaVmf3Xls9E7/ODBW7B58ybpYcR2iwrTOBZly8kTJ/Dd73xfLEEOHjqIkQ0jqup1SIwh309zA+Zm5/Dd7z2JJ598EvnsMBh8T4VBylN1TwQqZOl500bkLKt6Ju4ipB1ByJrOAQitPdrSj6RzAVIZ7a3isKP1PszACnMCcvXtKKDUV0T/kI+BER+lYhlZL5eQLBgWWxUrINfuEwCkXBxDrWrh4qVTcEqXxMrES2ekL6EtiWHxRWRhx76Y+9NPnNdH2MmjUhrB0BC/064MzOrNiUQBQtWEBtaPbXof+giAtGdxYeqIEHRgE4ihTVYFhcxW6e2jMIPpqTms1sYBd0nOtQlmLuZHMNi3DYViHnMLZ7CyuoywS3sK+rCHsPydaDbaWFquYXpmDqvVOdx5fz8KxRyczAIiZ1EG57Aych7DLodKHIzxPuuT3jWDbVia83Hy+FmceOMiFpcWkXWHEXRIZPGRcVU9wuGdco8IDOmAWzICjeXPmgLEsMuTDuYyVdv6qmd63ivZodcBkHcGQJS0Fovqnx70BEDkNuimNVTY170Yw6e55omCiYN2USiISbL0zPmih3K5iEpfAeVKBtlcDrkcFWEsPKwbCRhvAPOkDWXDR8WTABjSjCYEHvmz2g8aUIT3uLpDqTJE+lypPyYwXBUhrTaVjKp8lt5Y+sp1eyXT9AphqNdTrUfgaN6btnGpJC8hBskB3AdwTVLFHJVqqlpRJQfXUc+uwHY8WHFaBoVKWsqp0kOybTSsmoNoui94XgYpNy25jWSFC9nMTcm/izUj807kPtA8FP3hTi6GE9pwaCcj+TnMXFFFC2s0wY5mMCHOABMLr2C1Polu1ELo1uVxjSbtmWnZS5V2QcD9lbeyOP1LAEDMEK53OHcleMnzHvh1GcSztvA5VE7+7u/+nqgLBTxOBov8L4fPX/7y3+OZZ34kv+drc//B/eBjjz2GB+77AEpFnZ1weHyCeRbffhzP/OjHspf9jd/4HezctUtqNrMWmPXAPdPLL72EHzz1FF5+8QXZqz54/3345Cc/iT037ZW9DQmdmWwerx15FV/5ylfw7LPPCYjITC1es/fdd79kROzbv09IgoaQMjszi5defAmPP/E4Xn31VXS4xiXh0muM7wQA6e1huYaKhVZEO0+1cOv4DZTLJezYsR133PE+/OEf/iE8NyvW1LwOo5AWdyFmZxbx5S9/BT/4wdOYmZlWO72IGSIZDA7149Chm/GJT3wSN964V57b9fletDkK8MxzL+Ab3/wmjr11AtUqVYQO2k0F9wiA8NC7QROdaE6+MypADt62C7HdQi08q7aR/jQs10enbuHSiSY++dhjmK8uYrW+im5Uhe9My6wgbGfRaYY4c3QVP/6HeSwsLOKW/fvw8Y89iu035rHYfknWoZXuBLphSzJ+Mm4OhUIezWAVnW4HFqh+qYDuaefejPHcj17CxLkJFLwCDh8+gF//7TsSAGQOHWsRbTIssry3gHZVM4MGBoZQKY3K994JphGhKhZPDHxnb/PmkUXk0htw6PAt6OsviAWWUYDQri+bLWkv6VbgOhnpteutSc1NdfPSv/itLOrLJczNzuLMqRncevj92Ld/GyJrEUtLi7CdRbC9kz4qjoTsnMkzfzNCRPsyj6A1h+dZrKxUcf54FeeOrQjRtWiX8eD9DwoAki10YLsR6ta4hKqTLMy9P7PCMhgQsmu7GaFRa2FmahnHX10Si8tus4Kgkxb1WzobCqg2MtbF0IYMiuUC3LQlRG1EfaLSXV5dxuz8tNicrs7R0cYFumkEdapXUoCfQhRoJpK7RuDUe01VIMmEMvk30rA4H7iyxmv50HW+F1gw90rv2tL7ewOEy8wm2c64tD+zLRTT3hoA0u/4yDnxGgAiYLq4ZjhMpUdoawZIlMyypK/k2pKoN6QO9CgNRb2b9DEGlDdgCY9ZZ0GB5LP2Pk8qYg+BwHxu8xgD9pv1k/VbZnCJ3fyVwIl5rcU/+r/fU1vj6wDIe+rr+MUczNRn7sfgQD9uvGE3NhQryDQD2B3N7PA6IQrNCNlYGTSp2EKqQwWIsla44KVz3MQxPLsNjwDIhkF4WbVgYMZCPQ7Q7LRlWNyg0qLbRq3RUOQ2AlJOCsNDw7KJzuRyIjGXJYaWBVGILqWjiac0AZAmszuS8ErWXnHiohIkCeRh8yyLN4tUgnoawIIh2alUZi3nwMpnYOdzaofU7aLabooN1tz8nNg/jW7bii27d0pTKOwAqkRqNbGAEskhhwocTic3vwFA+N7SHOcysLLphAHhY/PO7di8Y5sM3DkAWKitYrleXVt02Ftyo21sigxrn+eS55sgB9/XACjctJORyXCq5eUljI1tFTspsyCZYbpkQCQB2Pw3GTa02gh9Btzbciwmg4TnjADE8vKKKCvotc0N7NDQkGwkWUg0NCuQ5/Fcc6BBVQU3GQZkEQVQqy0AiAFwjBxOcjpqVcxOTUh4HC2lWLSo8GBWBV+PX6wBQJSNoEN5M3Bng0U0mgAFj5PfAb28yX4g00aYJnv2yPfGzTsVQGSkSDMex6JqGezvR54gC0EbnuPueui4ACFhJCwBNhdk2SzNzUkGCI+Xn09tSDxVYSQACK9N8ThMLF0MIDE1My1BchwSseGdPPE2Tr9wFLXEQkQBKwVnhImoNLg1lFyUKQlbTJD6xCpqTYqYbEHWGGUc6CSMQ7FfS0b3hn1bHhxAqb9/fRFJbO3WChmfz8KZKECohqGixMgoTci5HLftIGXTT3gdbDN7N1NI5dgT/2ve4ARA6F++1gwIuNADgHBollhq0TXmMgCE61AAuOJhqwNQscD6GQoQkwES0E6PHsue2pddB0B+MbXk+qv8l3kG/iUAiBki9TbSslGgBRZtaTh8STXFN5z+x21/XOoWpfsx2ANwUJX47qpFeY9E/T1ggZUAIJ12F7XFrihArgRAuBZvHdqBwcqwqECNBRaHVhw0CRs60g0La5RYfPokgASyoaKlhPY4HRnYCZFkaFTIDIZ5xfWcwwux/EzIGqxXkt+wkQHnY8JUFVvOckUIGL0bttCvYnV1RTI8OLS5cOEi3n77gtZcWJIJtm/ffvz6r39aVJdc42lTMD4+gddff0PICaVSWYYVjVYL0/OzkoUl7E1bA8VZm/jZ1okASma5OgBEbVVpdyU1mzB1YltjABAz0OHnqpSL+OhHP4r9B/ZLZpdsNsULmspjSL7IyeMnJEj1gx/8IPbt34+BgX7N3rDUytTvNtDuNAUE+trXviHMyEppo7C9hXXtltW2jPkF3F9bTUTuim6COVSXqzUNK05C36GqAw30XhUQIZ9NK4PWLcONi/K5Rvf1o1DOI1+qIVtcBftZJ0r6T9STXBDuxouiNN04dJPYbI1Pn8Vq9zUhh5CwZFMF65Ncocrljl+Vz0RryKhrC5AW+QX0lUeETUxVBL/HenMcfpfDSqpvVW2xjQBIWQGQi9Mvyz6AFlgEQDh4LWTHFAAJGHA+g2qDFiPL8n1z4MLNOoNli/lRlEoFtH0CHMuorZIkE2B1pYnl6T5MTMxgZbUh1jf5got7PzQilm1ubhGRsyB9KtU2Yk8S5eB3mEPow7Ez0p8N5g/AjipYmFvG+VOzwsDuNjPotpm3EiHjFWR9UQBEGfzrAIjx+FaqvwwOhBH/sy2wzGCj91q+cjDyz7HAupIt+fNWnCuHD+/0etfCAssoQLT/VCKbKEC67KcJgJAlzn2agrG8R9odqpq6CDsEMMlc5QBI94duKkY2m0Iun0a+4Mn6STssrpkcyjqu2nNwveu18+Bzs4kiS8b6JstDlokka+iKXAiFQAzwse4FL+fSCuF49LhfZ8ibc25qn/lODQPX/PmdCAKsjxZ9YeS1OXrjeqfAj3k/vdZUSSPnwmE2EwEQKsSpDOS/cd0gbEFDEyXGKWBC9wHud+mpz98nHvkS/J7knCSPY73ic/Q4lembczJIE2yRTJWCHBLXG+67SAdsRTNyn82uHEWtOYsg7iBymlLAG80Y1WpTMg0IgBDIXz6W/aVYYK3tS37iu16/QwiAdDvVNTCfdffWW28V9QWtJJkHYfa8vE5feeUVfPGLf4eTJ0/pOslw42xW7K8+8YlP4NDBAwK+0VWC9pI//vGzYoHV8bu44447cMcd98jMgQN4WkIRSDp98oQA8K++/DLmpqeQSafx6V//NVGhbNq6BU7KE7JDJlfA4//wD/jWN7+Ft946JgRFfrck5H384x/H/fffL7mkhgjJWnzixEk89eRTYn1ElwmSwiwhmqpLgnRcQho0IGGyHgrRRQkvDNzmZ6TSanTjBtxyy834wAfuxoc+9CGxJZOstwSso3vHE0/8E77xjW/hxIljCqbLvdUURcAtt+zH/Q/cizvvvBODgyNKtOxaovKYnp7CV//hW3jmmWcwN7coOQ48rpSXS5SmXVh2JFlcgbUgNYEAyOH33cBASax2T6sKKZiB5fho1SJcPF4XYGq5uYKl1WV0whWE3pw6NTSzoDjgzBur+KevTcpMZGRwEL/2qcdw+M7NaNnH1H4a04gtpuC4cJnNw7mU20GTISIx7bsGBMB548c1vPLyG5gbn0MpVcKBm/fid37/HnSDNprxDHybOSBdRBldR5orLuyIdX4YoyM7ZMbR9CcQxcz3oOVXS2rhW68tI+MN4+DBmzEwVBJSKxUgsUU7QFvOD+9HKuwq5UFkssDiyvmkX8xKPm/QyaO2lJeZ2MpigEOHbsemLRUsr55HtbqKVLomClKznnHtrgyMSj5eJ6yji6aoQiyLDhkWxk83cfKNeSwSNNp5EA/c/wCKFR/N9hT8oIW2Ny2l1UcE7v2Zj2T7Ctwi5BrmSH9w4siq9JJLszxGOnzwvO2QPX3fhioKlRhe2kHs+LL+I66g3eI8sYlaoy49zex4E4tzK1iYqqM6p/djMUWwpQPmnjLrVJZa5mhcCYCYXKwETv+FAyCc8SQWcwYAKaRcjOZdWXPyQQ2pmMBIDE+sD1kL6DxCAMQTBQj/jp/BgBD8LFcqQMyfjTWVubdN/TMkDqNY9Hi/JuCJqVGyFvSQQHoJHr0ACH8vRLZEHSJqs2R22/t8/n7q9/6Pn7e9+YU+/zoA8gs9ne+NF6MCpK9Sxo6xMQzlS8i11Vtfbhw/Qr4ZIgvdgKdiG6luJDkglOTzRhO7K+YedDpIlfIojQ4jxcE/LPhWjJYdSbA5B9Dtbgf1bkf8ssW2yA/pxI9yqSyFmAN05nqoosMTFhDBCS5YHDb7tCXqkSsLo1AaVOMjq+WSAAJvLD6f7y3gS72hx+spu5RZCk4+B7eQU7YRwwYJznTVUmp6egb5/jKKQzwu9QZs+V20/I4UtnqDr+dKBoqEA0Wh+lsX8lLkhLWfSSFOe/J4Njw33nIAew7sk2EDraQWqytYqld7LgS12VkLqmaTkeSm8EEssjwPqjghO4ee4pEM1rmYc5ixcXRUFjjWCm4A221VVPAYDLKsLP5AAtDp7sthBIuG2CJ3A/lu+Gt2dk6aBw78aWMwQAUIz4MoOwK5JvjdkzVJlokoUxKVCa8fCS8NgjXLC7OZEDCnWsXM+CUZ8hMQIAASMvuCKp8mG+IYhWxOrJ2oNJIFN1EpyILMJj4IJOiTTAKefypQBFxp1FEql7Fjxw55Lj8/mwJjBZbOpAVcYcg6LTFYbGl/wVwNsWdytannnoaqGwIqy4tLWF5YEBYLQxb5PfGcSgh6LifgS7FcEtaUPFeGchaCBFyjKuXSxLicQ1pwTBw7h5PPvo76inqoy0bFTYLy6JGouv7Exqw3n0RRe7W4Utm7HiuvlQT0kMJprKXWJYXCPU4Q/77hYfQND61vzBJFiQm6ImuAGSJa9AJhEfB8i0KCQFQirTTFUwEQSueTALXkuzJF04B5hoVA4LMXACHsaZT+fG03AUD4+cgEqadjtEXRqdeBqNJEav+TCpBN+/cgvCIDpFcBEjBkVyyw6He+DoBQ8XGZAiTJAFHm7nULrPdGxbp+FO+1M/CzARADbJrsDx0WGTWfDF04iOIwmiz0Jln0HtwMrXQ64t3e8ifUelEUIF0BQIyft1GArHv0Jv/GzBFhpl77DBDahPxkBgjtQXgsNgpZgg3uVWeAyGZfAHAdLuimgTYn6rnf118WFcfeG27EQH+/DPZYk2l1ScsN9g6szxzmcyA9MrIBW7ZsFhUEbRlMHRHWHtd4GfR3sDg3gfHxS7JxpopR7TbV8pKgzcZNm3Dw4CF86EMPyZCr02J/1BRG5Llz5wSUGRqigsIWBe3x06dkSMFjMSQVDt4NAGLIHxx0/mwARBU/lytAegEQJRXwdXiOOOzfODqCT3zyE9i1cydSaR0Cyr66y+FqB8vLizKgeur7P8Cjj34Me27cKyHjMpy09bw321XML8zgzTfeFIYuQzyLedZSOwFASqKa7NK6h2XZacFK0bKMU1cNcI4ihr1zU29DWhAGxNLGyqsLm3hkeFCYvqXcMNJOv3wXhc0x0lkPXnYFtjenqocuB43c9LZh2W1hA3Q7HPoXsW3jQbGAml66gPHFHwl4lsnmYDm034qQzzDAtIJGk+DGslhBcZBMe6o4KKBSGhYFCC2wGF5ab04mChAPnltIAJD3o680ikZnGuOzLwk5KALtvkwGyDaMjlIBksXUJAGQCVjukvSVZJq7HLSCg6A+Yeynsi00GlVcPL+IC+cWsLRYw8JEGXNzfA57+wIGh0q48/5B9A9UkCmtiAJEgMGYJBcqvBlKrHZt/O65nyi6e9FX2IZMqoDlWR9PPvUkpi/W0aqr9VcuXRHLGYaFav92JQBiWJ8mA4T38dUBIO80/L58uH31GSD/egAQKrazyBX0HoWYI6s3uORM0DaIfu2BJYHXAdUgAoqolQd7ZiqaqGTqNh1EErzNNUNtEcU+jXMg2rJ4CpKqDY6qQGifRoY2h+zcaxoghCq5XDbpY5nBk9Qm7rWkRol9SNJHJ95XtL1ShYeGy64NhagmcWLkS6rA5p7ZkJjETDWxs1VFiJLc1hUnCWXJvF4yhtMeX69R3mOqNOf6poHKRrlCYJl2YfoeBNd5jl0gph0NtwpuYuhKSzyT4WWklEaJYoLEZRQmg2oDdqz/d/3v+Kick0Ka3vMM/oAqQKg+kbXP7sLHkhDXqp0L4tdP5n7sKPO42bRRrbYUAAnystaunvjlZIBcTY/FHDIbHOwqqW7X7l0y2P/II4+IU0Imk5Y9Or/X5ZVlfP1rX8fjT3xHmPSGiMYa+Ju/+Vv4lV/9FWzdvAlx1IWXTov99HPPPoel5RXs3LlbAPuBgREBBXgtk3RG4uM3v/41vPjii1icn6NbkNTbP/z938ettx5G3+CgABb8YSbLf/j3/x5PP/00Ll0aTwBoDwcPHhQAhMAN6znvBS/lYmF+Ac8++zyeeOJxvPbq6+hQfcDAcmNpk9ynrDdyLfTkglD5wX0xCW2+35TZQj6fxoGbD+Duu+/EbbfdirGtW2HbzJFiPyNXCRYXl/GX//avJb+DdZi1nft21/MlO4NB3o8++gjGto4hijX3ixk701Pz+OEPf4hvf+8JnDl7VvouXq/cy/ZXhjRvrMUMrq7W2tSqzClogXXr+/fA8nwst0/Ivd0KZwHHR7MaYvxUVcgStU5DAJB2sIw4vaA5oq0sosDBqdeW8eTfj6ttWSot3/99H9qLyqYlXLp4Eb63CN4O3BuLZwWXinSEWqOGOCog5Q6KavSFp+Zx7OhprMyuougVcdO+3fj9P75PrDbr0SR8e0GBjZRa9jWWPcR+ThQgO7btE3IKAZAYBDZiBGFHrrHjb6wKAHLg5n0YHukTZS4zxAwAQhUma/HKQhdbNu/A8EgJs4unlKAMV64JKyphZT6N8YlxuFYRBw4cQrFsY3KGQFqATJY5vVSscr0kydjD4NBmyYBrB1V0LdpNNeE4ZektJs+1cOzVKczPzuPTH/k0btyzF53uFJarFwUsCrICbOU0AAAgAElEQVRLAigT0o2oWiYZSGp/CpHvCdGEgM3E6Rivvf4a3j7VhGtVsG//jXjgwfcJWcXJjSOyVuGHLfhRTb5vx+6XHoI9Ltck3ktL0wEuXZjC2ROTGD+9KvfKQGEzqqt1dJodZFy18VvPDjL+NLomyr1FwH4ts2/dTtH01L2Eol7CQW8tf8ffJxkg0sPwnrKAQtrFaE4BkHR7GS6/ZzCnua0AiMx4HFhuSjJA+Hc55vLSBisBLXU+uN67mNmTrhPa/2vPrPXPPFZmNyS+J/d8L7Go9/V6gQzTf5vX5XtoJpDaY3EmZyxqTZ8kM504xvhvXw9Bv5o6dP0xP8cZYAYI8xc2ccCdLSDfBbxEHUywI5sAIDLcthykugyHTjbJHAMztDtWACFTKaKyeYMEe/OGCxygI/ljWrAZOs1cEOZKcCPtN9qwurEscLwZ+B4MA2coNzedbBop8+QNQ/aahMN5rvyZw2d2uA49jeXGjRFZdHeFABZk+PP3VJBU6zUZ0pMwzgKudlMeMvkCssWiDPHZmNKyqxmp3F+Oz6ZVjpUcUwFdAj0J859AhChAEkYEb9h8pYR8ubSmeGgz1AuRDOCparjlfbfhwK2HhGXBkLG630bD10LFz68Lj/rwGbaRWDVl1VaLg3i+jllg8mTzWZb4cRMAobx0y+bNsglUj21uElrincjjNcNqVSVEkv/BxoNNE62g2HwTBGAx5cCDr8vnEaBQEGQDKpW+5HyH4kFKgGBlheGSnbXj5MLI80kgQ2wFemR2shBTJrlaxdTFcU6WZXDD92dBYrA3ARYuz3lmlxAAMZ6FyZZTQrQp2XYdec7K8opshHiuqERpNhpyfjdt3gSCHWSM8b8E2qhi6R/oR44bHw4nAt1QUV7Jz8pzI4t+srmliqVBFcjKsgAtpVIRGzduku+n1WYAnubg8LotlMvyPrKg07oJvH4JQrUxMzeLiekpsRHj+Zx48wxOPHME9dWanDuRqvcAIMxAicKuFG7mk/A8EAzin/mLANIqgZ1E1mgAELMUUCEizVZPY8pjNtfO4IYNGBgZUZWIWJEo2CEKD/4i+OGbYQ0VJ9xbmeJPpnYsQIQyxlT9IZvE5LuWPMLE51hek+Bl8h68r701j+HE1ko2kMnmkW0tXzuZbNImjgBIi7e6vK+FTGjDu0wB4qDQV17LAIkO9oagh2AGiFGA0GYvIADiKQDCDBBQvkvJbWKBxQwQWmKJxUGS46LnTv/uf/zidQusn6PsXH/qv6IzcNuoZiz0/sj9LzsAlYwL2JEMCgjsmuBYGfwmik1ZdyOgW9UgcZsKELuDMGrCj6bVOxZUgNBugmzfyzNAegEQtcdSACRas9pbZymZJvuyY+7ZFLzr13OVIegGAOkwBD3JALlaCyxuIs1aHYY6dDd1lOeNdV3ZwhCbkJGRYdywZ5esfVtGh1EsKPOW9Yx1/G+/8HfyewIfN9xwg9hpkBxg7Cp7Gcl8Hnsr9izz83M4//YZIViQ/SdKzy4DSXMJCSON0dGNuOWWW4ShyteprtYEADHWlAwbr/T1iy3C+OQkzrz9Nr7zne+syd8F2Ak0IJavrRsizYa4OgAkYTknQ8TLFCAyAKVKhuoX7XNu3LMTDz30EDZtUl9+uTZtggYdrK4uYWpqAidPnsbLL74p7E8GfqYzavdkObb0OEHUxsVL5/H888+LVQf/znFoNcKaDWTSZSHdWKm0WLTCacFOryjBIW7Bp693m77w2rt6KUu+x/6BFIZG1M5108ZNCoDkN8BBBUvLC2i543BTFrz0KmxvUdm3QUaYvARAYLXk/QmAcJC1ffMh9Je3Yr46iTOTT8l54GehPQ2HN6XMTmwY2YDV+hSWV2bU3znScxaHeZRLQ6IAcZ1IeuJaY1qUIgxGTjkMIg6xfdNdqJQ3oulPYmL+ObVHjWn5w3DOCoo5AiCjiMMsJidnsFofB5yFhBijZKSQ5yHMigKkb5jEnSaOvT6DIy9cwtTkPNqrWyXPI52qIAxJjGphz/4Udu7ajv4NPpwsrdg68ENmh7DrSqxXaL/idvReao5hoLQbGzeMAX4R3/3ud/HWqxexstiCa6eRzwzK+kLgSifDBED0GiT5YW04vWaBpRl95qd303/l2vFO/9bLnPwvTgFidWB7kdjaMJ9DABCrK9+b3vN6vrvMZ+lC2Ny8RrQ31TwFDmTZ+4u9q59FHKgajuCiDFJA8EuJaWHUlX8z+RwCUpBZnORdGGsqQxBzXVUBqdOAqhHNLwVK9JgJHspriPe9EpjMXs7seRwnhJdZWANGpCRewZ7tZcu+U90xwyj9N3rua56QAC98PTnWdasV8xprw6xESdib1UHFBj93ZLsgP/2drlmtQXqNc01mvhN/eodZvAd6j8+iRTZlb6y7UUb+jUNWCbqmq7Ole8IQq2u2XfwcfFyj4aJe76DZ4N4jJ+e2dqqAM0cnrnkI+rvW/55/ILiVy9CZgQx4Gx/4wAfwqU99Cvv27ZM9vukxeI0SrPirv/orvPnmmzJcZu0l8ZD//dznPieWWazbCrS5OHf+vGRRpdJZ7Nt3QK41gsX8TrinpBXl8889hy9+4QtYXFwAg8dLhZzkWX7u3/wbOYZcoURZoWiTZiZn8O/++q9F+cZ5APfYHKIS/HjggQ+KdRedLvwO98opnDp5Ct/97vfw/e9/HxPjU7ovznqSyWBiG3WgmgBgCUSmNTWU14qEfKp2l2NbN+LBBx/A/fffh127d8o9nEoxHJ6AJ3uVJl566TV8/t/9BwF/WCMNsOh5XWwd24JHH/0IHn74w+irMLi7JSoOggevvPIGvvh3X8Sbx49iYXEB6VQWrqsZKYWcKk0Zgt7xCc77SOdbcm0RAHnfXTfB9nwsto7L49rRPOB00K4HmL1Qx7333otm0MFKbRXtYAXILKnypJVHHLo49foqvv8fJ2QdcmIbB/YfwIcePYhD91Tk++u4i7BdZnlZcDifokV7xhbSRByWYKEf1ZUGnnliDufPjqO10hIA5IYbtuGPP/egKECqwQV0nXmZt3dctchsLqcRtLOolPux98bDAmyQJGQ5VF/S6kvtRE+9VUPaHca+/Tdhw2h/AoBMAjbzvzjl0ByYqYsN7NxxE8a2DWN6/pjMmggUELxiBll10cWli8w/KeLA/puRzoW4OHVUwI5Uxpf6S+MK2oDyPI6N7RECbKO7CD9eFTcQy8rIrGRuvIPjr01gZmoGn/3MZ5HNZLC4dA7N9izyxSy6mRVd/1lrvRSyWa6rCvzVVzlLcOSY2kvDcj8dPTKHgco23HXX7dixe0TXF+8cgngR3bCJrlXVvtLtE0Cd5A+SJLimB40i5maWcfrYBN46MiEWYX3ZMdSrLQSdEFk3L+dxPfmG17+p+wYA4UxLQVADHpia30t06B3wmzpglpMriQ3yfFHo6Xt4BEBsC0YBwvWlFDXgxV04cQgnbF0BgHgILAVAOJvpfW9T5wwgIoBqMmPT2aDWUPP3Zh0zn4lzs97P1atk7H0fPob1sPe86Pq1rgDpBT+ufJ/pz/yfV7MMX7PHXFeAXLNTfe3eqPPHDyGXzWFwYACVVBb5riVWV7xQGXieaQSiAOGmN2O7PwGAkITNLYcAAAMVDGzdJAAIf7p2jDaZmp4qSPhYZnosLi9JAW/XmrD8SKyHtCByIJmT5oFFk8wKes6xkHGITHYOszW4yWITQfDBo7ySdllsjhlvZ1Eir8HQNH3ke1ZrNVnQGapOt1TTgJb6+lEZGFy3yooCtOIQS8tLooCodlqo+S1h+LPYhpYK4QSQ4ZCew94e+Va2WECmqMwVLiiLzTqWmnXZ3POmv/P+e/H+D9wtRYWfk+cn6GEMmQG0WVwcYSDpppsLBa2Y+DnMApVNrJtY/NjU7NyxQ6zENCiVQxM9bxxm8JzxuAScSAAQ+hwy7ImNGI9HVRtNKQJs2AiA8M+7du0SkGJkZEQsoEwTzKLPf5cA044v6hB+z3wf81osRlc2/LxWaP00cf4i4iCSUHB+561mHW0Jeu/I1DmbTgkT2KDQvQ65bPh5fngMbEA1QFWZpPzMBCIGBwck/JzvL8F/lDcWi/J5U5YDhwN+XjfMmWmrsscAICYnRplU6rnOa47XFa1D2GUQXOI1IK9dKCBfKsl7sNhya0K1kgHr5hbmMTUzg8EhVYBMvnkWJ595FbWVVXmM2EglYa1a/FT9QxYRX0/Aj1RaJM7888rSktiSrIMKaplliojQEpJQq14AyhSo/uFh8JfZzBgAxGR8MH+EoIUeCzcx6rMur8XGRGy4dPjE70cAkMQCS65fRQ3WQBUOFngvK4sgFvWHUYBoYLrav8lzBQCxmJ2oAwgbqGVitEheS4AXAUB+igIkOrgTweYBuR6YHXOZAiTkOkHwkhYJeXiZNMAQ9F4FCEPQnR4AxOSXJEPS/+HvrgMg165KXX+n9/IZuDoAxFpjQ+rapsNFKjl6ARCaHdqdpEZZqxqSGjURWnO61onEn4xRduGXh6q/JwGQVhe1pXe3wNoytB1DlZF3tMCStS9UCyz+8L+sRaury/JnEhKY+7Vnz27svmGX2FRmXA3U5uPqtZr0BWRUZtIZqbPbd+wQEoBsuBKAmu8jqkfbFlD9zJmzeOutozhz5jRm56ak7hk2GNd7sROQkNM0duzYKZkad919t7xerVqXfs30BmPbtsnXzZ7i1JkzOH3+vLA12c+I/SDVBrGqW1mLNC/sai2wdAAoDLafAoDwWuHgkkDRXXe+T7I9OFDiKdBzG4nytNNu4NL4RRx55TUce+usACA37TuAUqkijHSScXiMi8szOHHyGF566SUcPfqmfA5ugDkw8FxaSYxITfcZW0aykNUAkqBf2sBwIBvHZJ2XpJY7Lq0XMtiytQ/bdqh9Foc87AfSbp8MAy9cPI9uZhpe2l4DQCRbJWK/6QkAEsVU5pBc0C8A0tjozRjo34al+gxOXvqegD2Om9JckjiFUnoHxjaPYak6joWlSc1gMaSCMI9KeVjscT03TkLQ1wGQtKuh4dsIgJQIgExhcuE56ZOuBECMBdbExLQAIE5Kr19u7wWg6jJoNYVMNo3hUVfYq/XlDCYvdPD6a8cwcS4Hx2b+QA7tFtBsrWLzDl9sPQY3BUgXGkhnPBlktVocdDGQuKss/5QScNDahmJmDMODG5Gxh3HkyBG88MxxTE8sSn5Exu2Ta9JvK7j4iwJAzNBgrS9LPvm/FAC52jpw5UDl3Z7Xe3zv9phfuAXWVQIgQddBSGWHZNMkAEjIcPRA1pduoJasDCzutsk213VHQTDhDwsAEoT6OA7ruDaKljcJMCdr2QytzOfPZIzKQ4GF3gGR/vly9qyxLu4FP8xAyfUi9A20RW1iyEvippCEv5rvie/BtaB3sPSOv7cJxDaTQ+31o+9lJq+DLMLSFfYva4kS3+TzylbBEgAkoj1Wj1d970BLba8SIOQKW8I1PlSP1z2HY45sXVjDqcRijWaguie2Y5HdUlV5AoDIUTALM+Cw3EWjQTJahNAnqOygdrqIs78EAEQ/s841zI8ZHK4NNxEi5em1xRzLhx9+WMB17qVl/pCARdyzv/766/ibv/kb2cOz1on95dat8rw/+qM/kt+TPMY1n3sWKulWqxzc5jCyYaPYHXJZIpGBg/UXXnhBLLVofcU9YjrlopjPCpDyuc9+Voh2XjYP20sLue+5Hz2HL33pSzIAN7mQ3Nf/wR/8Afbvvxl9/X2i/PDbapVJlebjjz+Ol156WWq6fI9pWmCpisFYVCYUO1U/JZbFVCRRmer7bTkuqkwOHdyPO+54P266aS8qfbRC4rlVezXmQ5w6eQ6f//zncfrU22K/3Wox/405QTl46QAf/vBDuOeeu7Fr1w4hMrhOVu7L1157C088/n053uXGitSpbLaAXLYge/rqalP2+8VSFr7Pc7qIfEXr+Kd++168/+59cNMB5upHtb/CAiKrjW4bqM4EQirpIECjRRJOVQAQqQ9+SUgEZ9+s4Z++OquKiSDG4MAgHnx4Pz7y6ZtkLrLij6MTtAT8SLna1zpZJWoiKqPTzmH84hR++PgspicXELUiAUB27tqKz/3pQwJkrHbfhm/PwfEctGzaQHbRXs2i26LSs4SDN9+Js2fPouUzwJ3gji3P43d2+lgDKWcQN+27ERs3DQmZJXKmYDu05SP5RNey8fNVbN92IzZvHcD0HJUdSnAV4NMuo13LCSk46No4fOhWFMq2ACCcNcV2XUCvKLTRbPjyue+++4MC1C1WJ1Ftz8rvo8iTTNb2ahqXzqwIAPLnn/0zVFermF88gyBcRjafRjWaVrWLZSNTKKBSKaLZnJVjqi53xRYxm+pHDnvl87zy3Di2btqHe++9E51A1aXIXIDt1RDbXQSWuqzEcUEyY3i90TpN9h3xsISsT19axesvXsCzzz6LUmqT5oKENlwq5q4xALK27iQAiMxiEwCEGSAbco6sL8WwDjfyYUeBACBC0iEpXJTGBEDUUSRNV5IEqNb1NiF6JvMi09vzfdfmST1ZIaZ3EaBbVnMFZdbmlIlKxNQyA6wY0kDv83nPGgCE51+UOYmq7Moe6fyv/8XVtjvX5HHXAZBrcpqv7Zuk/vQx2ciSfVBw06IAYdi5sF/8SELRCYBwk0cAJE2Ut0cBQpY0p5d8fGloAEM7tiCd12F6Jw7RsELYnqvevI6NwIqxuLwsKgMDgAQdlTTzRjAgiCDPvJFZIJPhtNyoiQJEgq05FKbSIwkp58CZbqi0Iurv65N/J7ObTQMXZYZItYPu2k0+PLoRG7dsEakwB/lUgLTjQAATFrTFehWLDWVrcLBNACQiCCK2QKEMDCQIPRmKUo1ipxUB569LczO4ND+rC6hj41c/8gge/PCHpEHiLzubhpPRxt7kdVwGGCS2QMaSicWdDZRpwBweTxjKcIGfzwAgpvnWJqQjn5/nV1i1DMCUECKGVHoSdmcAFj6Gj+V3Y37xuNgEkDHKxiOfU5spAxTweA0AwmaFagUJkkqyRszn6QVB+G/VlVVcPHNeABC+Nq+/umScNLSAxTHStELrUX9oy268wSmH9xMpPLNG1A9XfdJ9sT1gqCa/u16U2aDSbNRdSiGTwRI/Ez+/OU6jbDAh8kZ2z8EJARBhLLXIttBCmiWoVSzKQF3AJG7ByNRIlCUEQGbm56QxFQDk6Fmc+fHrWFlclqGBXPuUH9P6RSzaVFEhzS03TPw7x00ssdKSSbIwP68bwW5XA1PFWiNhzlJBEqz7cq7ZsiVNPfM/+Ms8/p0AED7fFDq+P4/PbPKsMFYVSHKtu1YSRGs2UsLsUTaBXN8JAGIAF9dSAGStiL4LAML355pRpQLE0w0JlSeZoFcBYiHwfloI+uUKEFpghbgOgFzbSnP93f61noFeAORK5YdRoXHhNoGCnL5wDCVrbZIhxE2brCVw4HVtUXw2/Vm0uzUwpBmpZQFhI6uOMNbMCzJvTU3Q/+qapH+pnr2qAFnnb+k/Gyuu3qGRgp0/80dyR5REQSIY+4TxiQmx9eQgut1W9cqaAiQBQJgXEbbJrF8PQe+1wPpZGSBcN3XtJSvZFVLCgQP7MTo6LMx5bkSJeee8GGHXlx5F+hLbxsrSiiheybTjOaRakoMWDlmoamStpy0GSQ8kfpCEIJsd9goyNAuFAMK6zlojdohRJJuw2267DQ888KAMUAi4UM3IuiX2VpTfFwpoN5uYnZnBm8eO4+kfPyfZGaankkEgbLWTTOwjDVO5lzn2ziHoPwsAIXjE0GHAdSzpX2ihwX6mWKTlJ69Bkmw6AoDMz8/irWNH8dJLr2D8wjzuvvseHLj5NgwPj4qFK21RV6urOHbidVy4eA4rK0to+jUhfoi1VOKjn06rYiSm5QyJAWkf2VJTyBfpfIxMLoVCoQ+VyqgcU7W2IKBWKh2gVIEMBHLpAjLpLMqFUSAo4sTJ4yhurMFLW7DdKmJrSYaYqXhQGK+OS6VUQzIScukh+Z42b9iHwf4xrDTncPLCk8IUj8R3nYBRDjlnDLu37cZi9SLmFsdF0bq2UY6yKJcGMTDQJ7Yh7DXqzWl0/TosK4WUU5brYmzTXegrb0SjM4mJWVWA0AKLUi7P7kMhs1388P22g0uXJiVgNVdSNTL7U9n8clDaJTkHqAyxh2sjaJVgBcwfSWHmUhnHj53G5EQVfttDJkv7yhkEYRcbtjjYvL0gdliVQW70qfquIgip5u0A7or2kvFu5LxNKBUHUMmOSc/8j985grfPzoh9khXmpQ9myDZtZVU6q4O+9RB0kZAn69blK4Xpya8EFMwwwDy6F5gwv//nKEB+5vqUPOC9DYD4sFy1wMoXExDSpgJEg6R5XUufGPBa5fVBRXligWUy6YS4RKvYCJafReQr6EtliHqZJ1Yk7EETRQmJNzpcIjdH+1Npm6Vn1u+a/yfWUgmpT4PNe/I71D9Krg2Ct5IJ01uEZDC0/hdcY7xUKMNt2VMk+xkjLTb9sJC0aB8s2YFaC9VONsnVM321w/20sqEF+BXViaozpD4QDKUlNMODXVuIYMxCUfCHx0aaoP5Xeu8Uf+lFY7I3DTlB6+d6jVwHSVQJbQhLvdc2LZwUXaFNMWtAqKxwKq7FNY7rFM8f7XsTyzOq1qjCb9hoNpmrwe9GAZDVX5ICxBAFrwRADDCi93UAz2nKfpBB4vfe+wHs2rVbvg+zB+Z6ePz4cXz1q18VxSBfV+ySclkcPnxIwsdJICApwUQMkHRHe23ZB1s2UumMkMYujI9LKPmrR17F2TNnsLAwD7/TklpOo8+xLZvw6U9/WkLQhTiYzsH1clhaXMaX/u5LkuVBtQgH6Dy+Bx54QEB+gjBCXCT44odCsvzKV/4TfvD0D0HrZjL5OS+gcsHy1nspTe8wAWymp1IlP+c9tHHcf+BGfPihhzC2bYvMZAiyEHwUkiAzaWJgfHwKT//TM/jbv/1bUXQIecCnpWMkRIWDh27Eb/zGp7Fj53a5SpknVsj3iZrlG19/As/88HnJ7ordUJ1CwAxYZj4Ay0tV5PMFlMs5UQw3mitIF9pyvREAufMDBwQAma29qa4ZCQASdx10qykhlfhWKFbsARqIUgqAOEEfAt/G2aN1PPPNJQFe7NAWosmBWzfgQ5/cgxt278bkyinUm6uwbB+ZFHsCkl71HoyjCqrLKaltLz65itXlFpzAQTFVwNi2jfhv//tHJMtjpXsGXXcOXtpFA8xf7aJTzaPbyiKfL+L9t9+PEydOoN66JACI69FNROdcBEBcqx979+7B5q0jCoDYU/I4gr8+bdBtGxdPd7Ft814BQGYXTwrZkvkeMny38+i00pidIZDRwa233oZSn4Px6aPittL0lyW03LYyqK760kved8/HhFiwVJtA3Z/TfpAKCSqYaylcOruMt8+dx3/9h58Tx45qfQJdWoxZIepYkuujFcbIFisYHR1EvTUus6lum/aszIPNIBVtlr7xuR+exqYNu3DvfXeh2Z6Ta8G3zgF2TV4vsNpyvRfyW5HNVhAEbSytzCiJqt0PBwx5jyWXhOrkbLyJpv+IAxthRxsBKzKKT6MAEU277jqSmtLbr66BpP+CEPReAMRJ1OtrCpDEAou9ZL/TQZrmWwRAAlUGWSSWksyUWGAJcNljhy6zyDUStCo9zAyLf38lAGIUHObzsD7F3TAplrryC8iebJ7MOegFQXp7Fj7OhKBzfTfqdvOY3vV29bP/z9W2O9fkcdcBkGtymq/tm2z/X/5IvE254KVtB+luvObxZvkBUGsjZdnK1mPmRajMbmkaWelS4jMgjVt5aAAbdowhWyAAQrso2kp1YfP1qVZgQDRiLC4tYWpyEp1Gm5bIMgSXYE8WVHoic9hLaR0bOy8lm1Mufhw4EN2kt7V4YXJgnM3IZl8GwXEoNlXMf6DXNYEYN5uRjT6fX2s1UW81ZZPGX6Ojm7B16za56RkKzmOlAoSbXHpnr7QbWGlTOcHsEE/yRqKkiRXmGn1qE888ng8ei5fLJLZANs5OjuPc1MSanOzRX3sMD3/80TU5dbZSQqZYSBgZHSnKJltDGyhFXPlDoGNxaVGaEyO1ZvfA7AoGgHEQQ4bnpo1q7aBoroIBVCoQ5FEAhKFhbXlPSgF5UvndSsiq35XzxM3h5CS9vydkk8qQ0507d6C/0ieNm9pTsAFUn2XaQ/G5BDEIkBgmExsZQaXFqFYtUGShtCDWT5fOXQQH6Tt37RTLMoatEgDha7GJ9uRcG4/ZZDeaDLh4vXQTiy9+lxzqrEneiXqnUygUiygU8pINwvdmHofx4LWpQiAIRDstl5usWJhlsqCTFZqwnczdyH/r+L5YgNHSgT8cGPB88rxmcwkAkoBb3HQxtMwAIAuLiyAIwoEHG87p42/j7ItHsTTH4ceqbHZ4rXOYoiH3GeQM+MEhUbI5k6LBjQGD6peW1hQzlBszyNUUT7HGEp9FLYgiVRVrEVoCRKJYIbtCNj6JdJPPMWAch1y0B1PFhyUWXGmyQWgHwIkIN56RDsn473Iek0GjfMdJCLuAhcmmVUEWss/IUu0BQKjm6QmYZFNNCyxxkeV1LABIhKa7DoDQ0mrdAstCkISg771pLzbu2wMqQMItiQKkG0lmyFoIOrOBOMj4KQqQyLVlfeu1wEq8MeSc/U/XLbCubaG6/m7v2TNgAJA18EPmP6pG6/07suAE9JCmWcEP4af2bhIYxNzoiqpvtTmBtl8FuHksNpUtn+ogtsjuFXqUvkdyZq4OAFkf6Fw5rLyqoeHVAiCB5kGQUUkFSC8AgthGIffPywCROsp1OJ2WXIZ77rkHN910gxJLyOxPACQPtPFRT3Wp9wRjggSw4Vra1RrPmkPA4/y58xJqTnafUUCaDLVMJiv2YaxzhqnF2qzfnS3DCQaSPvjgg1JjWOMIwueTzDQeA4GDleVlIW4cO3EK/0+fhC8AACAASURBVPC9J0U9a15P/b/Zk7SkDzEbMNqA/fwAiNpZcvDGQSQ3jb/z278h4FGhQAYp6wvQatRk6HLy5DG8/MpLOPbWCdSrkdh+btq0E4ViH9qdDianJuW65OaZrPJU2oWTVvsuqoRV+cprXGtuSKDBS6NQdjCwIRYgIFMC0hl6a5dQLGoGRxA2MDU9Cd9fQS4fSi9XzJaRy+ZRyI6gsergued/jG0HPGTzZFLXJCyd11HG2oBsJg/L7qAbVNFp+/CcsvR7m0dvwuDAGKrNBZy8+JR83i79JEEyQwGpaBP27tyLxdpFzC5eknNgekckAEh/fwWOG8mApyEWWHXx4E65HCQE2Lb5bgFA6q0JXJr+sXyPsU1ffIZvDiCf3ib5fs0GcOHtS2h3Z1AZ1F602ayrKtminzoH3F3kyy202g1EnTIKmTFsGNkCv7YDR988geNvTWB2poFuQF9v9tUhCn1t9I84GBrux8imvHzHXoYAKRUxHcT2vKwOjj+GlD2CcnEQI3175Pr/9lefw9lTE4h4r7Y0KDuJ2EkWFu0/zOBGFpw1AORyxv0/FwC5HAi5+gyQqy0CV7WW9QSX/rTX/cUrQBIApEDLY1W5Mx9CbLBkb5nkYcQER8nAZXaS9q6GKCZWV2Luw/KgAIioQWhjlvSbAi4IWU97XJMrpOtKAnxcCYDInmsdALlyqLUedq7kn96fd7sG7MRKTfZxCUFJ6lYyNFojAV3BpDWDpd76KOeJlnoCgCigQuCdCilV+KvKX0B6W33z05lkH8UQaBISqTRIUxXv/f/svQmQJNd5JvZlZt13dfU903MCcwADDG4Qg/uieBMkeCx0kJREWpQdtldShLUbu2s7wnZ41+FYR9heyV4rVpJthUiK4LEADxDEJQCDATAA5sIcPXf3zPTdXd11V+Vhf/+fr7pmAJJDCgIpxRSio9E91VVZLzPf+9//XbBiARmPXZWLvt7qFxubfH8D3Oj79uSchOCQ+VwMvebaz2MjeCkNtoCZKgrABJYqdCx+DmGN+5I9xP0oAZBmg/sFqgnUSaF8NI3xg5PvuwVWLwBimoTmfKxeEx04VhXXXXedAA/8TkvdUt9AGETdkb001Qlf//rXRY3JvR2vUe5L77prF77yla/IGsDGOc8j9+OGya2UDkgIOi0IX37lVQExTowfF1UHeyDJBO8LF8lYFLfefBO++tWvoljIIV8oIBZnTpONC+cv4E//9E9FhcKmNu8dqiI+//nPi23XyOio9mdoW+76kt317//9/4XXX9srBAFaWvIa8CM+e9oXXbcGAOm99tkHIBnz5ptvxO233ySEAwIfJG7Q1pn2VsyoAuKo15t48419+O53n8SLL76IZoP1ha7ZkYiFbDaDzz/2CB584AEMDjFnS6+tRt3F17/+DfzoqecxcXZK9vCVVlmIGo1GW4AcjimFFjJH2Mx9oCWiDzu2ImsdAZBd91yPaMLD9Mp+bcZaC6IAsfwYnFZWfuc6gfSeRL0UVQAk4pXQaQHHD1Tx4ncX5fzE7JjYUQ6O2bj9vmF89rOfxZm5g6jUynDYrI6r8qTaqisZwS1gfhZ4642D2P9SG+0mCQ0xZCJpjK0bxh/+8UfR7jSw1B6HG52VzLIamLfaRrualRySTDqHO+94CIfePoSV2hnYkbqQP3mfc748erACB0Vs3bYF6zeMiKsHARDmjVEBQsCJ1/XJt1vYOLYDGzYNYX7puNSVC/Nzsv+NOhk0ao78LX+myiidA85NH5TrqFybEwAkEkmjWvGknrz/rkcFiJpdOoOV5pSsy27gKvu/kcSFM8s4duQYvvzY7+h15y+i1V5AtVFBJ1aT588uVYBIHOvXjyKSWBEbVpuJF26ARs2HV2M/KoXXdp/AyOAm7LrzNiFpsH7qWKeBSJUx6mh5dfmM2fQG5HKD8IMm5pcmdU2o5OAggU49jonxGp544gkEtRLaDR/08I9aKd1j+CbzqzcXSX9nei7vNQCiyTgXW2ClYw6Gk446maAhIegW1a6uWmARAJG6PxKDG2aA0Jmja9oVghV8bq/VlQE6TA+Sn9mQXbuADOsogu7Bxeo4sz6Zz28I0gKeha4mZr3j73otsLiuiOPLuzxWfv9/vdxy53153hUA5H0Z5vf3TR781/8sZLCEvv4EOMIms9tqo8HwcMsSZju9Kc1mQBC+qAMnTWUHJ4IAhf4S1mxcj1QmLa/J5qfZMAu7j5OF54t1D72pO402YmR8spCjlZQEW5uiVQOgk/GkLPT0kBZeCe0RWPryZmfhHKFM2hNJIfM56BKeyxdk05Uq5JDMZ6URLWHglQqWuIHlhnxxEaODI9iwZr30UtgYaASuqEAI0PAY64GLZtjIkbPCRnkk0m1S15tN8MtIStOFPDKF1QyQ8cmzODE5IcoTNt8ffeyf4BOf+bRKKAHkB/qRLfWp+oThkeHui5MbF3Jj+SQ2TJ02lstLEvptLLQ4XgQgpqensLxMCeN6ac6byc1sFqgC4f+zwOIExA17pVLF4uKSFCCFYgGZNDNXfDkONkbIFGAhRHSefqIsaMjgIFDBRZDvQbsA5nxQAcLxY44Hix8uSjKxhQBI7+RnwJB6pYYLExfgwNGGRDqFpaVFeT9lcNF2SW2uzARraFo60aq3L8eOwAnPr4yfpXZNzADpKxZQ7OtDX19RriXZzIah5JbnIcKcidCPVwAQKh5CGa9RfLBYZTOBctBGvYl8noyEEQFJOPa8bgkeEmQhG0MssJIJafSzcOXxcbw51vQnpYXY0PAwpsfP4swbRzA7PSOsW1ksIlHk8jkUCwUZy3xWWbe8d3gfkV2rjDSgXq2iVqnIePEc+C6ZuT2e+CGljZZxfA0ygqjgMBZXDADn10Ub5Z7MDgEwyPoJmWsJ2m+FGSSyqFEBIguuSuw12rfHE5sbvZA9LKBLmP9hFl0Wi1R4GcZbLwDC/6cFFs8PHx0CIFEPNRbgoQIk9i4ASJoZINuvwegOAiA9GSAd7yIApO0HaNg2gmhMgd1kHEGvBZYEq3NTvvp5qOjReVEBvH/5/1yxwHp/V6or7/arOgK3MQMkRAq7jFZqL0Jw1Kj2bAmsJlAaZlwROA2bSNK8arXQqjfRWmnIRr3SnJbMhFgSSBfaMjdGEmQKt6XB0CPsUJYW54YuYzVUgNCvuWdeMmPYqwQxv/vJTcPVeYCNXa4x0hRxbGlqMBycdhXcmLfbGu4X+GrfQgCkPNcU64k2nUs8MsgdpOI5mZdpgdWfHxQVLptE2mxS2T3XIzbUjfKCv2PTitZXjzzyCIaH+7v2WGT7SuMKLfHe5kPsnbTrhHazKWs+gQhuJE+cOCnKj+mpKSwsqG0Aj8HkjUkzjblkFsMiVRlplLbFPC2hPCFbEAC5/bbbpP7ja7PJnkomZA0UtmujIWQXvsfR4yfwvaefleMy+SPqAU77mrZsutUyhZ7zcbUZDa8Vrqdch8Vukd7NVDiGdRTXEK5NbI6QFS6AkLDc2jImwjyGLzXV5z/3qDRkqJphA12Zx6oQfmXPbrz55huYm12A73EsUkimaJUVkTWW9QmZ45GYi1jCQSIZQzQVyBpMko/WRVwjlMTT8Ug8SGJwOI31V2eElGMnWnQnEAuPeDwnAfSJpIOZ2WnUavOwIw0h4+RSzGXLIx7pw+z5Jp5/4Vlcc3sO2XwSkWgDtlMRVnU6sg6FXFFs4qq1ealRAj8hx7F2ZBtKpTFUags4NvGs1M2exw4Wa4E0UtZabN24FfMrZwQA0ew1MtBZp9MutA+FQk6alQQMlqsT8LwGIk4cNlJyD2xedw9ymUEJNz83/Zo0lgJmkYhlQx9y6avEFoQAyKGDh1FtnsfwGkfORbNVU/aynYTbJghWQyLL+q8ptl9xpx+lvhEM5u/G1NQ83tp7EocOnsXCwgxcTAtJxLMXEE220D/Qh+E1eaxbN4ZUhnsDsqfZaJ+XuSmoD8FBH/KZfgz3bZV6+rvfeAnH3j4Lt2PBb2nNykrG4gY/ZMTLfNblwasCRBrMwar93qVAqvmZ164qk9/Z7L50Lvc8bQL0vpb5e4JubOoQuLzcx+UAIJce9096bSuwYQfaiPEcAg8BfJuZiyEAIexYgPvFTqOlAbYuswp9uNEGsgMJXL11M/o3pqU551ttCSZPphLI5dmwp5qOoBUVINyLheo19AIgqgAxX7pX0gBltCLwO5bMSSYjhHOnPlftnhQACf9f2Nds4ujPqi5TZYicK/ER0HrPKEVWc+AM+evic3XpuTM/K7yrlsCyZwndE8w1YYDr3vPVay31jnNiewjstt6nAsYRoGDlreNoMhkkDD0EImyyDIWJwP2Rq1ZLcQ2Bt0gqctgcDomHDIaPmcwTZmUqeMJ8Qp473Q8wRF6JWKoC4THokQaOx1tESYCUlgjxjQRJJ1yvFQDRc615g25LyWWthi0WNVT9cH7hHLp4JIHxAxcDIFGH9nt6vthwlrXYVtBKiRd6XUrguzwY/q42khyTyxF6vtu9aM7FakPQRTLexL333otPf/pRbNy4SQhnQ4MjkvHQ6bh466238OQTT+LZ556VtUzmLM+TNfxDH/ogHnvsMUQcrVqY8RGNJmUf3na1juByMjc3L+qRH/7oaRw+cljso/kZeD0l4lFZY0vFvCg/fv/3vyqwSaGvD7FoBpWVpqgD/uRP/h1OnTqNVqsh18JA/wB+76u/hx3XXovhkRGpMXjP0CLxxRdexJ//h7/AwYOHlBjJ+4Z7Q8eFFVFSGK9js2c1Vpq8JjmvrxtbK3UBA8+v3rJJ1+t2Q9Ziafz7roLNQQyLi2U89+wLePzx70hPaGFes7IyWdqOJ2V9/L3f/23s2EHVZjYkRNrYv+8o/vIv/28c3H8UrRZrQQuLlVmpEZsNOkO4oqDkWiWZEF5TLBHjCZJYl+R3j3z+Tnzgrh2IpQIshhkgLcwjsJpwgiRibp8SMiLqPIJICy1rRq67uDWIZs3DsbeWsfv7FUxduIB0IiNrR36wg5vv7sdXv/p7OHzmVdRbVUQcvj9zNwJUWtqQd9tZnJ9sY88rr+Poa2x1J5Cw4khaSaxdO4g//OcflxqGAEjLpv1lBE1H7b5blQyCNq3eC7jlhrtxdPyoACCWQyVtBJ5PS3ALRw4sww6K2H7NVgFVWIcGtMCKcI1mvpK6txx7y8XYyDXYuImZYBMK4NFvUubDOJo1GydOngS3/jtvuB6ZgoXp+cNC/FipL2gOUiQt6zwVIPft+jhsO4aZxVNYqEyoy0iCFnc1uPUEZiarAuR96XNfEjKN5y+i3VlErVmFG2tIBvDU/DLTvDA2tgb5YkLGWHKLmC+70kKrkhAV8t494xgd3og777oNlZqSgf3IBbHm4vxNYnStWkNfcTuy6UFQY7JSPy33nFctCNjVqSdw/kQTj3/rW0C9H42qKwBIwlErO4K4mv1hlB8y2YW6cxJPlXy6CgSH+Uy/gAKkO/dIf0qzgWPM+UCAVMTGmmxMPne6swLHa12kAOEkK32+yGoGCEPQDfm4F6ww679RE/J9euvqrloxrEuEvGbZQpQ3x/hutU8vAMJ72Tzk70MHGr6PUTCKTfklDz53/nf/53f8/pf5iysAyC9z9P+e3vuxP/033YY5ixGyxsnK4IXNjS+Lbz7Y1LYiDjpYVT1YsQjsdEKY0ryIC6U+rN24HtlcTmVYXKS5qIZSXa7mQcfF3OycNNndZhsJi+wVLaCllRrQ1knRSRZYZJ3zZhELJwZBiwUT/ZhbGr7OTV1447YD2m4RAKECpIRsqYhMf1HzGFwXi8vLmC8vYXpmRjJIStkChotDkqsgTWYrQMvyMTU9Lc0Bn+qWZKxreUUABFycGdTO0G7mTbTV85Cb/+JAP4qD/V3k9PTUeZyeuoDlagX1VhO/8aUv4HO//tgqyzGVhMOQ7k5HswpCyysBOJIpbXaHk6r4H64so96odQEQNnzYGOex8hg2rCcAMtxFpM1mwbCijO+sUSUsLNJrk039vPpYu54sUCb/g76SfO6OHTtw9VVXoY8ATzotE5cURB1XNs18bx5/PtcDgEjzIwwpNCGSPddwrVLDVAiAMJSV9llLiwtdFqqEXUsPWidNmbjD8dBJV4vdWq0q7AtKX1n4qkVIVBg2xWJB2DX8fLSS4r8pCOLBDgLEQt9SWbTCoEDJ4gitPvjZOB78qlZrqFUbogCh5JnNLl6DYn8lqo20SG2Nzy+LySYBxIaGuvP6YLOM1w5tsGZPTGJi/zhmpqbl+A1azmOlSiQfAiD8LFyICDAxZ8UsIgQ/aDkiXwxvl3uXIJcyAIxSRBhg9FmkLD4Ev8SmgmqscGzN+PLfDWtOrAX81SAs5s0k44kw/DYmYCX/XTcVlthS8au7MIYKkIs2reEGlqdO1F2OWrJJ088wwsMGqQFAeL6oAFmOeag5FwMgkbAHwfmnqwDZvn0VAFnbv5oB0qMAaTHrhnY6xof+EgBEri5e46G9gV5t+l9oeIB/dQUA+Xtaka687D+0EbhtWJuCZm7lXCUtGTZNSFIQwoLHNoQySYlcyFyuFoScI2pUJZSXZXMfNFUB0kEZsaSFTC6GVLGt2RWJFtqh3DvK9VkmnFCmTtAl7B5Z0gRRvi5zwX7eR29D6qL/l0NXH3VuiqmcYL1A20xujsL+vdh+sJHTbrlYmKrJGt2oeAKA0K4kHs1Iw3+sfyOK2ZKo/yKOsnhpoaFgAxmDzIdIdtd0HsvQ0AC++MUvIpFgrlUC8ThHNpAQ7kTEhU2AJlSm0oaR6watrs6eOSv5HqdPn8bZMxPyml1LwxB4MTaZHC+JkbJX/eq5jrHBPbZmjZyfHTuuxa47PoCrrtqMTovB3s2uRZeA7sk4vHYbp06elJriyLHj+PGLr3RtHA07jE1LA3yYdZAgEOuKVZm8ZsGZ9dZ4/fP5/BzZdEoICbRF4jrPJl6zUdG8krApxlDxBx+8D3fcsQvFYk6aQVw/67WqsBt3735FlDqsRD3fMKrj0myThpbbUuvSWBMdrwEvoLWVLbVgYGlj1BAGWG826rw+oxgazWD7zn75W9deluYvG13RaFpzW5IRVCorKC/PoN7QXK90tA+lvn5EUMC5M1W8sudlXHNbFsVSBpEIm8VVAcyy0aswOrQWrfYK5hfOC6HFI3MxGsXoyNUo5EdQrS9ifPIFUfNadkosrNicLKXWY8OaDZgvEwCZVPuqMIeFAcbpdBG5XBrMLeG5nS8fF2UFQR0GkfKzbl1/H1LJkgSpT88elOf5YI5bA1G7hP7CtVKLd9pRvPD8i1hYOoUNV2kN5AcE3WiPE0Oz6aFSXUYmX5esAPp8d1pcbWO49qpPA0EEb+49hT27D+P8hQlYTkX+tu0vwYl10D9QQmkgJ2SdeLID168KAOLElVwS0OoiyCGdKqKU3STH/uTje3Bo30m0GgGiKHWbtuRdComI+wsqaWV6kbA+aToLO9xTu6af9TCbe1O3dck8PWCH1DguQcZ3vhr/nvUnASien8t5z591TD/3v/u0ANGD89hothkVQxAkzFP0tYbzWh20G1R9dwBbv7vROjL9cWy+ehNGt/ZJ89VyXAEB4/EoiqWkYudWM2yKB3INydwQxKTJpCCFggirTSbOwaFlFnlB4sqhmUlKAKMYLZAv/k6O3VXFF08obeC0kX0xm1V+J6+7+l4KXqyGsxvgVQDm8PGTQDCqtOCmL2qOmb83f2vWFzMH9r7WO163N4OXTTnJ8+lpyoW0Odk7GYGKjC33SwRAwmZTqKLUy1qVmSbLREGN0NrE1n9jU5WB8BIAH9E9Fu8/Ku1lro/pniOgIDGm67wQG0XFb0mDVI/J5ApyjFXR47XV+UAtz3gtkRileShLR0MA5PwsAl/XxVi0IEotA4AooKLAt4AfhrQo48OxoRpFG3F2L6Hxp9wIQrAMm5dmj2OAD/Od2UiDg1F84hOfwD13349169YraJ5Io7xM6z0LzzzzLL75zW/i+PHjWjOERAWunY899nlcf/31knFAkiKzblJJAu4WWmH+4kqlircPH5HXeHn3bvk47JfQ/YCfjNlXXPdGhgfw8IP3S13AfTjPF8dwbq4i69qf//mfSQ0ieVhR5mEN4Q//8J+K/XSp1C/7WRJWk6kM/vr//Wt8/3s/lFqB+1gGikvGZtRDJK5NX/YN+OCaJrWC7yOTSoN7+RtvuB4f+MAHRHXAbCaqVRyb+Vh6PQhxhXOeH8X5C9P4wfefwre+9V3ZTy8saD5ULp/B8PCAHN9vfeGzknVmWOpUqXzzG0/ie9/7PqYuzIvdKPOAWqgqGCaVphLzVEFmLFEJznmiAOHxfuzR23HrHduRzFio47T8bcObRWA3EQlSQD20iI5FEE8mBACp++fl/KQjo2JZdfTNZex9Wgku+XReelcjG6J48OOb8ZnPPIrXDz8H16e9ew1+sKANYDazIxG0GimcOVXFSy/uwbHXbcSjWQE/qAIZGS3hj/7ZxxGJWgKA1INzsCMWvIRmpDZXUrDcPPqK/bhq83VSX9ECiwAIr7FGoyr35dv7lgT4J4C0ZmxQFEm+fR6BVZW5kbUAH2+/aiObWIeR0T603TlZbwb6+gRM67QBtx2Vv4VTw86dO1AajmO+clzux4ZblfubtUW9bmF6ega7bnlQ6tz55QkhWIjqqJSTXkVj2cHMRAWTZyfx5V//XekT1RtTku/HJgJtvjifrNQ7sKJJDA+NIpnok1qbtpacnzvM8WipreCruw9gbM1G3HvfLrHYZG3qO3Nou8wLtOFEs3Ltr197FzKpQbT9WdS9I9pjbA+JurBVjWNyvImvfe1rSHhjUnvQ/srxNc/Y8nkd/SQARElZlwOAXM7ay+tL5jQCbdG4nO8E52gCnjawoS8tfa1UZxmO24IduLA7dc2/CrRfFtgReLaqqEleNT1Ws9b0qgsvXcPMvGeee9E8KHeXqvdN7W1IrWY97AWBZE0I+3YG8DDEbFMr/6T1buZL/+Zyhut9e84VAOR9G+r3741+/6//zy7AwIWUTW1jE8QNLydCXtDchPcCIFKsRR1YqbiEPfO5uWIBYxvXC/tAEF+yCMmpEnufqFjqMO9jdmZGFAYEQJJOTBrvkttgR5CIxlVuyQJEChZFHfk7AhvFUr8UyGwoU1nRoq1RWBgTAGnSm5os+mIRxaEBFIYGQnaeJeDH7OKiLFZ8/7gVRSaalMBJPp8scDdiyb9xIxzLpZEo5lVy2G4jEMVJRNBXCTkLm6RcfPiaA6PDGBwd6RZOF5YWMLW4gNmlRSxWVvCVr/4n+NLv/LZKtTsdLNdrWG7Uu/JiLTpVNibsjxCMMhNLlUBKoyZjy4096whaM/H92VwnADI6OhLKo7XAF6VGKAs3thMa4t4UViNl4cYCi42SysqKfBY2BDgGnHwZYkY/y2KeG0huoHlOVSbN9+e54EYtl82IAoSNHU5u9VpdVCDKwFDfcHOuqitVnD9zTphlW7ZskWNYXJwXNqUWMVrAi0e8kYbztggnUxZRLKw5JgSzGk2Oo/qjc+EnoMLGhOSSSDC5NnKEhUK/XeZrsAke2qexcGHByucSpOBxmuufY7u8XJEwuGKxTzI8+CAownOlihwFQIxig+eXDRt+cQzZzDESaF5rcyfP4dzBE+8KgPDfs+m0qGKUZaXHSYBSNxsxVMjIDAP1BKTkjoCe62KflRS/d54HnnN+Z1OS9zbPFY+lxc/NgrzH0o33qSxGso9YDTmXptMlAIjYX/Xs/20hRodMOgGUVMm1ytjjz3oNmIWdIEgvACKex10AxIQpvgsAQu9zD4iYEHQyLSM2qADZfgkAIgxM9+IMECpAamxiXAFA3r+F5so7/aMdgZ1FDc7sFtVs+9IuU6wEySrqyNwVsdj0iquFXhAIc7Gysizz4tLikqw9tHTMJ9Iqi47VkUw7yObjSPd1ZF5GrIE2m8++Jw0ZebzHAEgv4GGaH+bkKXbz3gMgVF+Q0a8ANhs9qnhg443zN+d1lad3JMz7d3/3d5HJKGtd+3CBsGjjdguMRuG8y80mN41nzlDNqVZXZOdxvAcHhsRznuuLbnCUOaY2KmHtQBKMp2oNPlg38BiGBwdlbbz1lpuxa9cdGBtbKyoKnjNudNkUowKTNqbtRkOYnVST7jt4CLv37n8HAKJNytW8KdNs5PuKVaewxdTqRS091dPZqEj471FH1SY8N/FELFzzNHeD3t+dTkvsNHbdcbuwU0ulgthtcnzOTZwVliwZsmQPEnzpuNpw1QYBmbhUl3SUuUpmIdqIxGzkSjEw5LtQzEnmmNQ+tEd1XZw+vYDpqXlE4i1s2JKW51nxOiIxKnmoGFUyhee3xM99cWkKzdaiblqdPPr7BmAHeZw9UcbuV17EzjtLIQDChmbt7wSA2IiimBgTm6+5hTOYnZvsWmBxbG2b7NJ+5AtZUZdwXJZW6KvdErudVlMbo1etvxul/FrU6rM4e36vgigBWcY+EtFBFDJbpVYmAPL0j57BQvkUrtqqxBTXUwtR26ZfO5tWPtIFbuTrcKwEHFpjeQ7WD38QyWQW40dm8MrLh3H8+FE4sZqQXJJZH+mcg3w+h0w+LmpiNoEarSW4Xh1WdE5rmlYJEeQvCwDhfMLzTfboFQCEp+VnAyCcH9jIpgLkFwVArLA5zrlFLIAJIvtsoHAZYQj06v5BLLCCMEOiTcWSZodIZovUyqrskK8QHCEgLWtFDwBi7LF0a6EFrU2P/vD/zXsSROltcPF5xupX1SLhUnQJKCY++3VtRF36992CgIcUquB+IpASPllUXN03CwEQyWEwaEeo1PFIqgtVRQRABBh4JwCi95++OC2zdO1Tyo+CIuGYiO1VOEZUUciaoftVzSoJSWopW7IixMqaShPuV+Iadssskng8DB9mvGcI1FMprvsCKn64/pAUqSHXS0eTOE4LrF9BACSVjGDr1kEBrWszRQAAIABJREFUQHbdcTeGh0dkX+w4Mc0haHXw1FM/wre//W1pwBLI5Hlgf4KB4L/5m78uDf5UiiRINlBtJBP5kOyZECvu1/e+ge99/wd444030GgpoZDjzrEVVwdR2FhYv24NHnrgPrG1oi2W1GJIYGZmGc8//zy+9rW/EqcBEgT492vWjOIP/uCfYv369QKApDJUV0TQqrfE/mr37j2YnpqRGoSWUqJYsFqwHL0eGnKfq5KD55juENu2bhM1zP3334OBfpLP2mJ3pfkier0wt9Ntt5AQu0sHx44dx7ce/44oQFhbJJN0mNBrcnTNED7ykQ/jwYfuEvWkZKv5PmZn5/Cn/+4v8OKLL6FaaSMaSQoA4iRVqyfgJhVevKT8EOiEWq7BdhFN8jwAH/30bbht1zVIZm3U/JPy2q1gDoHdgt+OojarNQZiEUTiMVjRNjrOrCpYMdgFQN58pi2q2nQ8LYTU7TcM4FO/cSO2bduKw2dfQ2C5sAmA+PMKEoZKGAIg5ydbeOP1/Ti4m1oH5lrEEPWjPxMAaVXSQCeHfL6IbVtulJ4NARBaYBGMIADC8Tq8f1kssK69djvG1g8LiOFZ5xQAEY6Q5nDu/lEFlcUIYnECUwtynY0ODYr1tW2RQJlRYMGqCAAyMJrEUp1kEaDl63vaThrtdhTz8wu48dpdAoCsNKZQrp+XOTmZiQuRpLUSwdTZFZw+eRpf/cLvqfV6/QL8YEVULuX2vPTcGq6FTL6E0dG1AsCwjvRc1gzsDTqIBNpn2vPyfgwPrsU9996BwFYysmfNotkpo92hgjMhPaJN6+5BqW8dmu40ppde1T1LaxCBG4XfymDhnI3vfOc78Fb6UF6sCwDSVYD8kgAQOuCw3k2yFxb4AoBsLDEYvoC0W0E0DEG3XfbyCCprhlRAQNPS+0VU9j2W7oaMIUrW8GHWue4+5xJ7RvN7sTtnUmNIXDXrmqybPb/j6xllSfdvwz6wsag0AIjpCXYPJlyLp77wP/b+6pf+/1cAkF/6KXjvD+C/+Is/0SYwG6RkYYTFCBuYBBiqNU7cZA1EwMDzJm0DxH6IAEgEVjouWR9c3GPJhCggGHxpQi7TYTM2zo0hb0LXw+zMrDTYBQCxY6I64YTL4iHO3WHIKDC8TiNFHhgcwtp16+R4uLlfXC5LoDrtr1jokinesSAADJl12b4C0n0Fye/gZFeurGC+XMbEpAIgdjtAzHPElohNZy9iU/WG2bk5Cf+yU3FEsim0Wrrpls8bVZsiMvWZ+5BMp6TBcPrMaaTzOaTy6hvJ97uwuIALi/MCvJT/f5bhl778O/jNL/xWV3GzROuFei0sOpU1wwa9YdRQCs5zowAAhCVYq9e0ScJcB4JKvi+fhSqCdWNjGB4aEjmoyqKVuW4mGAFNbA0cFb9naSowkFNBC/EHr1Tk3PA1CazwvNAygvkiVCWkyYQIEWACDvz3hfkFeb1sRpv2ZMFwkiWYIYxA3WWE3p6cPB0QAGEGSOAGYRGYlMZMo14L5bWUBBPh18Kan1PtBPww5E+l2AxO5+LGAoj5JBw/PggCUD5LAIReoCrr1vMiRX9o2yRPDpv+/MbmHMeJ78cFhddZubyMpaUylhbKAoCwaGSBz4YLmzJk4WYzOeRzeWkoibSSYF/Hk0YRmwJsIBB4IDDBhsD0yUmcOXRcLLDory1clWhUrkNRL6UJqCTDhUZln6KmChuNBD+WFha6GzWOFTNTlJnFUEQNkDcgiFhQua4UJ3w/ZuV0hDklW59uSGN3sRKLfbO5cZCIxsRmxNivmYyQ7qaOmSGh5YDkj4jJ8mp4pGyYwhcXXmeoADHsAokTEzaanpsILdCMdYHlYyXmo04FCJ/nBYi06cOqPpVwbLRsCABy7XXXYc112+FeOwZ3tE/Gh+BMzKVXtM4zYpXnROEzQ4jjFI8hmk7A5hzH+4XAYei/a64P2ZiGrDgWAf/VlQyQ934xuvKK/yBHYNdwRO+ZMGOJ9z59Z6XAZuOY6sYgQH+xKPcfGYFcZxj2XF1eljmSKxXnK64NAe9TNgSiVUTiPhIZB6mSJyBAJMUbWW1YjORM2clisNlVgNBuiz8TIw1x0p86tqbx9FPBD5mgVLkibM73UAFiLLC0BqDdi5GjK2jEDaTJ1Boc7BfrjIGBfmn8srHEZlKHllntFTQbdbGcOnt2AkePHsWJ4yclP4xsToIrtGzk9KzNGrVRkTWdeVHC0NQNE4+h6QUClBi7TR4HiQ6ch++75y584AO3icVkdaUcWoE2hCRBFSPrkHqlIsGrhw4dxCuvv4G3T0x0wQsjj78UANHPrufb+AUrMKS2WPzi+s5j5xot64qvPvKsFwiA8HuzwSZ5RtZ75kvwNTZsWIurNm+W5rmoGubnMH3hvDSoWk2qjuOIxuJwfQbz0kaJ40LbKIZpVtR3P9FAthDHwGARpeEkctkc4umo5tbF4ojFlXARNEuYOD2DmfkTSOZXsHbtWnjOMlyfWRsRJFN5sdNkzTS/MIf5BYaMV1QF5CsA4neyOH5kQQCQWx8qoa8/g4jDZk4Tjh1HNrIda4bXodVextzCOSGdCDeJCpDRq1DID4sC5NjEc9KYtqy0eK9HnTiG8xuwZmgN5ssTmJ0/J00taiEEsOxo0Gy+mIEd0Zy3dnAO0biqTMWzn2G+0THEYzlYaKPDhoOQbZrCMiYAknA2qGoGBTz1w6dxemKfBJezVi328drltU0WMwM8gUyxhlarLvOG1n0OCsmbMTy8Bovzbex78xj2H9iHbB5yjRH0YC5KIplELJYRQKfjVVGpLEp+kG/PaH3XyUqYazpJBcjmUAHyao8CRO3kCAyJAiQMbJUGujSPeSmwC6wkjctVgPRaYF3KrDRzjlhFudrYvPTRqwDRBuov4dELgDhsor9TAcKjunwAxOtRgJDprwoQA4A0m/XQO5z7G1U4BKIAWd3LaAYI1xV1GdA9jgIJfB6vKYIimvWhyg+qdxT84CXR690eEqvCPAuqpVUpElpgiRIoJPV0HaI1Y0mrWrVM062EQUKMJxT3vAqay7GFyseu3ZY4qirgxn1mt97snuZVay59fRueF7LaxaotDKGW/+fB6fsKYBtaIVIdoZmN4pcQvrKuoTabiGS76xuHNmBhvorY7YZ2UqyMafMizwl/J8oRbcDLrUEVELkNLMlFhWcpeJ+OIpWOI5UikK97FGaFEJg2y7gB4SX/QdYlNmZtLI+ncfzguV9JACSbiePGGzfgU5/6FG684RZp3jfpahFXlwTOwz/84VMSgH5u8pzsuwkE0KXh3vvuwec//6g4ClDsxH0r53OCAiT1ddwAx44dxVM/ehpPP/Nj2T/2D5B4QBJCU9x5uRZH7UCcMdavWyvr8aOPPopCLo0o9/pWApMTs/jeE9/DX/3VX4pKlVaZ3Fdu3LQRX/3qV2QvS1vnBPfstoPaSg1/9md/hheefxlTU7PaV+noetzya4hJflVK+kTM98plchgcHMLVV1+FW2+5VTJFSARgHcG9eqdNi+plzM1NI19gnyUvxJVMjjZmUbzyyqt4/PFv49lnnpf7SO0tqZAAtm/fgq985cu45trN0n9ihiVtxY4eOYb/5d/+Hzh+/KQAZVFmT9QrQIyAH+8/3ueqADHKHwbWGwDQsxfl/Hz4kVtw+53XIlOIYqUzrmRRzDMwCrWyj5MHKkJaABW2HPBIA0F8Ue4U2y2gUm7gzJEWxl8N1aqBLT2ZOx/Yis9+8RapLxiCLrkjDskhS9I3iGXi0j9rNZJYmAtw7OgJvP5sGY26B6ftIBYkMDJSwh/980dUAdI6IcoTO2rDiyuhsl1NwW+nkM3ksePaW6VfU2tOqgLEsdFoVmU9O3aoCjsoYNu2LdiwaY0AIJ1gQgAQnQsVAHnpBy0c3jeHxcVpuJ1l6bUUc31qOcWmmthqerh11xbce9+dGFwbw1LzmMx+TVQkawNWCm2XQejLWDPYJ/2bpr+EhquqVot1Q7MFt57EuVMrePvgMXzlsS9IjUYFSKM1LwBbJViQfg0iKcRSGeRzQ8jHd0ifrV5fEhWITQAEvF88vPn6IQz2j+L2O26CGyxIfRhNrcC3ahLy3mo7uDA1hfWjdwoA0vFnMFN+RcbHq/XB70TETmzxQgzf/e53UZ9Po1ZpAx0HMUtzUq3A5Gj0LtIKIPhweaW/pwoQQ0RNxBJSUxkAJOlYXQAk41UlA8ShoshrhNbxBgCJwLUioduJKrRMH9AADwYA4XsZouq7VReX7oki3DuExCmz5hlQxZDXpe8SElrNmiiqwOiqlaU5DqMg6X1v/s30F//1L6HY+clveQUA+ZU6He/NwfyX//Z/CksfUwKZ1yUS7KPldUQayQuS4EctcNGmdycZ8/EIbAIEvquWFdQhc+Ji05oyxlwOgwMDKOQLwr5jBgGnEVpgnT1zBh0BQFgxaci3ZAlwwhUJcxiK7tBXuy3N5jVjY9i2/RrZ7PAxef48xk+dkgaz3EQMLo5GMDA0KMy6WDoFi83NMACaAejLtSouXDgvAd+od+A0A6QSSck4aVs+HbS1ScovO0DbUeYjN3sOrYQScVWA5HNSkJQGBgRQmTg7gabvyliYpvPE7DQmZmewUqui1mzgc7/xGD712c90FSJ1z0UjDCrnRsc0r7kgiF1CR5vWOlEFknVBEEQmZIuhTvRJdYRdSSbj6MioMC9kohMPdpXDGemZscAiQs5FolDoQ75QDC2w1HKLG2gqPyYmzgqrgce1YcMGjMpGPS1KADPpcUFs1GqYnqF/dQ2ZVFKaHxxLFsUED6gqMROfKBPEsiMBZoCcOnYanWYHa8fWSpOnLBkgPJca+MrgNGmIiQyzjXqjKo31WJx2IbySAmmkzczOyPVWKhXlM/N64DkYZMZKNiv/T/ktaxjDb1IVTlvGXDbo9FqkYiEMUORmhcfA42806licX8TM9Bzof75+/QYpxmg7pZ8tJr8fLA3ItcxrRyyiAku8J1kAimVVtSqfk+d34sQZjB84hrmZWWlOcbwIvhC4Y1gqwSSCN2bxkU1ex+0GPC7Oz2NhTkPVaSfB4FkGqIsPsoAlrig+jCWX2VgR3CNY5nOzEnpUC8M2tMgym3SyBiLi26tyRzK6ef+KPVc+L37P8uWSXdsR5rbL5kd4jL0KEm3qKWgnjGUCb3ZE/C3NcRlLHPOz4xG4UAClY/moxAI0mAHCJzCbpOEKAMJrikG/zOuhWmvnzTdj7c5r0LxqCN6wBg2TsUDAJGjRlqQOl/61sSR8WxtolCOn+/KIp5JygdD6gjJrfu8eH9/TUoURG2L/+ddeeG8m4CuvcmUE/oGPwN1r2FDn3NlR5Vg4X0iRHP6e82iHmVmSd1WXvA8BZVudsMnNOV+b8nRZkfU8VoEV6SCetpEd0gDwWDqAHWU3i+HEoWogZPW+GwBCbMS9XNPvS85Db+Fv/p9Ag7DD3yMAZG1pA/py/d0MEF2rydzSTCqTAWLWXI4LG0lUMTCgenBwALlcVsaDNdj8zFlMXTgv4AdtrriGs1bT2oIECJ1z4zGSBci2NUGOZHApIMJ5TpjUbAjQrpCACQOI27rJi8XU9vHXHn5Igk4T8RiqlbKc21azJqDM4BCtBTyUqZ5cKWPv3tfx4iuv4tzcSpc1+pMAEGmkefz8q1kmrHf4Ofj5+e+yeQ0tFUUJEq57YtUS041frbosx8kaSRnjAVLJaOglzrm/LWtys17V9woIiCdBsg7hM1GlSH+TtXALHSzLmBUGIxhZW8KatUPI9el4+mSvS6Oca4SSHNaUbsDU5CKOnXgDDe+01FFBdEXss9ikSaULst4X83nMzs9ibv4CPJe1SxKOmxV7i2YtgcP7p/Ha66/gzo8OCQDi2BwXBUDy0R0CgDQJgMxPhhaibM7GMDKyGcXCMCo1WmA9J5+Xyg6QaeokMFrciIHSAGYWzmBqms0FWg+pXQ9DzouFIRT7snChNqNNaZyQsLOqggo6RSBgs82DTYYw7VvaJOnQAqcfjr9GxiIeHcAPf/A03jrwHKLJshBqNm4aE/CMYJACIAHS+So6zAARQIBZLnE43tXYsH4zEKQxfmwSb761FwODKbE4jSVpcaGZMY6Txpo1a9BqV1BenketUYaHKfk8jpdB1DEAyFU/FQBh88wAIELwMACIMBxVMaU5O9rsvpS13/u7XmXTTwNAPE+b3wL69KgIDAmHDdBfFgDCOtYKcz5ogRVwDgwtsHjMkg/CPVzbRYcNrp9pgUUAhPN5BMWSAiBUFqk9Ey2wGqEFlloiEazAJQoQNuN9Bm7zL0LFsQIgptlDFrgsR10WuDRGJbTW2GCtEnR6maw83b0KkF7lhoInulCsMmiNNcrFAEjImVHiX499rxDCwoe5JvjvZr679JrqvR5834bnKklQxsXwt1ZfMgR4Vm0F2fjtBUD0WNQiEl4ScHU/vXqMCpSoDZhagancexUMkWs1VIXoPlMtUdq2B49N+WgEiaSt9sBpgr1U5ZFRr7aLDGkWOzSBG0PiU7hXVSax7lvLx95bAMRYY/6skouf2Zyb3vuy9zxmMnHsvH4Mn/nMZ3D99TchGmGodwOpZE6IYsyh+MH3f4hvfetbwtDn+hiN2Vi/fh0eeugBPPqZR2TvGdBKkfvimKoiuI4fGz8u1lWv7NmD4ydP6JwcT4a9jg4ilHmK0ZP2G5j/ed+9dwsYU8pnJaOl3bYxOTGDF57/W3zz8a8JAY8ZKJIjNjqCxx77nARaDw4NC+iv1uc2Hv+bv8F3v/M9nDhxWmqRVDIrAIznMLtHyZWdVkeO/frrduLmm2/BddftwLp1azE0OCQghWRCWECtWsaBAwdw9NhhbN26Bddcsw2pdELWWMtO4+mnn8W3vvUdvLH3LakLOH68P/pKBdx22834whe+gHUbBuU65PuuLFfwyit78L//b/8BS4tlRJy0qMMq1RWxR1UQOcxyCi2w9DwSAPERWB14FhvsMTz8sRskA6RQSmCpdVTelyHorDkJgJx5u4lt27bBScbQZh8MVSChIeh+I416tYMzh5vY97wSJdv1JtaMrsEHP3YDHvrkVUIgXWpNSM6O43A9Yy5SgHg2gVa7hU4rhXo1jvPnpvHyD2cxM70INC0krRRGRvvxR//MACAnUfeZ22HDSygA0qml4TbjYrd2y813S8+m1qQFljphMF+L98/xw3XAy+Hqqzdj89XrlOjhnQVs5kkRyFeC6ZsvxPDqi6cwcfYEIo7m9KQTWQnhdtsB3JYSmu66/1o8+PC9GBqLo9w6Kv2BFlbg+h14QQKun9JMmhxVXBY8u4qOtaw9CdAq35WxOzNexquv7MdnP/JhbN+2DbZTRaU2hXqzhrI7LQqHWLoAz3IkG8ivbRCQZ3l5Fq2W2ndFAt13nD01hQ3rr5IMkGhC83QjqTICi3t9AgJpuadK+RuRiPWh7U+j2t4v949bLcB3o/CaacxPOnjyySdRm0vBCmIIXAduPbzPwgyhi+eNv18AhNdKMpbUfDwqQHwPBgAhUdYAIBGLZNCm7plCBYhvUQGidTDJaOIgEvZxTT/OOMvw973ZH+Yzvltdw8XF8nzdp4UKElVKr1rV96pJjJpcarCe/D6+p+lLmvXw0veb/W3tTf+qPK4AIL8qZ+I9PI7/7H/477rFnCgHWHyEUiY2D6QUCjf8rcBD1fLEw1AaHhEbnbgjTX/Z/Hou2iyMQyYNm+FUV7DhKzZEDNmMxYT5SYVF0PGQcuJSW3VVAuHGUxDjcKPLCZ/F/9i69bhmxw5kJAzLwdzCAiYvXJBQcy7udbctIMTI6KhssJK5LCIpldLyi0AEVSBsCvD9UevAbvja3I3FBPwgyEPARJDKqI1OxOpmfPjMkIhEhBVAgGVgaAj9g4OimKCv9kqjhpVmvWtDRPBjcm4Gy5UV1BsNfPqffE5C0FmwiOKC2QU25Yrqra3+35oxwvEyAIhBWyuV5W4QIj8PGw9s+hAA4WdiKCnDzaSYJQAizJxwAg9zWDjJUApL+6ZUmlkmOWmgEyggU5fsE34eFmwcI54HFgHr160Dw5Qoieyy9i2CQw15HhcYSm+Zp2Kk4Wz+U1XCseXvjHUXx7a6UsPZE2fRbrTFj5SvSzCDzTEJXbUtUUuwAcFmGcEKSrq5uEtwtbCvApTLS1Jo8FPSG52fnNcC34MACKWzXCy4GLfCUFXxF2ZjjH6y8bi8Hgtxr6MsUp4LNucMmMHzIwDI1KyAeWTN0JuRaibT3C/miyEAotk5NkO8LUcAHbGPEJsXzQChwoPql6MHjogaisoXvhdlhfw3US9lMwJqmM0XA+cZZEsGBY+Pn4U/EywhizSZ4LhrQSD3JsEzevH3oPB8LTYy+EUrNzIyuLhyk22s5szUQjUJF05T/LOk5M8CgNDSogcAER9fA4KEYefGIkstWuh7r9e2jJeAKZoBIoue2ZCFm0SCRzYllF0AJEAl5qPBwEZZgANYzQ4irgFAIqh4HSSLedx4++0Yu2EHmpv64Q7l9Z5iU6qlAAiLsw7pvZEY3MDScxVxkOsrIpFJi5Sf81ebarhwExR2AwWc5dzA5/ynVwCQ93AVuvJS/5BH4N5R9eaWYFoWugJw0rvdF1C03VTWfo1BvpWK3IMsyKUAlk0RLRK12S0gY0iCsBJ1YePF0w5K69TH1k65sDkPCACiDRlp0PHrHQoQZSpTGfpzPXrUakYh11WvsRf3HgIga/rWCwBClSKtM/igKpPznDb4lWlsNhk6v7tSf7ChxPWCgd5+4In0f372HBYX5kUBUl5alvk9HmdGVRLxmNozccqNRfl+yrbVKZhjpJ7KwnQPARCXdpF8/9CCUdYphzkkQ/i1Dz4k1gqB76GyvKhNEreN0kAJQ4OD6FCJsrgg696ePbvx8qt7sUxns9DGsbsBc0MLlLARxt+zR8iawpBCxMWopT7LotAUe08FQ4QswnWMKmLxp9eNX6etVllq7RgGuXoMEFY7Z15zkqsVqHWkZg4oYYZsCdngOR5cr4VWpwY/UkYmk8WaTVmMrR9AaTCPSNiQCNhkFHUQX1ttMbeuvQ/L820cGX8N00v7BACxE7TPYk4JlaN5IRMUCwXMzc9hfn5awlpFtdLJo5AvYXnBwv6957D/4Ju495EB9PWTXcx7hZaxBECux5qR9Wi1ljErAEg1tIdjBsgmFApDqAoA8ryqZewMLCQRteMYzW/GwOAg5hfPY2pqArVaE8lkQWq+qFNEPjeAZDqGanNWiQORc3D9sgTNR6JqzdZppuG5DIWghYcr56vRVBZqhLkawZiQoGjD8eSTP8Trbz4Nz5qWmnPT5nUYXTMiLNZoJCEhtZHkgliCsfblPR2Pp9GuDWL9uk3IpEuYnJzFW2/txcgaEm1SYi8S2L7k59h2DmNrxwSAWSovoFpbghswtDbQUFsnFSpArpaG7ZOPUwFyKswA6Zd5SzzjQ3UA73Ptlav6U0DQ0I6X92C3E34JCNK7kf9ZAMhqQ/XiIFDzGgYAMRkgP9c89h49+WcCICE4cvkAiM/yE7FEFH0lBrRa4rtv2QqwGgUIz4UoNcTORsOu5Zx0vxSEMsxWBTaUQEflCDOMNOxcM6foB991qxInVgUCVsGPEBDR0r+rANG/DedI43YlDR3NlVAVhlkhjIoiVGbImqTgq6nle68bzZUxQMYl65QoMPRhrgd+Ls+NhmqP0Kyqq2BfVYsYkEP/Lnydns9qbLt8l40+nU+7X13wQw23pOkVgh2hp0C4L1DVttln8rtLtIdq9JiDeEJDv+NJC7E4iWIkQumcTRDd2GaxyWpyRzRQXQEV3nTvPQBiFDA//ea4HAAkkXCweVMfPvnJT+Lmm24XQiGPOZnIqVXTzDx+8IMf4qmnnpL1WPf4FjZuXI8HH7ofn3zkY0JeoBUg925UK5TLTczPzeGZ557DSy+9jDMTZwX4J0mr2aJCj6u0BtxznBguzj335k0b8MD99woAUsxnZN/tezGUl5o4cGA/nnjyW1IfRKJU5kSEzHjHrttx5113YnhkVEGNdgfxWAovPP8C/uYb38aBA2/L58nn+uRvfbsDK6LqwlxW7YZ37boTO6/fKdbbzPRhkLvruSgvLWHqwiROnhjHm2++ifmFGXz4Qx8S5UsynZD9YiRexDPPPIdvf/u7ePONfVJ7sIbgno1jdM+9d8rYDo0U9HoILExNTeNHP3oaf/nnf4N2W22jOh0brXZDABC9G7lvVbCTzH2dvDlXqGrMsxekhnjgwztwx93Xo38og4XGYTlnrr0EK9JGbTnA5JE2br31VsQyCclwbbqL8OPz2sSvp0CHuTNHGnj1qaqoHhrVqqhgCKxsvVEzM6rBBfgWAasAEYKDdPRIEaBowHNTCNw8yksVvPzUDE4cP4v2SgcpOx0qQD6tCpDmadT9aQVA4h0BT9xGCu2a5sXdtethMK+VAAjDzTlWBEB4fZweb8FrZ7Bp0wZsu2azHFOjcwqwa0L69EIAZP+LSbz0zDjOnDmObDqi9mZOBhE7KtlJnboCvjft2oCHP3gfRjcmsdw5LO/RiVTQ8dvw/Dg8pMXmLOWwX2AhiDbgOzUh0/hBREmmjTROHF7E88/sxh07d2LXB+5AX78DL1hGs13HfGNSLFQjySxatKteacNqDoU9qfPSv1op1+HWCaQCzaqF63bcjPseuBP5IqRXGEQvoOUuyfsm0sxNiyCdYFZdBOXKOSw3jmp91+wHvJiM58Kkg2eefQaVmTjsgKSaiOSMyL6kZ37v+h2GnhYkSBDeMfP76nqiNUMvyH05S7JRUfBmpwKEPQoqQCQDxAE2lbJSN2apyAo6IAAS9VvvAEA6tG71fcTFKUYBdh4bx0Lt4FX9I7VyGETeW7t015xeW0f+v0sARHuqvWtTl6wrBHadZ0UtG0YUCDFOFF5K5OW/qRrw4nXP/HwlBP1yrpYrz/k7jcDOZKHBAAAgAElEQVRX/pt/1UXvpFlKpnzYtJSMC8fq1nYENxo2UXItlhq+ixW/jSbRcTLqfU9UFIYnwptEGd9a1FBpkc9wcXalke8EDJNKiOWN3DBhIcfms2zWQgCEm3gCLLS/2n7NtQKA8OZlk7LebsukTgBidmkB85VljK1bJ037wkA/MsWCTIJ8PVpmzS8uCGDCBR01F05Ds0aEuQZVgGSy9D/OIZJJSsg7X59N9kang4angADDFoslejKXZPHh11KtgnKt0rUJOjc/h3Pzs9KQr1Qr+PRjn8cnPvuoNOQ5gVmJOKxYNGTFNroTpVGQcJzYeDDBpPSsJkBgxpTFe7vVlM+uFljrxALLNL3VrkMnPsOc5P9rpsWyNILJ8GAzhUCVhC2Wl8RrkZ+XiDv/joFmROkJUsRCj3A2GURx4LliQcXCJRZdbXRzwuWx8rsBfEwGCSfEynIFF85OCQDCpjpfm5+FRSLPNc8HbSq44SkvL8uiqvLdlLADWPSx4TU3N4vx8XE5jpGRIWm6EQziBpzgB5UrBCx4bS3MzcrYcOzJQCFLhvJhHp8sEG0Grer7szHCItJYbhAAmSUAUijK61ENQZCBm2aen0Iuj/5iv1xLYudGMwU7KhkovNanp6Zw/tw5aVgxQ+Tc6UkcO3hUABAu6LTM4rnieeBz+NlpjWEUFrVKFbWVipwjHh+t5WiTRbCEXxowp/eboO5UaIXXvXrH66LD9+KXqJk45mE+jDCxJHtHN0xsYIp3pHlQAQFL7gvmvHhtBT1UreUJGNRlGZj8EL6mUSCFcwrPKwGQVCIli7sBQAwIYn6mAoTscbl+yW6OBahTe8mHF8BpqgKECzmzeapeG8liATft2oV1N16HFgGQwZzeK4GFaNuH1fbEJ59WMZ3ARsfTwE0BQIoFJDMZaX4x/LztudJgleMXzwcqQCyRYgsA8tdXFCB/p4Xnyh//oxmBewbVj5rzTLfYdX1VTtZqkg/BeSbGXCgSJQiAuGSMh5uksABWcJTzjtYDXoSewy2xwFqzpaBzRaKFwFErjrDvBot2BwKCsNEZepaHOVK+HcClpOTneJhC3vxJ789mc/JeKUBG+9ahlBtQ1j/VsBIUr9/Z+OB8zHHhOqTgBzcrbV2zAk++k9HJfAoJSfbb3cYsQQQZRwK+tB0kASWZEgWmMO7D7A8OmbKwOF9fDIAwQF6UGiGwzg1nPBbF1i1bxOubzFM2LFeW5mXdTcQjGBoZljW9USnLWnPh3Dns2fMK3jzwNtpOqgtqyDrVVbqEYFa4YSTwo57G+v6SgxX65PO4WUsQ1CFRgGsS12LWCLwueIyyqWuFbMnwdUy9pK+pa5sw36iqoarYZ+ZEVFmkDpmyMSDSRKtTRdutIpqtSq207uoMBoYzSKQiaGNJNqgxNn+iEWm/uB5VPBFsGX4YfjOJk2f2YfzMC2KBFUnXxRKDwbKxmGaGcKw0I4yBrm0hpThuCblMEdPnWtj7Ci1Wj+PeR7Mo9ifDIN8OInYC+diNaoEVAiDVGr29WwICKQAyqCHoEy+IVaxlZQUAoYv5QHKjfJ6V6iKmps+jXK4gFsnLsTTqJJgkxDO90ZkTwCJTWgKcigAUTlwZwJ1WHG2SCzwfMVG/REWpy3Mbs2mBtVlUGdVlB0/8xx9g/6EXETizohAhy3Xd+jGMjqxFsdgvDdJ2MCHNKt/l/RxBKpVFY4WBuGtQKPZhbm4B+/e/ieG1zAoEXKoAqBRx6FNeEnUu7XzZgKtWlyTwVBsYUcSceA8AwhD0HgAkUAsshp1K011nGN3gCwASyodN+KcfhjmHk8S7NgvkHjb32WojxDQNVv+GdY4CwObRC4AQCDQKkEvnpp9jWvuFn3oRAGLm3l4FiFGHtF24l6EAoYc7G3sagk4fd45tA7AVBFoFQAh6hJZVIQAi9LqLABBV7JKsclG4uR/aXYW2UdKcCreYavUUfvW8nvk9PP6tDtdqMytUjvSAEWw+hhfIqrLkkutBkWRmcKwCNb0noldlcOm5v7QxxH+nnZeGhRtVxqUgjh7zRaCK5IOEQFII7kkbnUPmscGpQE7388p1b9RNCjLpOTJATKgK6c0KCe8LJxKFLWQnC5GYZhbyO883AU7b0fuBCjVD7KOqSlUfqza4xg63fDSN8ffQAsvqWoD99NvhcgAQNrWLRQu33347rtl+HUZG1iCbLSDqpMRmeGLiHF577XUcOnSou/+iqm14eAg333KDZBZwL0rFG0kFjUYHF84vCkv/pd0vY/z4cdmvZLN5GR86WIii0aECTS0dG9VlqZnG1o7i7rvuwCOPfBJDA/2yH04mipKjdO78Obz44jNSQ2SyXH+1DqMahQoQrgGsCXivRaMpHB8fx/PPvYyjR8Ylw1IyNjoddIKWKEC4B960aTNuuukmye+UPKeOKxlubOyT+Hji+Dj2vfUGDh06gAvnzyOXT+ELX/gtfOgjH5bmNrPBrEgW+/YflBD055//WyE8cC3l57r66k144MF78dGPfgSFPmZsJuX+Zo7ZE098D9/8xg90r+rH4LmOBIQHsboqmwKSOhSA1AwhXssMqqZqrI12MCvjeNeDW7HrnusxMtaHhfrbFwEglUVXFCB33XUXErkUas0aqq05uJEZrUuaGcCPYPJYC3t+uCx1jt9p42Mf/Sh23X8VIvkJJf1YF0TxScMmrj9a1zbQbDdhIYNopIRW08UbLyzhwL4jWJmtSA7IyAgVII+GFliTqHuzsk/14krS9FtJ1FcU7HnowY/j2LFjYoElGSAhAMIrfOKkh04zifXrx7Dj+q3S26m1T8J2+LwIRKxn29j3fBIvPTuOyYkzyGcTCtYFVE0mBAjoNPTe33HrED780QcxdnUK5c4BtUNM1OAGbXgBrb2Scq07bVUeINqE7/C8cApKqrK5lsH4wTn86KlnMJodkGtwzVgapYEYCn05rHjTAqJ1YEtyC+v7tFOUHhddOKYuzGH6/DLKM2qF7zbT2LaF99Pt2LylpL3DxCTqrRnUm1VEU4EqSpxh1Goe5hbOY758RsGbagH1SoD6koPlKQfj48dQXyChxoJDRbBFy3d+zF71W4/cTmA1ziqq3FwF43X+/LsCID8tBD1LCyy4cOAJACIAB0E/Krh5bkMFCK3L1dJWe0yXAiAC/IWEc7MGXLz2ra4NItYkf/QSCywzX/K7kuG0d2IAFkPg4nv3AiDGlebStY8/XwlB/4VLtit/eLkj8Nv/9b/oAiASVh7aIBiJk5G2Sq4BgzZtDWHjhU6woApaYimyTQXGittCYHOzHRPghI1ETma0cyDLgZs7zoayabQdCSEXD9TQosDcqAYhpM+2BnGpBdaWbdsEABGFBjewvi/suQvnL+D87AwuzM2iUCxKyFe+r0+Y3cwAETntyrJkhrA4ofczGh73tzJRi2TUCtCyfKQzGeSyWaT6CkiVClJA0OJqgX+/soIdO3Zg586dKA0OoNQ/gJOnTuLEiZNYWCljoVLuNvzna1Us1CqysDP86YMf/yge+PCvqS1RIiHqFCehCC9VDlTeiLIjDK82uQ0GACG7j+PARjeZsvS1ZoOdag2CGps2bJDNJp+vTQMtWsns4DngOFP1wM0hcy0qFW6WA9mY005AlApLWoCdm5zEiZMnRc5+zz334NprrhVJK4/PhNoTjODMysWfSpBUMiFsUT547AxZl+ZCKhWOiWaQkEFRXa5i9vysWGBRfcINsaobGmjUGyKhlaB5yT6pyPVBhQmZlSwa2fAXUGthQT5/q9kQFYReW01Rj5T6+jAyPIQ1a9bK+eViyaYbwYMYAZB4QpoWkttByyOxWjM2LcpapoKDwNPiwhLmZuZQDAEQqoYo9+d9wms9n82hL1+U88Jrl9dUzGZoa0s+z8TZszh54oSoNQigTZyawKF9h+R1eVyav8N7hGzdlDSZ2NgiCEP1S6vRRLvRlPuIxa2oqeJxUSPxNaMRPS8mhF327EEg54CgCdmxkteysKCKE8nOUBsRLk4EJVYDcdXyimNs2MFeqy1NJnMuacfFnyXsXDto0gQxAIZsuQJuePS4xG8+VJfx/98BgGi12vVedgi4vIsCRIoKNgVbPiKuNgdp51Xx2nK/3nznndhw8060Ng8IACIgqg9EO4EAIALUej4asNCkxQsZwFQV0Us/zc1BTNi/zDki/1MAEJn8FADh5+Hv/uBrL17uFHvleVdG4B/1CHygoApQzmNqg9SUfC9+J6hNdj7nCao/eb8SRI+bwG0CnMwOIWhKlVnEkZwprkUrrWlU6otigbXlxlG9F1MerKh68pOcIfPBzwBAPE4Av8DjUuDDvIRR2b0XGSCjxXUo5VcBEM6fyixWMNoAIAao5jrIdV2tM5S5xTWafuq6DqWEeLC8TMucujLAYsxHiEtdYLzVydQUT3zJWTAbN7WWoimJTOmBL7amZs3nLzkH5nMZIUXcdusNGBgoiZp0aZ5h62cwNNQvoehsWCwvzqO8VMbbbx/EG3v34sSZSQQJeoCvhq1L3gfXkp5GMesD1nwkAnDtFwuARBLpdEauC67LbNps2XK1eI+TkDDUTysw9V5nbh0tQU+dOIH9+/cLMCM1VpvXJDf+rLE4HqoUoZKSnzdiExxgk8KFBypX4+L73fHqCKwW+kaBrVu3ojRqI52zBMjoWGVZk7lIaL1Fy86o1Bub+u5DNjGCyQuHsffAE/J5YlkC7mTvkn2nYbVcw9lwqKyUQSsk1sgxfxDpVA6nxst47aVTWCzP4q5HUiEAwo0sWaUJFGM3Yc3wejRbZVGAUMHrBwRAjAJkEJXaAsYnX9BNLmiBlZSmRtIblNqvvLKAk6eOY3LygoSNSqbcDI+nLQqYwdEUbrvtVmzY6iCV9eCx2UE7ELaVWnHJTnF4XaQyst42mnW5j+ORYWRiW6Q+OXV8ET9++jmMn9wLROakPh0YKmDt2lGMjW1Af4k2Jx4WK4eRSLAWiQvAQ4uPdr2Avr4B9PWVUF5ewduHD2B4TUxBQbiwaLdiM6y1X5Tf/JxKOlpC25vROcKLIOrEfiYAwqYWVQQ/GwDh7mPVAutSAMT8bDb+vY2QS5sL2tBXxfulr8P7m/eAUYD8cgAQ1kAhYChWbxdbYFlhyJJYtDZpi8quGmvVDtxoHZn+ODZfvQmjW/sErHpXAOQSBYiAj6GXv1pbadNfQSmj2lAQypPfS4ctbH5yfxoGnktjKgwGd1Uh0av6uPj19HUdUFm/6puo52SVDLQKTJjfmWD18BjMlSEgfCBtPP0bA7zoSmKa/HreVZHW++gFQBTX58HTzuTdAZCwTSWvxdfsMnTDjKxegEgZ8houzybyRQ9RTBpWbnidSz/ZqLVD68nQ+cu8F3+M0GZRVIacExlYzHmyQ8G15AJFxA6Ie1fzHmp3pcQtVX6YngNfd+loCuMH3rsMEAlkucxHLzhl7s0ucCYnxEU0UpU1hE1sAmKpJDOaUnLP8mc2mZW0QLtk3bPz+osnoshkmWlBRj+zfXhfcP8aVwY796kZNv7TojqT2kpyO0lUC2S/x31zXbK3mkglY9i+bQs+8uEPS0g1FZiZdD/isazMjyvleelrEIRaXJrH2wcP4IW/fU5e44YbbsCOHddhYGAI4DEwb6xBtTztSTtotzxZu5w44EQV3Oc4lMsrIZgVlXV535tv4cc//jHeemOvODNQaUK7TgW8gAcffAAPPHA/NmxYL++7UvNRqzexb98BAUGOHDkiZ4avVeov4v7778YXv/RFRGNKDOT9ffLkKTzxH5/E4998ShShQlgIYqIm8yJck3heNANEFSAG3CNQ7sPzm6i1L0g/4vZ7NuGu+27Auo2DmK9T7QJ0rEVRo1XLPs4fc3HHHR8QAKROYKc1h7YzLXVExCvAseKYONbCS08sYHZ2Bn35nGSwbN/Zh9naq1IDVXFe1KPUQ8adpGa5dhYlszTi5BGPDSDwbJw6CLy59yAunLoAr+arBdYfGwBkAnVv7iIAJGinUS2zr+bjYx/5LA4fPox66xycKIm0QKuttd+FM0CrkRCl5Y03XSsASKVxXIAS1oDttu6hj+4pYu/uszg3eRbJuKN2aR2CbVRDREUJwVptx62D+MQnP4QN27NYbO2TOT5I1eHBRceNoNVRUiUzN2kTbsVa8GzmCAeIRJn74qJdSeHk2/N4+kc/RlDxpa4rDTi4ZscYPrDrNhTXxtBoNrBUa4hNd9SOYfrsvPYe4il4boDlpTqmTrfwxhtv4tC+eXRaFq65dj0+9sm75Npfu9lH4KxgfmkWy7VZ6blFbBJkub9vw4rUMb8wj+MHyziw7zxOH11CYwFIp2PoT2+DYyXgtQK4zRDI+CUAILzHElEFo2iBZbHvYwMb+rQHZhQgDqgAYTZQbwj6KgDCXo4STENyWNgnMgC0AS0uVXSYOqX3O+f4mK29IvP8XoVHlxArVrnqFmPstQyhXRX/uq/gc8zrmGnZHOe53/jvL3Omfn+edsUC6/0Z5/f1Xb743/7LbsBf1LKQCNT7X5qWlKoG2gA0pacpNuWmEQssCt+1eCs365iqLwNRR4IhGShe6TRRb6ttTyQWRSqbkcpPJXYRZKKhBFpyKwjyayAcpXIWWe0MvnJdWeSHR0execvVAoAI65F5C2E4KAGG81PTOHvunDZ0KXnLZpDN5ZAvFAQBZoA41QRULFDVYTV9RNu0klJ7po4DAUAITnCBLI4MoW90CNMzMzhPEOTCFCamLoj64/rrr8fQ6CiGRkdw5uwZnDl9BjNLC6JCEdudaAQNBOAWjZtvft5b79qFG++4TS2vWi1EU2lEU6mul7UGfWrIGDfoHNPVEHRL8j/YbDAFooTXt5oCWKysLOPqzWwGrOsCKAqCEHAIJxxaePm+NEe4oVqYX5QGsAAghYJ4dS8uLYpagQoQouFczO697z5ce812acazeDPSNcqbeSxs8PMKYeg4f6cFYUt8Ofm5xQeW+R8EfGxbGHoMW1uaWUKn0UaCweoBBCTqtQNjYBrBKzbSpOmTSEjGCEEQXiO0U+GYsGCqLC+jUi7L6xM4KRWLGCj1ob+vJAzLBHM+OCFLgBltVGKwkmlpfovSgM38MGuGTTyyWCrVqhSe/FpaXMLC/Lyod9avWy92SO06wSgH8XgMuXQOxZCpw+uPi04iEha4zaaAH4cPvS3NGhacp06cwZt790mTSkAIAhuhRFH8lCmbl8K5I+eA9yCVCFS+8PpUy6m2hImu38BMEm7wNfRccjHCLRzPM9VOvAY5jgYAMSHoZkNNwEhtWDSvg0AWCxhhNQQ+mtW6fF5j08b3JwAiCytnLMk8MZsm8lJUUdJVgIQgiFkEE2zKdRl0oXlzuMESmxWxwVrNAKlKBkhYjLCYagcCgMhcEviouG2kSkXcevfd2HjLDWiHAIhsNAmAtH3YodVKKwhQdWzUg0DGlpsK2l/FkwTEFCwlsCpyaoI2stfx5fMZVsO/+Pru93WevvJmV0bgV3UENtQnxdaKNjnCTmMzO/Q5p4qMgIeCzMpA8tmwD+e6qMU5K454lLlOEbheB3MLc5hjxlFlAsu1BeRKSdx+/zVIcgNUsOHElKF9uQqQXwQA+Ungh0x1oRrivQBARopj6M8PIplIhc0SVWUaAETsL0K2lTK4uP4SKGITQoPR2XBmY0WyrIx6hgpAYYOFzTnOz7Qcc9TeUxvwbBKEeR98bT8EQMKGHBs3bsh05/qiTi0BRocH8fDDD2P79s1CeqisVLE4P423334b1zJsc+MGOT9LczNYqazgb194AQcPHsDiSg1+PNddQ4yapkPmeJj3YTZMnY4nNlsG8CBDNZfLh2BIQmqwG2/cic2bNyJLVitrHTL6xMYyBPvn57HnlT0aEFqryRevUa4vrLOMBQCvV9abPr3wfXqTk+RD1jbzY8rwrQYSKWBkkyVEkFRfA06sCScWwE61pKaqNepS05GhTRYt67+R2F0YzF2FmYUTeOHVr6O/VEKBWTaym2WTMCq1QyKR0cD5Bi1Dm8hmckg6Y4hHUzhyYAZ7XjwloMbtn/CQL7GGocVPR5i5xdjNWDu8QQCQmfkJqYe6AMjoBhQLAwIiEgChcsiyGFhOC6w01uZulHrm1OkT2PPqbhw6eBTws9K8g19QpUjMR6HflsyZ/rUVRBMNeGjAxaLc6+lkP2w7qpafwWqTmtdh4BbgN0elXhs/PItTpybQaM8gV2zL+w4MZpEr5DDQPyR2X61WA+dm9iLNkNh2HMy1JUgXsUooEQDpz2Gluoxjxw6hf9QVoI/mE2qXE4WNQWzcuEkaJGzOVSpL6Pjz2ml2qTaLXAyAfPM1HNp3etUCi/WxpwCI7HgsZavTRk/qCN4XoRUWa7NeAMQ0Cd4NCDFzSW9DtbeRqn+jAMilTQfWJ6w/f1UAEGaAUONvMkB47LaxwHoPABCOKe1bWHvSEkjBCwUxdMyM+oD7RW3Eu7S5Cm2oTC4GgQIN8KHtVQiAhIpiBSJCEEXAidWcC/k8Ae8xfV/96n2EPwdAp9Nj3RHukQ1QYkphbRgpC918hQhFyA5ezX0hEKwzrNpvhfCavnnPW2mZzF8YpQbrYKNyVLCf8wnnQv1bNtbDQGjTEKbdH2cSmw1KnevCizz8xOYNQxVUryoESgbSZrzdJTnxDyM+5wKOnQ/Y6mpAAISiRjbP2YvjesbwZdOkpmWg7GmFXEQHCu4b1A5z6fCvLgBi2yTlESCgQ0VLbPhSKQIgSXW4oOJMQGFb9ucE1GNxXsvMGW2g0VwRYITLPdVvXAdiMc3bYK4hyVgkLHI/SpJZliStZBKNeg3NRlVIi62GWooS2GcmKNn0t992M67Zvh2jIxvUxjCZQK3OffIyTp06jrePHMTRI4dx6vS4KOZu2HmjqDmu2nw1nEgCmXQGsXgWlk0Cnod6pYFsPiMqC7NHN7bW01Mz2PfWPrz62ms4cviw7C8bdQZsU4VEYoW6KrCxfM89d+Phhx/CDTdcL/N/yyMhJiZz9bGjx0UpwzWFjg5L5Xls3bYJX/7yl5HOEFgiE9/G1NQMdu/eg8e/8RRqbJC7JE76qNZWUOlQ7cf3pbGqZpnZloJ7ls25nDNXW1SB3CffdMcY7r7/RmzeskYAEFEEWAuyvtWWfcyfAa677npEM3E0pY+1gLZzQS0igzw9HjBxtInd318UwsVNO6/DBx9+GEPrA8xUd8tevW5Po+1SAZJGOtYv7zu3QitJKjhp5Z4Ti6nqTD/2vXEIxw8dx8pcRRUgf/w5sSxbalIBMq8ASIxWoC1YbhorS9zTd/CpR35dxu7dAJCpCQvNWhzDI4O45dad0tdZqY8LUMLcLCEvOA7eej6KN/dMilqXfT/WSnEUELUTAgZYfkKmoA1bYvjkp34Nm3bkMNd8Xa5NZBiC7qLVsVGrM/elDv//Y+/Nn+TK0uuw89ZcKzNrr0JVYUcD6AG60QAavc5M92zk7BxSQ4qiTIcUCtqyRJsK/mAHbcrmb5bD4QjZ4T/AYSsc4bBE0bNIPZZmpmemN/QCNPa1Cqh9r9wzX77NPt99NytRje4GNWDPcIicqEFXZeZb7nvvft/9znfOqRaQyxRgpai2UEcQsiA+gFarjXYli7mbdbz5+pswW/T/8uGk6pjaU8RTp5/EgSdGMDI6gobfQdsP4LhstLwhdSIr7kPQMdGqm2iuDwvwc/m9TWyskoUbY2wig8NHjuDZl0sYnXTQ7pSxUrmaMKHJ0k0hneoTLzTG1Oqai9mZFdy8vILFm8pHIxWPw2sGCDsxHIOet4wuwvFQ85rIqW2HhiB2wB9Z2yQxRucBD4sB0iuBtW8gLwBIMW4KA8SMA1hBK2HgJ8g6pegMlY+JgsUOAEQrhehpXzdq7Ah2XdBE5yU8HzJ9uVbTErY6rrE20guAiDffDgCEObeuR4o0ujRlJWD8Dimsu3/7z3Yezi/090cAyC90+P9qdv53/9s/6dK0hPQec1pXXc7U4na5KO5JiQSkSG7UyLEQZmywAYgTx1q9gjvlVZgpV2R5aJJeDTtKP5HdC7YFlwVydhZSAxImspajNGC5TS5kenTlLHYKpkirU8bkw2Oj2LNvn0hU8eEiGONR2icx+FlYWsKd2TkpovN46O+QFpkEpZnX9trSEc+CsEhgtSJYHnX2KA2RQccEPFPpbfJBHZmawOjeKUHDyRqh4fq16dui5Xzw4EGMTUxgfHJCgh99MDZqZIiUVYGEna2OJT8qAJs48cxpHDv1lJIxolFThgwQykipwpDupNFd/DSVJQiigQwuTPld5atALVhqWLcF0CH9dP/+/ZianOh6LehJTiOwKvFUZqkKNKiJ9BILDRyjRqOGSrUi50KAiN4iRPhfeOEF6Xzk8TB546TF8c/lMnIsTPa43VKpIMwLTakjm4MvzRrgYp8dVwQXyACprFUQeAog4XcYkHjtJMFwbLnOTN5kf64rrAiR4XJdAWO42JeiRqslrJb15WUBQCjXMDI0hFFKlJVKygidviFZmlsBMRMIdsBmshLaYgI7lG8h2JB4gPCcZIxqCgCpUKJiY1MSN0pYEZBo81qYCnQo5PpQyheT5D5OABBH7nMe38z0NK5fuSrfJXh268Y0zp59r2sSL/JRvpKRESRfGFFKXkrYUAkAwnPn2IvmuefJfchrQ/CDPicaoCAgwcIM2R784fPDc+N9z98pgcUkWwMUvQCIIPOSgDtJ4hCgXq6KBFd3ncT7tcfcUTWNbVPvxYau29llJsenugZk+xYLntv6j9Rh79EduAcAoQTWvQCIYnRQAosvDYBkBko4owGQgyPiAcIXgRQCJqafMNXCAGuBj5ow09hBaiKdyworSGtjch4S9go7HVhIJCCTdNbxOf1v/s/X/mom5EdbfTQCf81GoDDHTjDFBhMpPT47CXgrUlfi7UFPJFWQFw1rdosSPBYmgoFmvS5sAXZlLYgcT5XdQn0AACAASURBVBmNYA2R2cHUvjH82m89LzHcLbAgGYjPwV8VA2Rnl/XO3x8qAFKaEgYIOz1Ng92iBDwUOKE6s9ScqhkSjPtSJBQ9cV3YI4NG+S9wnlf5xLapOUdcS1xx28IoTdgHLBgK00TYe9sACG9BDYBwe/Qb04XDvbsn8Y1vfAN7dlM7HJJ7lDfpzXAOp0+fxIH9+yQvWV9Zkvj83e9+B9evX0MnMhC6Sr60C+pQjpCF0wQQU2OtOqLFB60rh8puMZWnUXbj9OnTAn6Q9SEsQHZPU56YbAxQdtNFq+HhRz/6kSySGfc4ZjRy712kSXdqsgAjm8GIaYLuIDYViNKJNwCrjVzBxuRBU9ibBEBCVBHCg9unTGjbZJd0FADCTl4e95j9IiaGjmJ18zZe+fH/Jl20NA9NZXg9DISRJeAAmAlTg92nMWpLfEbyzl5heFx4dw5v/mRa5LZOf7WNwgCz9AQAsTLoT53+EADExq5de1EqDaHe3PoAAGIji9HsE9IcMnPnFl577Wd4//0rcKxB5RvjjMIy2SDiI1MIROYlP7SKTL6DFHEiqyx5ZC4zqExnIy6MVcdfJpMSAKyyaWFjSTXEzNxic0oKxQEDpcEAhWIBjqu6+Sl/NTI8LuyXW3d/hnSGRdQ+eE1bCjy5zDiGBodRGsijWt/C1WsXMDCq2MKcXFgwlYJqOCw5MNV0K+WaMECCaFPmo5hsUWMnAPL2vR4gzI8FAOE9uA2AdCWwpEErKVg/ZABETKF7Xrqo0AuA8Fna2S35SYQKMuw0A+QTA0BEtoPa5RqE0CBCIoElxSi1bgrFtD75XAJ2aA8AdS3vLbBoCS0p6oC+QhoMEWMQYZuo72mL7sT/ZTv7lf+igbB+bbM1tC66ekdLhtzLHEje26EPr0FgOa5kjb293e3tbUMyPaBHLwDCepfIHyYgRsQiHoEgnpcC1wkY8hxDswXfUGyu7ZcGP7aZIIn9TQ/wcu85KBCShDELZsQ8n4BHR+XPtq9YbwRFTc0oZONjInHG+YNjwWY0WR8wDqlcYfNyFjfen8Piwqp0b8u63il15cwsYVjooqQuUCaMTwF7kuvfBX4eHgOELDwjrsr8L+FH4ifnZ3WclF8igKsLfCK3a4XCjiPIHrAwLmt5smC51uc5q6KhZtJo+W6RlJEmBAOBT9A9kNgRiNm1IQBI6FNOuh97piYwNTWF4aFJpNy8zJN+0JLC+dz8HSwszAoYUi6vY3hkWEDj48eeEBbI6MiEMPZsOwfXzSCdoiykIdLAbb8p9QGCHJQjYjH96pVrmL49LSxL8ZI0TQHyZdQ5LycAiGlFOHjwAJ5//jl8+tMvCFMvVxxTwGZEuctQ5A25Vj5//jwuXHxPQItvfvMb2H9gSuoBLNhzPiDo8u9+cFaurbBtqh5u3LyGdy//VLGoZA7QHiD3MkDYHNAKluWaPfH0uAAgjx3dLR4gGgAJ4ibadaCxkpX1tZG20Pb5vU10zAV1D6LEIIg7V5p4/ftqPL72lV/H06dPIT9YR9l/R56VtrWKIKbaSQGFzC7xfJlfY0MD2ZhZRJSM8inpfAAXzl/BpXcuYW1+DePjw/jj//J3Eg+Q+R4ARPlWGmEWlY02Wi0P3/6t38fFixfvAUA6vqqBLc9ZaNUdjI4N4+kzJ4QBUmlcE68Ql/4SCQBy/scOzr+9gMX5BWlOkuYGa1jOMQotGGFGnu89j9n4zb/1VRx6oojV9tvCODULTRh2JABIrR6hWq3DboyiVBiCk4nRietyfVOpQXmvVc5i+Y6HyxcvYyQ3hmwmC9OuIDYqsFMmhvelhXFKhRTKzkcROyEuqnqEl0HQsYAwB7vzmEjPX3xnHTM311GurMF0qsIOfvZzBRw5PoLSYAqhsyL3Za3G/IwWRVnEUZ/Um9LmJJq1ALevrOD86/RCW4Ltk5XDnIby2er+UW3eKuZ0weakMSKI6SeaNIs+JABExwsyQJgDEAAx40g8QAiAsKG7iJZ4gNBjyvQbCljgVMjJ2nIQmso7UAMgen7vbcjYmXN8bD7BdQXrKT2S5rp2KQ0iPRJYmgEism89pue99UjVjLWTbamOYu7vKH/qX5bXIwDkl+VKPMTj+Dt/+l+pRI0LQZjIEAAhci4GpSZSQt7bNmrrCnUyAdwBgCxVNnFjZQ52Ni1+FHYujQZ76Sjhw+44Lh4oNRWoorBB3WCCLcn2pds6SYJUEuDCZXE88bEYHB7GxO5JYYBIEZgACCfIBN1cXF4WAEQ8HKSzW3maaNNNAiWUE+qitM0AcSMUPwduzzNitClwl7x27duDyYP7pLOPi48LV6/g/OXLsmgkwDM+OYldU5OyEJQfr4Vau6m6YdttRGkHUUoVrBlwn0wAEDGx9ugGmmLrR3dBrgsrekKgpjXlQViM1kADx03ofNTSE2bNtgn57qlJ8QDRE47ejgZYdCImklxNJkxEtanpWVIAkM/zrAugw0DAYMkiCI3ADh44IKwEFrJ4LgQ1GMxZkGFBnRJL1ONmN+/2BKsM05io8e+8pygJxc+XN8qobdQQ+ZEAFJwUmUTw/OTeIwshZct7HGsyPwQfSxYNvL6NujoPDYCsLi7eA4CMDQ2JYTfPjQyQLgAi94YNI5WRol3Ie5OMCoINCQChuu4IgCjQiSZnLNBxrAhiMJI2GegtS7bfJwBIQQARvlzLlq5mgg48xrnZWczcui3BmeZx16/exFtvviOdWhxPDYBoE3aFBapiF18sJFJigGMrBR9KZgWBdMJSjo1dG/wstyMaix1frokGQHheWhqCxcXi4KBIxGlAQpglvB+TuUAHOM1AKa9vorKx2b232NVNlosO1BoA0d8nbMDu766uf/J52Z905vATqsgn34Hy4pHfKUNAmasEYOE6s+YoE3RJRtjB6wNOpOYlAiBV34MAIC++iH2nn4R3cBThWEkVXKlZSc37jmLUVNotzNaq2EwAOs4RKZoE8z4hCJJKScJPfxiRa6F8Fxc3PYaVf/IvHklgPcQw9GhTf41HoHjrfBJTWdxQUkD0opBivIC5qmOUBUjFLFPPFEHe0GvLonp9dQVra8vCsqturMiiuGnUwQasA0f24dd/5/MYGBxEnAoQGoEUENhRSnYas35+Xhha0gHImSTpXKVxp+MpdRQu5iIFKiiCimKQ6eKOdP4zUbfU3JtgujI7qWINi22yBFKvGMJUWV/bQL2maP5xoBb0JmVUYlXA3VhqCKuyXQvlb+wUdayMxPFdwxMYKA0K69M2lIGoZF5GIkUlJr6xNCoQFCEoy/0yTtAUU0zM2ZGdGIJrHxbF/lDFJG3ixt8Vy5RFGn5PSWwJ+0HkrTRAnehnq9J20oShZE14HR8/ehhf+epXMDTUL6bnvH7zszNYXlnGyVMnRX6UhqBrK8vSOPL9739f5LGogxK7WRXDGH8T3WTKOCgAjZdD6QYr0CdKZBjV+XFuPnDwAJ595hkcOngQ/f1kk4jToshRUnqF9xzzqFJ/UQo3r/3sNbz99juYm5+XMaRxaldOTHpuCPaz4YXmjKpIyLmfzBcyJkKrDNPxUOx3cPhERuSqMsUOYoNduRGy+QyKhaLIblEvXaRfKAgRBhhynsLEyGGsrM/je6/8X9LMcej4KNy0IbJasD1hXXKU5ToGLiLPlQac0eKnEAUm3n3rMt567SIKpSxOf9VAvsSsnKbjLOin0J9+CrvH96HZWcXy+i3JVaKI8l0OxscOo784IRJYN8UEnXlPikk4M330u0cxPDSM2ekVvPGzs7h44Zr4drCI5KZzMHhMZhuZgbrkgPmhMtJ5FjJswFBSof25cViGK6zeTqByD8qFEcxp1Wx49aLcc7UyQakc+oohMvmG5OQE7Ziv9JdGMTqyRzqGb995S8lBWTxFAmMxitkDKBUHkM8XUK3VcPPWNaTzVXnG+czyh5JHRjygAJAgwtZWGdXaJoJ4Q0nKdSwxfqeReil7QCTKvvuvzuLS+zPotAHHGFZzGP0fkoYvQ9YCXLQoE3QB5hLwVjV/9Hbqq4/In5IGKAGEuaZRSdE9M7zOc3RDWUTF80Qzu7eTVJug/yI9QMSkmrr65FyYyn9JeCCmAg4IfomMMZlcXkfuM8ofCYDqtJAfcrH/4D7sOtwvgyQFcYfehjZGx/rUNkx+R0lFBWFH8miCWl0ARApRiQ6BlsJiJy7nRs7rGvjomtVuA6nb8lXKwVybn6vUWp2PykMV6yIOlIxvLwOkVxIrSZITVkWXB7TdEqyN0vUVFzaetmbaNjaXI+yyfhjGNGNjm+7RS/zQMWfbRF0fs2aD6JiWIHXJrwJ8dKXANDdc3edh7CNEZ0f2sYN9ksRUfQuLz0J3hBJvnORcyARj45MwOCzFXuS/hqW8mXTxkJ3YbFbrGsgncZiLPMUuUXG8dq2Aa+dnBQBBnFHgrD2QFM55Bmq9xe2qo+4pUHbvCcV07I7ffXKtnU0OuqinHt17C3RdcIrzV9SS9R+3L54UcsEUoMPLyb9JLYMm5pRaBAEQxhseD58BVyjqbDRkkZjAOGMR1yR6RtEyxIw3BEQYKLUfYSxeIJZqhux4Eu8zKSUVTf8kxnSyNjiX8tjY5NhqU3KLXpVtpNIpYZ9yjU1lA3ot0dA8k+lDOp1FJp0RYId5UblaFpUIrh9XV9cwPz+HleVVJdmVeAuo89YgE3MLFrA5f0biHXngwH6ceeYMTp1knkCpTMoapVU9hzLUYYjXXnsN/+7f/wCrq0v47Gc/izNnTmF0bFSOhTGJcXz2Ln0+KdOcwvraFl5/4038+Xe/K54pMv/qQrRcEN5PgRwDTdDbwboc7/HTu/Dy58/g6LF9WKtdVHmHW0UQN+B7ZCpnRXorMpV0eBgrOScBKgP6X8W4e2sL7/xkHusbm/gHf//3sX//PsDeQiuals81wiVhPaWtIfSnd2PXxC5cu/seGq265C3MFD0vQBb7MDe7iPNvXMH0lQUMDg3gj/7o74tPUiNYFgCELIuOU1ESXFE/aluRNNL+xje/ies3bqBaW5B5V6SnDLIxGlic9dBp25KTnTr9lPjFtv1FAScZbymVxXn4/Ksuzp2dx8LsMuAro+qcPYzIp6S3L5MXx3TqEPBb3/4ajpwYwYZHxk4b9XgdDivzRgrVho/VlTX02ccwProbdrqGRmdWVFxsM6UaXBsDWJ6NcPXyVTx36kWp7UTmClr+opigI9OSps5UeoTts7BsAhcXE3Z5SsXoMAM3fgxbm5t466dzuHltBc1mDabdkcdm4kAbBw8P4cChSezak5U6Ur1GqV5P4gu9zcRL1dmN0DexNFvH5XfWcO7ce2hu5GCbGdhIS07GF8EHNQsQuOIco1ghfKgIfoQPEQDplZaij6zI2CKSjD1rm5gqZaQRt9/0YEcdGIyXIdkrlCFL5mY2l9JzJmKNdUck2yYxbjMNlW6iquckajxy3tqYKQlgMvclrHTlF7gd1/S0qudHdR6K8abnUc0SEWAmaYbtzq7bAUY+v/j7/+w+M/Uv7k+PAJBf3Nj/le35a3/6x92b047JAFFACCdQzQhRAAiLljuM/BwLERdDBC0MAysEQJZm4WRourQHbi6DVkzNfdXhJ4+BZYoZI5MBFnQpS5PUIRT7QwAQtR+yPwimSKIWhVKwHR4fEwCESQdzXZ9U38TgeXFpCXdn5yRA6IfXMpgcK0ktBQwoxkEum4No13aAjkcdTg9tSkowKRH/hRQmDuzF1GMHZHFHUOPcpUt498IFkXLK52mEOYph6jcT8Gi1xEPETySvWKCI0678aLrosdNP4ehTTyZFY1bJHcQid6FeHCMeo5prlDY2F4k8FiZN9KIQPcCkU52JBjstCVhwgUS/C3pUKFYENSAV1VsnA2JmCuWpQYkqMl+YfDAJ4YKZDBmyKsj+0D/8vuq23N+V39CMDqWhrUzVOebFYp/QFLcXgKFcS6H+sqAsjIIA1UoVzXoTQdOHbSiQg8fIYhIDKj8vYI0RC6gyPjYu/0oBOklIWdxv1Ovqp9FAeXMT68sr8n6pWMLw0CAmRkbFm4OSUfxx0xlV2GISKYs2WxZtLMIxgdRMIvGzabVksS3SGc2GdAuwi5QACCXDuA1KcHFM2cHA5K6QLwggwhfBAQJrlNygDMj6Kg28lkUGY3JqCjev3sK5s+fk3uZ4EuDgOYn8lnT6sbtFAQgK8FAASDfIiGxHiCOHDwsIEgvwoYBGXltuy/c6ctz80UUlAYyaTQyPj2NobCxZlxsiIcJjZsCULmQBKgzVBdvpYGt9A5WNLfUch6HyCOmhLuoageyHjznZHwkDpAuCkN6eLPJNsYnXAIjSStYAiHw/kcDi+QoA0iOBRQDETQAQGRsDqPhtMUF/+vnnlQfIIQWAcH8CXngB4raad9aadVxtbGHFJ9hmiTQfmWmUwKLWvAZBhIlFyRjTVqw4mQcllON//D8eMUD+yoLSow3/tRqB0ZvXFIgftRHF9FNgeYzFYLVYVxRy8hBcxWaMDQSdAHWCkOuL0j24tbWCRqMCv9WE06xJfK2ZHmLXxJ7D+/DZb31BmH1ts43YjuG49O1SMR1c0HCBIqBxUjyn3EFMNmcLllOV4+v49I2i1CCf4MSHwla5S2wECGLq6HZgOdQrtqWrWHXRsqhDZmOMNvMN/k65ro7yGqhu1dFueFJ4NYOExRGlpIPMa/lYX6hJjO40KKNHAIQAkPLkGB8fEykLxmFqHQvTIyCbzxZTdHo1CEstkYJRRVi1ZOCSjMAFGxMkx9FxrQeo1R1Zugijm0E0S1M3S3B7mmmqF2Cc0zNWSuZ77o25CFmcT585hZdffhn5fBodv43NzQ28f+GcSE9+6vhxYV2SFcKGBnbovfrqT7C0uASLer8pxXhVII/KM1nklMK5eAlsN9vwGF2CXPQ9sSD+Ii+++AJOnzop8ZYmtJZFWQtDvLvSbOLoKEkSyp6y0H/l0iX85Kev4eq1G4pp1GJDQkuuLfXZNUuW584tsYjGmOB11Hia6SoMp41Cv4XTL5aksORmA1gOG2cyKKSV4fv66rrIk8YxwTaljV5MHcLY8D6srm3gu99/RcD3059+TACQTrwOO7epAHpTeQ5Y4RCMzrgwYvaPP41m3cNbb7yOd86eRak/jzNf70O2zxLAwaR2f2yjlDmOfRMH0fBmsbRxRfliRLHyABk9gVLfPgFAbs39UBWmbUrTsCswgyIBkOFhzN9o4s2fXsSlC9eRjkcV4zRD/w8G2QayY5sCgBRGOnAzLL5ZrANIHjtROoi0nUOlWcPc5rLE13pzBexATdkl9Of3KP14ZESaLIgo5bGhCs4R73ELA8VJDA/sg2WbmJ2/JEW6wFwHnC04dhqFzKeQzxWRdouo13zcvTuN0FhTzTZSkGdjiA3bKAkAwoLNxsY6KtV1kcAStlEnA9fMCQDSl94nOfl3/vwtXLowDb9DnfERJSEh9+BOQ+ZEjKinK186Q3sZsD3PnGYY8T7XMmvdvO0+nf285zqhJ6CMZmnr55LXgjmbBkB+EYGBmQ9NfAWcSDxA7gFAdniASCHWVsyK0G0hN+hi34G9GH+sn3YGMFNUA/CkQ3xiakjdbxYnZbX+0UUSZWCcSFF1tfwTpjB1TQ21zhNPjESGaydjovd33ayj1lf3QgvbvxO8J/vkXsDqfuOuWHUf/9q5rw/7hl77fdQW5bFhQbnndb9z2VnQv985q7+xgrXNZPn4s7n3Ezv3I0bnVPjrqRVs/04lBJUL0ExbiT0oEEdtZ/tfpTsLeNNDuH5+FvNzqzDinMxvKXsIpsHCIMO+atZUcmgaAFHeMPees7qe254Q6jy2m/XuA1A+wGA8CCOr977T46I3fb/v68/v/F7vZ7Vkzf3AGb3eNy3Gso8/Ca4ZRfpHVB0Sf4GkyZTf1mtArbagf9c5hazBEpUO8XZNdP01e7O7ho0iWetSQePUqVM4tHcEk7vGhNmrzZG5nddff128RCjtzdoDjcgpG83P8aUbQHWzIJkoP371Nfzrv3hD4n8UdRDFbIylVJ+v7kWToLqSigvQkBrI4WOjePnzz+DEycOotq/LOThpAhNtRJxfUmTHMg9QgCJjDGIC95F4X3W8CHfvzOPts4xZLfzhH/6BABfN1iaCqCz5aLWxiFTaRioeRsHaiyNHDuPK3FtY31xFaLRhuvRa8ZC1RtGot/D+mzO4+PasMIL/8X/yXwjo08E62tG6NE007RmRO7XDMdS3LLTbDXzpyy/KWG2VV4RFmUplhPnD3HRhbhOBb2Jyckrk0WiWDrMhTKQgbKITbkg97NyrDt59YxYLd9dhdEpyP2TNIWnCCKMmDLMhfxvb18ZvfvsrePzEFGrhXbke85t3kcq4cDJZ1FoeZmcXMJh/EXv3HAbcWVSa56XuY0QEMkKYwSSW7gAXL17Cb3/7dyXn8+JpxM6K5ADV1pZcYyOcQNqZQKlEQOe65JP0+mJ89j0L8Cfl2X/tx3exvNCUOlJfX0415Bp30D/oYN/+SRw6vEtyNMpqNhqU1VpD5Cwqqfx4CL4H1LcMLN4J8MMf/hBL01yrpGEbecQd+tyyHpHMH5ScStgghuGpplMCINHDY4DoOp00Pcl9Z8CJAtgGkHMt7OpzBQAZYCNB0EYceHBjFQu9DpsImPq6iG3K6IfgGQicuqN+q+dHPc/0ghM6tmmmtp5Fepu0exs2dqrYCBCaxMed+905N/fOvL3z2crf+58+fvL6BD/xCAD5BAf7k9rV8//0D5NdUcMXSIUsCycPHQER0h8TSSwWoFnU1EXomJq5tgU7pRgUlH+6tTAnxUQBQDJptEOyGFQxQh4EdiuQidHpSJc6u+9jFhkMqUkL2q5ZJlbagUXtR1Mt9HPUvRsZEgBEGAHUwTZMWXQxOC8tLmJudk7Oh0VMVbi0JGmSzjj6PIQhBgcGRWPQttMwLRdra+si+9QMO2jFofiGcBE/cWg/pg4fkGPlNt67eBHvXni/64FRHOgXUEYHYiuTgplWAVIefppyp5XJDwsqR556EoefPCZjJQabCQCiCw960aMnJBYe+N/KsNNRBrM0+GanOiWMRHoskAISgx1Nvzku6+sbYkKmAJXtonkvA4SLveH+AZQKypSU14ZdjDRBv3Pnrph2zy/MyXlw8cvOS+kAtQwxrSL4QfYJGSMEBtjxODBQEskxMe6mnwaptz4XQrEs7hjUCRDwPV7zlOEgm8pI4YTp6lZ5S8AsdsOSWUK2Ds9nfHyXmNI7FlkFpA+zgOajRZ8Oym+UyyhvbKKyvinXl4WQ4YFB7B7fJd2ZLNq4KcobpWAScGIXLeNFM0TY8hC22RUQiDSbHvsWOxuaza7m6RY9U8obKBSLYjTPcanWa3JdeV4syBCk0QAI/yWowESL/iFklFC7lZ9lIjdzfRpX3r0kBQAmndLB0/aU+W+VBRRKxJjJveJKxyeRd53cyr0RBJJMHjhwQIAwAnEEa4TdQ+P7jt/VPtcsJP39sclJjE5OdMEq3RemJbg0bVIYIJ6H8uYWKls0aU1M06X3KkkK+FxLN20icZPME6oTTP3IfyeeIFIMTRggOgirsp5mgygAhPkqX2zMFQDESRggkQJAUmSrOZQrMVANPGT6izj97LPYc/IJtA+OIhgrKY1JFrvaPsKmJ9djvlXFO50tzJOaTJAj5cKmD0E6JfcO5w5Sv10nBRs26FPgwkrOVx3Dv/jfScF+9Ho0Ao9GoHTp/QSw5sKzrVgMlupClxglcShCNtWn/JTWtwQQXltbQXlzWeYov0Mz0Q7sOELRjMVDrOkEMDI2dh/ai+e//lmJby2zJQCIdK/5dWWcbkYyV3K+5QKKf/NjJZNlWAoAaTaaqNZ9BD4lHNMo5PtlLndTjsw69WYZ5dq6dBASWGFXJQvrqh9BAyAR6h0fHpkJjosoiGQ+aVZb6LQJUjCHSqk5umMh8mlA+eEACOP+6CjNuwvCvtMAiA0Cry5sAiDUFxbzas62SVfzRwAgxJsUsJCAJASmEoNxzoUaANG5hp7PZZGXGBt2Cy3MB9l3Jl2sSs+bseqll1/EmTPPIJt14XVaYgB69u03JS4+fuyYxLd6tSpSGeeoD/7mW7J4Zew1RfKTBXil0a3kuVTzB4EQpb2vgCzmGUHQlvhTLPXh2LGj+NznPofJqQlhF4Z+C0GnIflXvdFC/9CQxHhKSZINQtbOnbt38epPfoaLl67I+bXavtJUp7SrrZoyNBjkh74wbOg3EomHABVjyuhEZaSyAU4+X8DIyAicDDXtQ6ScHPpzu6TAv0YApEat6ybiuCLf7c8cEQBkZXVNABDmPSefP4B0jvIEW7Cy6/I5SkPJOYeDsHzG5Bh7R09ha7OGN19/He+few/9gwWc+Vr+EwdAYgIgoxtSiCqM+HAzoXhpENzjNdozdAS5VBGrW2u4NHNddfNbTZHuyGeGMdBHGa4iAo86+HW0vCXExmrCHCAAZd8LgMxdQqNZg481RPaGmLD2pT+FQl8/MqmiGLMTAImtDclBKa0jrDMCIGZ/FwAhKFeurKND81hK6gR5WHEaabeAYu6g5IT/z796A++fu4WOZyDtUI6FHcv3B0B2Ltop86N9GXS3uACpCRtdP1c7CwgfLMwq3oEGQPSzp2UiflkAEDJAVC4WJIVFejAlDJBfMAASh5RS3WYT65xyZ2TuLSjf7zPda0PJqE8YAJF77wEBFSn8fyiAs33W+n7sHYcPgDHxtkn8XzaT6RarhASi4g17orhGlKjZLbgljQnSnKDqANLflhTnGVvU628eALITEOmdH3qvVe/n9H18v+/q+4j/KibrBzhEH7jM+jruBFz4O+cxrgE5D7EppVfDn3NVr4a/Bjz4PZHZZIxO5G94b7NOw21xfcU4emjPCCYnxjE4OCCsF+YLzKdmZ2cxPT0t62A2G7JwTwCEa13KdTPech9sKpmbn8P1a9fx7rvvvnIUbQAAIABJREFU4+r1zcRehx36BEhjkUuVMRGpO1/kA0y3I3LWQ7tsnHnmGJ55/gQGxrh+bsOP1+CmQliuhWaoJMpYPlYNtLzPVXOmEeeFUXz9+jR+/MM3JC/6/f/4d5HLZVFvbsCwFMvR89cE9PNraTidURx/4jhq8SLWNlfQ9quILE8acHP2KKqVOq6/v4zr5xcRhTH+8X+qAJBGsIR2uC4MuZYzI89N3BpAeY1+SU187gvPJPLhVQQh5dEIDDpiJL6xRm8+1mYGcOrUaQFACM6wVTeMKOW5Jfna+z9NCQAyO72KuF1Q18kYVIxmtKWRiNdycLKGb/2tL+PYqb1oYV7GYqW2CCdlSdG91vawsryOvPs0piYPwHDnUW2/r5pJpEgfwehMiDk7PeN++9u/J/dJI7gBHwtS96h7ZVmLI9iFlL1LAJB8flFUSQjWErTttE0Ebcp0mrh+qQ7bGMC+/fuQz2WlZtMOpxEbNTgpA7k8ZTnpi9on14ygTzO8LcfkGqPCACFbdWU2wr//4Q+xcJNMUNYNcoh9SpT2AiBs3vGT+Y0ACGubDxcA0XU6AiBipcT6YegLA4QAyHjeEQCkZHqwQk8awNKJLwkbvKRlqwcASbOhdQcAcr+5Q4DkJA59FAAiDQtJXUfHUV1X6t0u7yGVy2+zuvXk0zu3CcskeT0CQP6yUfjR53+uETj9p/+o+32LoDflYjTqGBvIhKaY3kgRkw9i0tktCB+LG+xUdx2ZYMr1GqYX5+CkU7IYdtMpeDTy1hTaRJKKO5TAyCKt10k6DJWWv8+gpQ17XBtmxhVjdD4wqXwO2VJJzM0ZcLjIZV2Ynft82NZWVrG4sCCfZQBm4dKOra6vgwjkRREG+gekmzSd7ROq//zCgkg01Enbj3z0a4mrA3uw68BeYYBwkX3x2lW8f+VKtwidyXNBmu8aVWfpgVHs6xaJY+pmp2n0pYyl933qCPYeOaRkdcjGcFMwXJpgKgrozuRHfo9pHqU6Z4W+2mp1P0/PB7JANABCMENMttbWBJQgYKEXZzKJ2kpDlEUoskuGOIkWaFy+7eVB9JymobNzs0Jx5edfeuklPP74UfhhR5mRZ7NyDjStZMLC/ZFBMzDYj1w+251E2amgkyJec54HXzRNZ5HCNZLueofSHyFq9ZpM3kTydWGC58PgnaeMFsctKdLQ/6JRq6NargjiXyHIsFWR68uxHB0axt7JqS7Ao7wcKLHGQG0DHvnABEA68KkNTq3xSHXS8uWHgUi3Uf6MidtWpYy1zTUB3yhjRbCk1mgIW4j3Yj7PHyaIaqFIoIbHSvYFx0ekOagdmnh43L0xgxvnr0kRiOMp0ltep+vPogEQMZDPZpFiscZ2FDODepY08CLoNTgoXZwExtqtZtdDRN3rsdwv/OF2+KP3PzA6goGRkS5YJ+AEC4eJBJiWtOJx897n+HKsdZJMHUj6YojMnAY8kmOTuUJKWT2BLVGR0Pc45XBEykMHvh0AiDSqJos8YYCkCICoD1OZwvVjuJECiAiqEgBJEwB55hnseeo4WjsAEDQ8dOpNuR6zzQrejqpYsJRxMNlBpmsLEKLBSekyoj9RrLgqDlkk0nGtGGs/+JfXf65599GXH43Ar8oIDF15T2IxF1SeV5P50rF95PI5YcFRqo/GiBurZVQ4X6+vY3N9E7VaGb5Xl0WPJdrgkTRf5EJTYoCXjmDnHOw+tAdnvvKcLNQ8q0HtOymgRFAeU+yMUn0TKifhPNvifE5KOLWQIyUbmU4TDKfEXRaOq2KeaGN3PFTrm6jUN2QeNWwakyp9cu3BYZjUwo7QCnwEYqLtCIhPjyiahPoepb6UCSw7dE0W5QIT7WYHG4t1abDwW/QR4hxuSxc/4zHZH4wdju2CdHfOj67JQm0Grk1PCgWAcL5UpuUfzQB5EABEx9be4gTHsRcA0bmHHWrgWnXqUlrqG9/4Cg4dOiQsnFargYWFebz+xs9w/PhxHDl6VJoWmBdQGowddfTg4LxrOi6sxPBbAeaJCbsAINRM19wWHg0BkCza7boYxFJa4sUXn8Ozzz4Ldhn7Xlt0z2vVihRMWDw59Nhj0ixBHXaeGzXDud8fv/pTvHX2Hbk/2m1ffODYlMOiC+Mhr7EUZ8IOHNcW6Q8/YJHOhJ1twI+rcDM+nnouJwWZyGwgNjrIpgsYLExKLrm2si7MVj9gpyQLMTGG8k9gdGgflpZX8J3vvSL31hPP7EGhlIHh1GCk1xO2BrsH2QA/ACek3rmDiYEnMD+7jDffeB3Xr1zB8Gg/nv5KFpk+NhM8DAZIegcD5NJ9GCCBMEAyo1sCgPQNkQESyv1rkxNgOzgwdgyFXD/Wq+u4OntNAVmow7JjZNxBlHJ7JH+jrFClUkO9MQ8/Ujk62U1k4QyUJjE8uF/Ge3b+okhZdMIyAqMqnd596cPop0xcuoBqpYW7s7dhuVvKLNkKZF/sDCUAQm153ktaAqtDH6EohhuXYAQuLDODgeJB2de//r/fwIXzt4QBkkuPKyYYC/2y/uF8omQa+NrOzdVaxGLXfFJb1O/1AiC6IKCLGTsX/r0FAAFAIq+bn+vCo2aSaAYI8/ZfxEtLYHHfnygA0muUvZMBIpUhzQAhG+rBAJDe8bvnGvQACmSUPEwApLeo82HX70EBELUkvPee7L0/e7ffW9jeef992O8Pdn/1CIJp8CNJ9XsLYwQ2lKShksVUnfgJMCISV4kslm586i4XOBkqMKR9e/BXmgHyYSDGzmuqr2XvHLPzu/o7XQZIIg/4cdd0Z7PEPcXJpHjZe7/oBk9dU9BzXO+8xbgq+VXigdlbXGVslu8EHVBKmQoKlB1WDZO+NAWyHiCSYXGEkZFRAUy4zmXhNytNlgHKFbX2Z+zf2qqi42fUqlMMz9W9FZlc0yuWrNRDOG/YPpo0+c752H9wAqfPHMfJMxPScOmFq0hnDVkT1ullwvk/UTYjyO5YWWnWLW92RHrr6tWbuH51Rkzkv/WbX5d9bmwtohNsypA5aTLdYqzONbG1EOH4E8fE42JtYwWVxjoikzmsgVJuQnLkm5cWcPGd2yK3/U/+838ijZ9Vfw6tcBWWy8h6S+KeFZTg1dhM7OP4E4clB+L4MSazeQ9xWsavvNnG5kZN1rkvvvhp3L17B0G8BcP0FaOkvSL559W3cnjvrTnMzawiahckjqeNIZGbimPWfShpGGFkTxu/8Zu/hsdP7EYjnpWxqPirMB3K6cWoNhvY3CyjL3MCu8b3wrAXUfeuqpgpLUUGYm8XFmZiyQu/9c1vS82qEdxEO5wVgKodllVe5g/CiPuRz6XQXwglzyTb07bJ0rMQdnJynLdvVCWHeOyxQ/C8pqhYhFiGH1UlZxfZ9kwG+cwUctl++NEaVrYoPx4iZY4L2OG30lhbNPDDH/4Id6+xFkMfwwzijgZAEi9fEMhRbDNDGIi8t2yElGt8SCboOwEQPp8EQCjDlXVMjOW4buhHX9wUAMSICFYpUIJ5rcDRCQDC8UmRVdmVGidArZimvXFJrk+PokdvTrPzc1KDSeTN9XuaAaLf47/iVaObYu8Dgsh8lUjVSca/AwhZ+I/+h4+buj7R9x8xQD7R4f5kdnbyv/6H3R2RAeKG2wCIG5vIiLmhemBY1HUECEk0Lg3Ai0IBQDjBlhs13F1ehOU6gtTbKRedKBBpK/EUoPwFHzzqfJqmFEZCj7Rz1VXOAnQ72pYiim0TMTs0RWcuhkUmRC6LbD4vxWauP3wJprZMmNQDXF1eUSbSskgxFHUtoaqLkXQM+S6LKbk+gikl3J2dxc2bN8XDoxF2MDQ8LMc/vGcSI3snZZJlIfjGzAyu374lXaL8nZIOPEedEBSHB1EaGZL35BgSAET8LFxXwJSxfbvV59mhkUrDSqflePijJ5Xe5Ic5oWaIVCplYVyoIq0rRZ9eAITBkp2k1N0mK4KLPJFSSkzddVcGF1QsuNO4u5gYxHObXGDxe/T+UD9zUuD/+te/LgHe81uSkCjJLBYOAjkeymWReUAApK9Adgj9ExKQh4s7z+uanEpQLpfRarRg+DHCTiCBmkADfVPIFKHMFPehx40BkibdObJ6EhDHI+unUhV2BROg6lYZrWpdSuqUMRofGcGBPXsFAOF9F7ODg9JosSr0CIjfjBG0FcNBQK5A0Wb5ImjHdIl/57XcKG9iZW1Vino0ieP79SYBEHYnKEAun1fHzBefEXYl8/jYqSJ0ywS84UQ/e/Mubl+8IcfDsWeXtN9RiRmvgwZAuG0WAwu5PPpy9FihTFMa87OzuDszI+fCa0HZAa+tTfX4nFoiU6X9ZmQMM4ptw+2RTZUpKP1lOTbKUyVmu0LFFz3buMtu4vgSAOkGKXYnMLlIAiH3pX1DeO6qtJVQiBO5Li1Dx0KXKgImSYUsoraLXyyOcS66FwDBNgOE81RHASA8L5oDVsOOMEBOEQA5cawLgMizQyyo1kK7WpeEmQDIe0YDKylKrPUJa4kgCnV35d4l0CYdTIrazTlDQGHpEFVdj+/+QHXvPno9GoG/6SMwfPVclwHiBwRhOzDAWBHDa7VQq1SxubGFpbkVtFpttJsEDJRfgmtHioWlO7nZhOFFMld56RBOPoWpg7tx8kunZe7yHTJAQtFVNiiRJYVUZcAu2vRJ80SHiyBJ+vlZtT0CIGJSajIPUQt0SiQwjq1tLGF5dU665mj8zDjEGUn8VVnEMZUEVodzmUlDbhdcB3Gubtaa6LSZx9C7yJE5wkFGuuQJgGgJrC4AYrF8rJihpOwLW9VyEpDDQMbJIZvOIZ3KyucYf+gbogCDjwdAtBG9xLH7MEA+CgC5p2DLeTpQ8ZJyNdQtHxsbxbd/+1sCvLNAXK1VZFH97ntv4/nnn5cOfG6/XK5geWkZ3/nOdyQ/YBwyCOCnVYOIkkxUjA8xBCejMdTdwUoqUc7bjrF7N+UbnhSDdTbWtJqUpqyjvLWJhflZXL16VWIsZTVOnHgKQ8OjIiPFvJC5DiWw3njzbMJK9SXX4EKR8zuZPCJnxvgbeLAcS0CyRlN1r6ULHqxUB9l8hCefJRt1HJ2Ihp0dZDMFDBV3CwCyuryKaplFGDKZVPFjKPcERgb3YoHj8L1/K8fy+MldGBotwsm0gdRaF6iROBMMIoU9UhAaKRzF1cs3cfbNNzB39y5GxgZx+svphwyAHEkksFp486cfDoBkx8pdAMRJhxK3+T9e5/1jx1DKD6LSquDO2oycox+WxYfENgroS08q1oyVU8bkjTl0gnkZHwWAWOgvTSkJLMvE3MJFafThGIeoAbGFfOoQhoaoAV9AeauOO3duId1Xl1yU0iZ8vgmAmChgamq3MIzo39ZoVuCHG/IMpOJ+GCF9B9LoLxwQ1tl3/vxNXLsyJ7ImBEDkRS8R+u9IAU13pD8YAKLzdt0k0ltU0DGit8mp+zfREVfsIwFxk2dWFxR/0QDIPSboViK3x0a1HR4gzOWDtqe8CB6GBNZHASA9EljsduZ161039RZxd479znh9LxACxJTU+vjG+Q+wMH7ePOB+x/zBY1UAyD2fTXxNdn5WF8s/6vwfZJ/3267+205wR3f7yvMtwIcCQFQhTInRKyBEPV87JbDUxKC+y9evAgDSe1+qcbl/x/POz33Y/bQToOj9XO/cI2ybB2CA3A/A7f2bBrV0nUPvg/vtvd78XeJYwgzheTKGM/ZzHaalq/S8Bq65KYXOTvykyZPfkeaSOJZ4LV5nSfMm18KsC/ClGXJs7uM+KE8Vx4VkDvDV6p0SWNrTVYA30UBDbHqSt/nRFkqDWZx46gi+9q0zqsEmXIPnVwSAYelIrecV6M0WONvKyL7n5zYxMz2LW7fuoLLVwhe+8AV8+jPPyT6r9VWJgWJenWNDQIC5W1tYvFXHoUMHcfIzh1Cpb6FcXxWDcMarYmYczWYb6wsN3Lw0jzszd/Cf/cE/lPVpuX0HzYjAjIVqdENYzmangKDFHBJiEs96DY9L1q4WvUfp3RGgXg2xsV6R/JfsWTa3+tEmbIfzuIdqY0G+c/mNDM6/PY/5O2tApyTXJG0OiwRWFHmSz4sE1t4Ovv4bX8TRE1NoxrNyfZpmWRgg4sXZqEucL+ROYGhwF2AvotlRzFA2KrGBM2yNYX46wtWr1/ClL3xFivnt+DZawV0BdzqoCbvTaxURdHLIZV3s210Cpc4CYeWweUbFe47x1UurKOTHcPjwoa4MeGCsIEYzYaapuEoApNA3jMjYxGr5HRkfF2PC6gm8LDaXbfzoRz/CzBUPHnGpIP0RAAjvJw2AWJ8IAMIVSYY5eM6SMcuFNRh+G2YcIGup504DIDRBjyy1diAAYvSwC/Xz1NvcIdcnqV31zi87gVc912hZu48CQLhvPT/0/rtzvtoZbPU2537vv/95Q+pD/f4jAOShDucvx8bG/4gafOol5sKRMr7k/2iGTgkEl8VcFtHFdEqBIWJSRwYIgQZHBbdGo4nl1RWZvIaGhpGhTBMX0SIHRN1rxSBR8kAqyOlAJgFPABBlRi3diZaB0LWkEC0m0SxYODSdzkohWgMgLEKziFCv1ECzZi37ZAQxTJ8GqapoaVPKxrAEVS8WS7CzOZjZnHRn0iSz2m6i7rdFGqNU6kdp14j8KImEEHPLS7i7tCgd9WJiTimlBE3lAz60awxD42PSdVitVlgCQhuq+JLN5bD78AFMHtyvgjTHm5JM6TT6+goJAKISI02fV0FXBWEuDrldLvxVMYdFE6LzkUh/bWxuoo/61ASCtrakA1P5bqhFJpkJGgDhsRMAEZN7xxHPDHp38Ly4DwbTBf4sLYr81je/+U0pLpBuGcZhwiRgO75iGND8lIuekbERlPpLcBITadVFG6HNRTFlr2LVacnjazeaMEOg0/RQrpRVJ227Jcc4PDSkWCCuK4ZebsoVv5JsOp2YI0bw2x20Gg1srm9IgaVWriBqd0RqiSDQ6PAw9k/tQX//AJxMGs1aHesLS2Icz6JH1kyjEGfBe4S6oZS8anqUb0nM9LgYdW1VVAtDrJc3sbi2LEAHjVCZHNW9pnSuSGKWy4g3DMeZBTMFPlkiKcbijDan1TIkCzdmMX3hBryWSgDl/g7YBU1wkPd4Cjl2LSTgSjadQSaVTu4FS4oid2emBYwTrxgyrWheyjFjMslrTi3zhMFC4Eh1HPcLwJQnk6pU7C62mZhw7HiuSo9dHROvL6nBBD8oa6LuRUvmCpbjFOhhi+k796GZYppBwudG/FX8ACG7p+llQsDF2AmAJE8Fu7kTAEQkW2lyrhkgIn1jCPPEEQDEkGIVwYt61EG2v4RTzz2HPSePo31gFMFoUXXw0F+lXEezXBMAZLlZw7Tlo5axpTs1l88rAMS5FwDhdVTFulj8kHhcurvqz7+v9E8fvR6NwN/0ERi7+nbidUQJg03xqgr9mnTUcZ4ms43zfm2TBs0KOBXpKttEhkqQAoAwT2CXmIlUUhj1Uj7svIOJ/RN44nNPSkzwnSYi6tDTIDlUZp6JlSronKzADcZlWwwz2WFOo0zOWXyK+Wl2yaUyWeUjZqlmhrnFady+cw3NVkP+xvlbASBkudHINS3AhjBaDQVas3hPaa12ow3fC4SublELmPMb0jBCG61GG2sLVWFpCgBCUU4eY6xkJxlfGafFF0RYHgZybh/yuT4BQWwzrRa2NiUvHwAAoUzDDj8CzlnSRZYUIZQXV5JjJTKbfF8zQGQmllZjwGZDjDBYyfzMCBPjt3/nt2R7BAzW11cxc2dGZIloWDo2OiZzJJsSZmbu4C/+4i8kF5HtsUitARBhe2iZLpXziGk06Bmm8hZ6Z+0aHxHg4+TJE9i9Z1KuXXlzFRvr68LavXrlihh7VqpVvPjCi/jMSy9h//4Dkm9wMVir1/HGG2fx1ltvS9Gj01EFXIlLSW5K/xXGCa/TlnuHDRR1MgZpuNvnwckEKA5YOPFcXoCfgIV5kwBIEUPFKfkbARCymzo+7/EtKeINZU9guLRHASDff0XkOg8cG8KuqWHkihFidyW5tko/2ggHkTH2Sj7YnzqAt986h3fePovN9TWMjg3i1JdTDxkAOawAkJsJAPL+DaTjMeXJkCbyFYASWJnRxANkyIdDBgjlK2PFKN4/+ikUc4Oodyq4u35b1gBRXBXTXQt55FIT0kzk2n3YJIu0NocwXkruL5VL9IsHyN4EAKGeehV+2EIgPkImss5+jI3tEkBwfZ0SrbdQHCSzize7Jx2/7M6Ngrywc30/Ej11GryGMcGYEOl4CHZMCdasFELm5mbxyvfew/zsBlJuHzLusJKaS5hWigFyLwCSELLVnJMYf+tnZSewoX/XRQYdIz4MAKEyPRvD+NIAiP5vgjWUg/lFMUB6ARDtARIlAIj4Nyb66PTT838BAAgBLO1jsQ1caA8Ivdr6YJTu/Wwv4KEYIB8f1eUjD4KUfPymumvCj/2o5KDbn1K711Sk7cPuqbGrbfd87t5DfoAT7T2orue5+g+tjK8/omOPBjzuBT6SIjRLylKYTyRveySwuB1dqOZ//6oDIOp8twGRBwGkNADB7/UCEL3AhGxH5MY+3qeG605+XrrChfGgmuJkewnIcc88lvxd31jJk9a9+UR+ksBXcoUFFNH5hdQs1Jo69iNp+pMufcsUuSf+qyW3VI5oSUzh3CwKBilX1qPcBmsWPHbGAfpeADRsZ+8eGxmV9JXy9CLgxiYW5nSxMtrmuDttWFaI0kAGn3pyVNbyltNAKM07BtyUUk3gelxM6pk7hMqPdn21gaUlxvwG8tkSnqP35N5J5XFkdZDKhsL4tN0W2l4Dty4tYebyJnZN7sKXvvUsDDuGF9bgGw2pP+RS/cq/pGVh8e4GLl64gN/9278t7IyNxm0xQs8XUqjFN6VJw+rkETaVv+3Y6Cg2t9h0QYDGEV8cGp8zr15boUJHWWQov/jFz4snW6O9DJssajtEm+wN08SlNx2ce3sW83e2PUBS5gjigCwTdvJ3ZB3fN1zB177xRTz1zAFEqTVpfG0Z6wKAkJjW9FvCZEk7B1EoDCE2ltHyp2W8Ha75LQtBYxhz0wGuXbuOT7/wMiYmJuEbd9Ho3JF5IbAq8jmvlUXHc5FJp/D44YNS52l5lHanz5khcpY8/ysXF5HNDODIkcfgupbU3jrhCkybDTSUqjWl6SVj70Z/aRyWW8dm7ZxqsImHpQEi9vPYWnHw6qs/xu3LHtqNCLGfQtTJyX0snmvMTmPKt+pnivkCm65M8ZTj/dZ9bjTjosd340GebY5TlwEiwIV6xrUElmaAsIaTC+viAUJGStZSrCpfnmVuxEZo3guA6PnhfgCI1GQSAGRnDNo5PwlLq6fu2Xveej6Tuo3kU9tz1E6wVO+nt+lKZsJkPlz4u49M0D82H3j0gZ9vBNp/74vd5Is3H/todPc2QQ4xO2bxNOmM5sKUHfVduQQCGvQBsR141Nle2xC5noGBQRTdNPKxhRSNhKk/zaASQN7nwp/SVkSN2bvJycWnCTkLGxEX5xECNuo7pjBDpJMgCtGKQglU7ASg9j+liAQASaXgNVpobtWUyRoL0TQ+bnVEbkmoYJYtpp4D/f2yaPUoK2WasngWs+h2A5V2s2tanhksIjtYUjZtcYy1agVr5S1hKojZJAGgxG+EgMTY1IT4KiwsLoop1Wazjq12UzpXOWEdevJTOPCpo6qITCaD48JIEQDpk0K3Aj4YONXiWxUhlAQWx7tepwRWU86dMhPKB8TA7OycFFhyOfoWOFJw0FJZ/K6ehCglwUlIdD2pZV6viwk4j48UQRYNtAbn/MI8VlZXJAEgA+Spk0+hJfTCQAxbWaQwiNb7ngAajBJTu6cwODKszE4dG4ZlStG7Vash8NryGZ4Xx5p+F05sot1oyX7EJ6OhdDNpDEuASuSaEskoghopR50vryX9LSLPx9rqqgR1AiBOZArzgeNLD5C9E1MYGBpGulTE2tIyrr17Ds1aVRKt0ewA9uTGxYeEYFC93ZLuBTI+SKGk/4yTzwgrgK/1yibmVpeQyWcVAGICDb8lMm/CIsik4WRoVq/GmIkcv0tfE0pgsRBDY3VeO4738vVZzLx3DeUNBVZJkYq64bw3h4YwTGmrwQH5vLAcGBQo98ZzDwIs0ah+bk4Wxvy+zQJX4hmiP8/nQNg1rZbIi7DAxII/99E/PIzSsDKg5P2gJbD09uWZ8ZWHCDsQ69WagEiafURpm1RyH7NAJgCIpQAQSZaT/WlJLTFlp+Qdx5cd0j0AiIp5SiNLQa8A7T7IAuGLQOg9HiB8z4tgk51GWTXLRDPykR0cwNMvvIC9p56Ad2AU/mhBgZftDrytKhqbFWGJbdHg3jaBfA6jIyMCeBoO5zhb5hKZq+iLw44KBnFKaJjKA0TG8f8vjf7Zv3z755t4H3370Qj8ioxA+qffEdbhysocNjdX0WzWEXg1xQThM0qpIccVPx1JvtkhSBaExfcoZ8WGCP4bywIu6/TJc9viAjVnY2zPKI6+eFhJBTothAaBVA++X1fdhgm4axPocJQ8o2m7MDkfGWkxT5XOatm/JUA1fb64vXZYQ61exa2Zq7gxze7zOkKzJfM3px8S4fgdy0pLXGh12qABMIvk9ELg/NqRHCNUoE6opCzN0BUJrFbTw/pCReJz0FYACIu17H6XRaGjm0t6AJBUHwr5InKU6LQyMhYPCoCQhfJxHiA7GSByvDso7ZJ7EGiOlNwXwaqBwRKOHTuGr339ywL8tFp1LCzOY3pmWvxbaFaaz+XRpg70ygouXryIV155RUAkguQwHZipgsQbkWhMXt2Cr3iNGLAFiFZz78mnjovx+aHH6Nugxnt1eRF37szgwvsXcPnSFSkM8zpx/5//whdw5MgRBfx3fImPb599F2fPvpN4lalCj2L1KoNU3gf8W5vyZyLxmUO7E0kOZbhVYYAMDKdw+jP9Ak4YThOmHSIm2SqbAAAgAElEQVSb7sNAYUpi6srSijBbg6CJCGUZz8H0Uxgq7sHC4jK++29ekf1PHuzD3gMTKA1biN1lJW/GsSEzNRpExtwnvmU5cw9e/dFrOP/eu2g3GxgZG8CpL7sPGQB57F4A5MINpKNdCQAS0pQEkV2DO7SGZ555BsWRQEzQCeAZ9AqkrOvI4yjmBlDztnBn7brkCqbdFjk7y+hD1hmXfMm281hdWUOlNosIK+rKx8yVaII+0QVAZhMGiKwB2PgUGcjYe7Br16Tch7yvZu7cwOgETVxZ6GoJC4TSVX47LedDr/d2S5nhwiIgFSEVDiNlFOE6OdjGEM6dO4efvXoVla0OCn0DcMz+pNtYHZPOSfTiXxUPVCFZioWxdk1Tv/f+9E7rDwKA8OKHRij3ni4O8pj54r8cU+bMv5QAiDB5VG76sAEQiKzIx5ugs4N3p5H3zmLT/YpPvX+757+TYtfHhecHLWg96Od2sinut3+5z5Kp88OOX3+v997Vf/vgsSTatB93sj3v7zzOe39XGXxv57CWverm+fIfCgBRta5tEKb7e48J+rVzd/9am6DLGfYURHcO9f2u00ddjg8DQPR+tq8xb5SPB0C6ihkJcKHnHW5H1w52Svnt3NeHPW9a7luvM3WBWNZlHm1QU7IP5gSMJ/w84y7rBFzbca3M9a32DuFx8Hd+h4wN1ZxKWSRHCtHqlUhdJb/xs8y8pFUmjtGSJkgH2RwBBA8tr4rI3JB5NpMLkc6ySZdNOVlpeJRiPBUq6BHis0nRRNAhu5TAgI3hwXFhvtJ0nnlSoZiSfIHnAJOyjxXMXFvF7LUyisUCvvSbz6HQn4eVDoGUUgvJpvJytGkrh63VGi5duoivfeMLco6bjWnxAcn2uagbtwTQcYM84NkCAPX19cuYmAbrD5wLLXhNtY69fu2uSGDt2bsbv/7rnxelk0p9HjAo9xnDsGtyPpffNvHe2TviARK2+hRzACMJG47ySqphJrIX8Gtf/ixeePk4CqNk6LRRJaOTTQiUwTLo78sGymGk03nExho64YJqbDEVmNSuljB7y8P16zdw5swLOHL4CAJzHtXWtIBXob0lzRB+hzUp1h9d7N/zmDQvtrx1NFpb8Dw2oCjFjWtX5pFJF/H440eQzSkvGS9Yg+NGcJ0s/I66ZzL2PowM7UUq08ZG9ZxcUysaotGbeH2UVx385Cc/EQCkVSdApwAQvswwrQAQ3kkaQTbEIFDql1q2/2EBIGqej8VXUNY4ERtK4q4EFuuJRaMtEli9DBDen3Ispo3AsOU6ZoQlr7wAe3N9/UxrZpeWxdo5v/fOXTof2Qmi6PNWc/x2I7eMXY/8lTyLyfjp+aUXeOnd9+ojE/S/RFR+9NH/oBGw/+i3pKAnN7AULdXilItWZvu6o6MLeOgCry50EtlPChqR14FXrSPjuBgoDaDoZFCMbaSkgGDB4Xzvx8gmRX8WLjvUkUhQQmr9d9hZxCOKY/iWAd8xRJpIjC69NioeZZJs1b0pRY0EAEmn4TfaaFUaXdYEPB9o0XBbmUenLRdZ25UFJgNL0zLZywcv8fiotBrYalF+KEFd+7KwC1lhBTDIVtotVFrNLkMjSjTH9UM7OrkLIxO7xKyJP2v1KtYbSn+RgVR7gGhJqpgAiJvqduXrbhnNANHd9ML2cJwuAMJt8UcAEBhiGEbAJcsivKNkHySo0t+gx1uExRY96XFMCFiFXuceaiq/y+0Rba/UKlLc/9KXvoQnTzwpOpoEPTL0AGEHLAEqAiAbG8L02DU5gdJAv/LZEK8NU7olCLSQecEFHpkiLAR4zTbs2ESn1ZbAxr9xkcekhzIX3C/HQSdBBC1cypdAASAhjdlaNDPbEMbKOjsw1zYFACG4NTE2jr27JlEkA4TG8MsruHnpEiobm0rLMt2PQ6XdyFmqw7ZG7cpaRToFZL+5NDL9BfGF4JitV7cwu7qITE7JYNADkwBIKpOWJM1Ju7DdHnBQGAWKtcOAvJ78MHDx+wKAvHMVa8ur8j5f3A/fo844AZChwQEpxMs1SwKivjcIflAGi0UXFnnI5MmkVNIjBS5KNVFWLpHw0owOFmv4UxwcRGFwoAu27QQsNADC585jVx99Ujq+YqSwYJQwRhQbLAGeEmk8CXIJg2QbAGEHTUcxvgiAmMr/pfvq6gEr6SwNgEhyvMMDhICERQCE3cmUNzMNNOMA+aFBPP3pT2Pf0yfQIQAynPjzNFtobVQUALK1hSoBTCbbhYKMd7G/JICdBnl1Is5jEyOvKEaKsh+JPAX//id//sgE/T8o4Dz60q/cCFz7n/9M5qBmsyJ0eQGBYwW8EhjQrLysmxUghHErTUCEVH6jo+KtQbq08mXIpYuq4cH1YGYtDE0MYf/pvUoq0G0LA8SgtJWlupYIkpPVZxMgt7jIYhueKwAmu3njIIO+vjyy+ZKwRwlWs4mC8WirtoL1jTXcvnMVt+6ymE4D5qaAM+I9Rp5HwgDh3Nv2CYDEyGTSYlIuzQqtjhiiiwl6RKmsEFaUUgCIMECUD1TQFv6JFJDZWacWB2oO62WAZF0CIAX05QpIu3nJhR42AKLjiF648BroBVC3uEFpikgVut2UjcnJXTjzzBk8+/wZYQQ26lVMz9zGzMw0JibHRSaTi8RGnb4gC3j99dfx1ltviTE5r09M4MfpUyxLgiBJV3IXACEQI2NOOj8wOjqCl156EadOPoWhoUFhoLIIPD93B+fPncP5c+9jfm5e8hEWUk6eOikyD0ePHpUmlSCMpengrTfP4rXX3pA4y7SW8ZELRVU4sSWXYv5C+TMuHglu8f7hPdiJ1xCadQyNZPDCF8ck/sFOAJBMAQOFSfSX+rG8uCxMVgIgoHeFZWLQfQqDxT1YXCIA8gOsr69haNLBoSN7MTKRQeQsJ40PLBgSGhtG2tiDQqEINxjHD/7tD3HpwgXpOBwa6cepLzufOAASWjVY/ct49tln0D8WIZVV8p5GqBqfFANEASCzGzfk+tiOJ8UgAo9paxS7JiaQcgpYWlrBVuUOImM1QRISAKQ0gRGRwDJwN/EACcS4lhKvBlLWJCYn90jhh7ne9Mx17D3kitxFGLcAg/47Jlp1MlwH4Hcou8qu4hi221Za38EIUmZJJEw6rQx+/OMf4+I5ms2mUCoOIQ6ySn9emjg+DADhukQt4M1IeePoVy9rQxcB9Nqpd8LvXfz3/j3knNYjf6VZW70AiC78fdIBhPOawY4flhbNELGYCysJLJnD9HsdH37r4UlgEQBRLXkEWHSuyH2q7nYW8WSsyQCRz22//jIAyAc++4AAyINdB66tH4xl8SAAiOrOv3fP9wAhiWGBujW370+OWS/zY7uoteNjD3ZSCXBxPyknzQnpNULXslYSWVSBrMtM6GWCJDvfIYH1qwCAPOCwKiZgMq/03g87541ecOJ+BUv1+QcDQITxnzRB7NyWLnQyTmoQo/dc7rdvzlkaVFHea8qPQjd16jzDa7J4X5R5vV5vyHq1r9CnDMeTjnSRQqVMFhtdqRoCoFajN5QpNRy+RF0hjtFsM5ek+gLX0onnDOdUYZyQZarG1kmnJV8lU8N1TVgOAeh1yRUspyXsCM7zQSdpsEv2QdYoWb+K/UsprBiBzwzRUUBNfUuOp6/ooFBSoInpkL3iobEJNNeo2xrj+HN7kS9mYWdjWJlAHg7metLkaWXRKLexsrKEr37985iamkIjnEe9Q6NxAzXcEuA/ExeRNQvCcHDdrDBiw9BCJt0H18mgvBFibW0V7717FV47FAbtV7/2a1hYXECjtYxOwOahAKmskhi7/LaBd9+axsytRfj1nDSDuLECQMgiohQp75FqexovfPokPvvFJ7H3aF7YwZvtGbQ7DYAM7lRiUu6V4NhpxOYGwnhZ9uGaWfFWqq5ncPtaHTeu38DTp58Xec3YWcZW/Sb8oI3A2lReqjGbgsnuo0dXUfnEmQ202mVpwKFXG+/LK5dmkc2UcPToYaTSpmp0idfhpghIpcXPg/dXIfMYJsYPCgCytP623JNsOiEAQqCjsubgJ68SAGmj1cMAkRh3XwAkaVJImrg5Pg8DAOlKU9FLkP/rAUAytiEeILz3h9wQDqUzowAZi743bEhWChsEQEKTea6PnKhmKKBQ2FiJpFy3FpgwsnS+8mGsMv3cS5NLsg39WQ2i6NyH/2oGyM48qHecds6LvfPJ1h/8Lw86bX4in3skgfWJDPMnu5Opf/aPJEETmRoWlpnEsmia+FhoqQTddUDZK32TC3DCycEw4bJ7gIil30EulUF/oR8lO4NCZIt8DF92GAsAUsz1SRGWXdde6EuhQnQfWTAXR1Ol2RfYJjqOgXaH6HsLW/U6NupVeV8K+/TAMJSEBoOs3/TQrtS7Pg9kgCCRReKDKgCI5SpJqmwWTZpJC79N7a/cqmOzXkNAmQvKEqVtxGlXFsYiBUQGSkiDVGWeqSWw2CXPhd9wIoHFblj+rNYqAoJwouFEPX5gL8b37U7oYzZidpm7qa7BF1kxPC89uWj2gwYyNANEAyAph8Ehxo0bN4TSz8KSaCcmRXwu1nmuKsFRxSLF1qH8kImo4yOmNFGCDPPvDArsEiADhH/vH+jHZz7zGRw79imkMi5S2QyyfX1wM2mhCtEIfXNlBUGng6HRYeSZwCjhdDGWFoPHZlP8XgiesGOAY9OqN2FFEA8Qjh2Bgs2tLenm3b17t1xPJim8Lyih0Jfrk2PWfi6UVSGAQ2YCv3t3egZXzl0UAOTw4cM4sHefACDsSOWxlDc3sTQ7L4wRAi4Ddh8OD+xF3lYdtpV6DevlLZHh4nilCzkUhgfEH4LXeqNaxuzqAjKJB0hsG2gEbSmmMfmhD47hKFkIGV+ybRzVecCAPL+wIF4z7IY8ePAgVm7M4fbZy1icW5CuRl5zXnueO408B8nSKBa6HYGq9VCh6fyZvXMHd6anFXOpUkFfLisSaDqAkG3BZ1j/TkBCM0D47GWLBWQLBQHLeG8LM8MPuoBIRKmqHpkUMtY5/vwuQRxeT36mCxaSdSUSLUlH5H0AEO5D7kUCCuywsRJXc5lQdDfYfQAQMkBSMdrJxxUAEsL0Vecy54FmHCI/MoQzlEA5cxLBgRF0Bmmi20ar1kBzfQv1jbKMVY3dwXyGi0UBmwjaEQAhsMr7TT+vvC8kaQ8jAUB4dnoe/O++d/6Tnagf7e3RCPySjsCP//j3ZN4IfBYjAwFtMw59fkx5zilfyC6uoKUAbVLaOb+nBDBWXfiGybkqQGQaCFL03okRZWO4fS4GxgYxeWxSsSZTIQwHslikfxXlFlwjI6wKvhHFlEKg+WVauvNSVh6F1LAsGNKZnNSEKONIFgcn1EZnHbVaBTfvXsbV2+dQr1VFl5laxJJfJGxSSmAxHnaIYlhkgKQFtKAcg9fyEDDX4BwZ0BsrlGOiB0izQV1nxQAJPc6RZICYiPykkJosJFzbFQ8QvugBwgVxoa+EbKovYc1QMuvjJbDIAHkQD5D7ASCMW7pDS3WgRXAIVnOuTDliMvnSy5/FwcMHpOmBBuTXr18TNsaZM0+LvjXZH4x5c3PzeOWVH+D27duyUBVQnkVKO58YnhMA0Z3zCowgqMViCPMvgmPc5mc+/Rz27JmSvKXeqIrR+LWrl3H2rbdw6+YMPC+Ua8s5+/HHj+KzL72EY8ePSyMDixU8np/97GfS2ce4z9REyTjaAooxtxgcHBJmbbVWExCjWqUut9Iib2MNnbiKodEMXvrKhORToVGHYQXIZYroL04pAGRpWYxLg6CBGBUFgDhPY7C4V0zQ/80r/y+Wl1dQGAlx5FMHMbGnD3FqJYnviSG7MYJUPIV8vg9Gewjf+84ruHHtKjIpBwNDhU8AALmJdDTRwwCJQADEGVgRBkgXAGHnC8fRssQEvdQ3iGZQxsLWNWnIMGxKjISIggwcY1R8OXLZQSwvrWKzPIPAWE5ABNWQ008GyOAeZYK+8D4azRrC0EZEPx0yyMwxAUCopU6pNQIgjx1jcYSFr6bMHVFkolF1hDnse5TWBWzHhOMGqpvVn4KLQTFP3VoP8IMf/ABzM1W4Dp+zfnhtAn0q9qsC7bYHiKRebA4T8EOboBO0VesavaDv7YLsMmF3zNkfBoBEVtJNmnRqCiuXAG4PA+QRACIz+wcAELL8Po4BIt/cgRx8OEhyL5jyc4VdIdJ9fBd+b+HoI/cn998OE/SP8ADR96f6V/7/3s3Lff5gx/fB40p8PZI3VOzgGq0X/NBCSErZZNuTYhv42D53LYm1Day0p/vxNw0A4XjsZI7tvH/vB4DcE7v/EgBId42YIGQfqPkkoIz4jnK9lcRtvfbr/b5+T0s+a0lmZWiu1CyYO/HVaodIuWlRXWDc4Pt5NiMkzyrXn5R4luK544hKBWMycwW+WCug1xeL9aqZQYHSps1mDi29wzk0RhSQZSIjK8wOyqTTKptepW7KRCfYUuvguC5F9Ewqh6hDNi/BGOaoKm/gGl0aKDoQdq9ihKiaEhtCqJBBD7nYaEqtI8Mc1rXgRP0wWyX5W2owhB96aMc1+Jby+0yl2cTDfNUReUXHtfCtb30eTzxxDIG7joo3h9jw0bRmRXXD9YpwowIsNhLafdJ0EvrMSXMIAxN3bm/gwsULmJtdRjbThxMnnsBLLz8nRuluhvKgLfgBGzhZ9wtx9XwN5969ibvTywjbOSX/aSQMEGHwqljUDhewj5K0p/bj6FMjmJjYhY6xiEarihD0S1Mm3EHUJ357MGqIjQpMw4Idk43hY2UuxOX3l0UC69RTz+NzL38O6WIVtdZd+GEbob2mFDQMjr+lyMKxkv9OZSIEUVs891IuGxw7ePftG3DsPI4dP4rBoRzqjTr8cAUwec+xYTaS+kY2tQeD/ROwrDY21q/C63iwMSgeIFGQRXnVwquvvorblylrGyEK0j0MEK4rlKybnkK1FFYEdS/9VQAgmgFikwESs4nbwGhWgX8aAKEHYiZpoOhlgBAA4XPRx5xmR17R67mjwQsNgvYCIL2ATre2lEhgaTl0PTf1zgu6maM3rnVryAlQ1MsG640tej8b/+Cf/1yh92F/+REA8rBH9Jdge5//X/+pJPcq6CkQhJOFgCBiDKkK5OzkF6Ck20miDEcpYSUYghheddBoN5B10xguDiFj2DA9JSHDWd74/9h701jLsvM6bJ35zve+sapezXN1DV09swc22aRINslQVGDIgmw6lp0oUYAgCIIAQYAkiBEkgCLEsGHAPwI4DpwgimwBiiwrFkORItlkz9VzV3fNw5vn8Y5nDNb3nXPfqdfVXa+lZqkjvde4/erde+4Z9tln729/61trcQYKImWAVDhAaqKDclUi80RAgJIQrMa2aeKj+v80Ouc5rTabWFxbkySGUCupnc1XWvUe9AL4nZ5Sx5jo8Gmy7ksihg+rSToZ0fYKPUDq6BgJmomauBNsWGo3Mb+x2teglDJE01SDaSZNOSFHmvzghNdEhGYSihk2J6C9Bw/Ii6wELrbnFhYxv7iYamg7OHz2FA6eOt4PICDX60rVg8go0eA6nWB5fTJ4QAEenn+r2ZQJTJNHpDomMqHQHGp+YQHVShklMmMy/W4mdUW/UgEQfier5KBfBAdw4dCkAxJlB1gFMTs7I4yFXuCjUq/J4pfJBf67VC3DKXiwGQyJXmcPKwuLAqCN7hqVpIJUr6VGsRxMo8CXZAr7CIOM+fk5dFptkU3iPWFfo/k3ZbB4rQQAypUq2qygsCw0qjVhONCvQ9qE96Tno722IQCIVIXeGscHb78Hx7Bw/PhxHD54CAf37IcNA+urq3KOy7MLsj0BrSGrgiPFPSibnpxvM+hgpdtEJ+hJm5plF85gGeW6GtQvri/j+sxtYYCM7RlTvUufVQheX06FAZoM/EksfdkueJJwZ/Xv8uoqltfWBHijT8ri9SlMvX8Ns1PTmJudk2eB0mJHjxzFyVMnUa/WUSkpLZb7k0qAlMLL+zt+6zZu3biJDV5/qyl+H26awOI5MGAU2ZlMqzFlamWLvmLJQ7HgSqKIFTasuGHAycCHLx4z887hOdD/h88IDV8JgtC7xKdkCJ9rSr9QCk+FsyVCEACFgIpIX6l+aKY1KxMt1f5pLpwKCeviKK3aYT0fk4npE8ACw66dwOebHEoIBNFHQHA2VgwDPmVpqhUcPnUKI0cOIh6tIqy4ci8pt+Y32wKYiX8P5fXIqiqXpWK0VClJP8u0a7PfPE8JtsWzhK2/Sd/8p6s58OZzMI7vnMJOC/xltcBP/4u/nR6aVcyU0yOVX40tPVao0d/CslFydDxTWIFTKyu0tAqfdHWLmne2JUCnVD01XBQbJQzuHsToiV0KTJYN2J569VBai8+/lRRkPAFcwCxrgtutioZzya2j5o7IufCoIr/Ead0hkGxgtcW5bh7Xbl/ElVvvSnUhARDB2jm20LiR85TtyULRDztITPXByjNAyHRhnsuKHBnnMgCEXgQLk6syB2QACKOQJEyNNTNvDseT/XHMYRUgAX8CIJWiJve50FVxwE82QY/DTdZutjDJqsmFyZF6RN0LAJFkYZzATqUpCgUXZ8+dxTee/wZ27x3FyuIi1tdXcfHiRQFAvv71rwlzk3MxC0LGx8fxh3/4R1LskFXqUaIisQiAEATfBEDiWGNMJJRa0KRavVHF17/+dTz+2HkMDDSEfdpsqpfKmxdex4XXX8fk5KzIPbAAgf3g9OnTIoH10CMPS0zRaXfFjP3FF1/Eyy+/LHMxF8TsOwTxKVvx0EMPia8JPchmZmdx+cplfPDBJSwvr8u875tLCLAhkhZf+uYeBXLMJkw7RqXcwGD9gMyHZIAwfgkEAFmV8xl2n8Bw/TBm5+bxJz/4obJ0B32cPncc+480AE+loLholWfF3AU33icSXEl7EP/mX/8Jrl25jFqlhPpABY99+xfNAMkDILHIWiR2E97IUiqBFcEt8vmmr5YyVo+NncVAdRgbvUXcnHtX2tgpMGmVIInKAl6wirVcHMLU1CyWVm8isea10jk2JT4dbOzF8OBBMXcdn1QAJAzvBED27z+IMOrhxo2ruH7jMs48TKNWGsxSri6QRAkBEPYFvwdEIeNmC7ZLqTMfXnAAdjQgzJDZ6ZZIsy3PRygVB1AsVtFuxhKDZ1WR6kOg3jmfBgDJnrVPC4AkrAbimiVlm2eVmmwnPk9SuJFKv9zvcf7zzgARmcMcAyQPbOT/vV0AxCDAdwd74s/f4llSbDt72FpNf9fv5AAQycVt8SDJ/53f38du9+cAQLae553HUQAke09/Z3JXyvzIv5dPkPXZIbkL714fwKW3//8vgbWd+78VWMi3Tb4fZfdyKwDxUSCCGf97g1tbpXHy9zNjtvGYmVTNVqA32z5LpGbALc+fuQqOqSy04z6yAjMCImGk0ul8n+fAmIo/mfE558SMNXK3qvTs+jPQ2vfp3UHPNgWvtf1SMJMMsoT+I0DgGzK3d331kXJcgiaUbTSx0VoQRqFrFxH1NL5UM/k7pXxENikFxA2yeimh2SXwn+h8ZLZVutQjq9CA0asIACLSTt46wthHN1kXAIT5L86XMubHKhE/PDyIb337GZw/fw6Rt4S13jhiI4BRXZIFsNOtYWF8AxcvXsHSAkBveAtlhAEVQHysLEY6b6y2Rc5rz9guHD22T9pk11hZWC4EQArFWNp7fsLB5Q8nMTWxCCsekO0K5i4koTJ/2K5iNu8sCUC0a18ZDzyyCw8//DCqQ13x7CIAAlslruOExUkM5JvCiJXYNfDEH2T8egtvvTaDixdv4qEHH8B3vvMdDO6O4CezSFgE5SymDDMtgGAo6jh1leq2ewLehEEksle8xpdffA8GCjj/0FkcODiqst/hNKK4lUq7UsKVhdh7BCyK4w102uNyPY45okBLSOkx804AhBJYga5ZzEgBEOlTKYa8CYCwnErb6LNigMhYkEpgsQ/SA8QUAAQYLSoA0jB7sGPKDAcompsMEBkfUhN03rs680I5v2X2VfFdpFRwWmSRf3bzsUs2NuTHLz6TWZFonkWSn19lXUYqVu4na59sTMmvS+6cB/RLs7/xP29n2Lxv2+wAIPetqe/fgf7Tf/6P0geXDy+BDiLeWv1N4IH+G5knB/02CHrwxYeT7/Pz7KFf6Wxgcm1REq97B0ZBiTxW8RNYESOpKEQvZGWeAcd0xWSdRtxM1hJZF38Bx4Xn8UWJCpoLZTqUBjaaLSzT7DqdjEvlEso1rQJlmBWSepnKXfFhYwK/Q50/S41PCebw4R0cGpLKvx5CreIvFMB9zbfWMbO+Kt8TOnyQwA5pwK76eb0gFIoZk9hcpE6GTUz4LUH1WWl4/MQJHDtxQir++Zq5PYm525Miz1D0ijj75KN44LGHBXnmeZABI6/UKIngB02dmWjmgM2ggTIiMhuQ4tlqyd9SqWZSX7wjBmGsPOS2w0NDGKjXBRDi5zyG+C4wiZugr5nIxRTNXm0X+rIsuaerzQ1s0AfD94UJsdpqiq/FIw8/jJOnTmFgdFjaW4IMUkldV/oKqzd4fmO76N1RF7CFC1sadzMpL9un+DmBD8qDddptVOhvkVaV+L0e1pbXUCwUcOToUQwMjyC26V9iwuQMSKNvGs9zqeO6ogG5sbiCjbUN0W2fm5rFrcvXxESXC+79Y/uxf89+SXyPX7uGpalZYQAYZCEVChgxK9iX1FCgznCcoGuFaDohupEPnkvPA3pVE5XBmiT9F9YWcWniqjBCaLTJwLLTVk8MLpxZBTo4MCRJMl6bxXtZKmNpeUkSH6xvNTxPACYyeVYnZrB6cwqLc3OYn18QPfmCW5B2Pnf2LMolUmKL0o7CCDId2KYGhAxYJm5N4PbN22I4TG1SJvlZiZxNTCNDw2Imn010HitdXEfAFjJOmKAsWKy81epbZi2Z7AtoVM62Tv9jskM0R4XKXMzsReoAACAASURBVBS2EhM+BOM6bTUh5r0VXf+UncLnmxJlZJQI9bnXk/GETIoskGVVBsca3t8+8CEG8MrGytJ8unRSWTyRxkuHxj7WkgIo4iJEDxRWZnsuEscUaaw+9T+V+JNqPI4XpTIsT4PzfnCdMyzbOgKrrvFm9cf//cw3798gvXOknRb4HLfAK//l30qZaRz39RkvmrrYFfCDEpimjUqhlhYncJHK5ymRSjlhzXkxbGKKZF2OFGQeKQ5VUKqXUR6ooLKnptI0jiFMQrIluKQh2OBZdXhOCZZNALqihQTlYVi2CydxUYL6KBFQZyxi2AqicM5a7UxjYXEWV269h6u33xUwuROxyII0cgMJxzQZo9SoWgAQg4uvojDYBOBNPUDUx8GVeIG/meClBNbM7SWRXyIAYtD3gGMqafcpHV0BDltM0Pnvol1GuVRBpVwTAER8vMSBSKWS1Jyd56eMEDH1jrRohe2SJVI2x1qtmLyjgpHSfjm93iwG4Xv9BAurLGOtRK/Vqnj0sUfxjee/Jh4d7WYTs7PTolXNa/vud39ZpCdpdM3Yh8bkBEAIOJdKFdlHFJtIbNVU7rZ538kAMMUzhveFRutMFvD9PXt24dd//dexf99uMV9n4cfs3IwAK6+89CKuXb2KlRXKOHioVKsyB1FK4Stf/SrOnD0j7cMilMWFRQE/Xn/9dVks89rYnmSzPPboYzhz5oz4QLEogkDFa69fELZIp6cJmXY0h9hsYddYBY8/N6DVq3Ybtstq1Qbq1b0YGhgSw3fGVTQLjcHfBka9pzBYOSj7/dMf/UTkm4zSGs48eAKHTwzDKlG2gv529AGxULLHUHWPSpy2MmPi//2TH2H81k1hd9YHynj02y7KNcrLOeIhY1seGsVz2Lf7ENr+BGYXP5Q4UGIm08S+XY+gUT2M5bUZ3Jr9mRi5kr1EAM9MCqi5x2U+n7rWw6s//wAX370CL9orFbmmpx4gidNEcdcKnnjiCVSHae6qsV0SamLtxL5zGKqNYL2zgOszb8u1BBFNTBPYZgMFZ6/ESwbKYmC+3ppECPU+cW3qv5sCjjRqY/A8B9NzH6DVoWccn09W2xZgJaMYHd0t/eTKlUu4efMKHn16DHEUAGZPzFyZhKJpKmNnNcW29Bk2WpKQKSfHEXdqmJ9fwocXJ/DGhQsIekVUK0MoFSsIfFPubd6DQCvjGXtrkYX8TqvvGUcKRpJqWmcJhK0ASPYs3m347ielhckupWXKPE+ZCuwT7B/st4yxfxEeINtKutPwnVR7nqfJNqXGOGVjYs1tp6QMUQ8gG479zOzKepKeTZVhD0eOHcKeEwOSSLS8HgxH12X7DqgPnWmFwh7MxkRpg0wCSxgFWySw6L5o6hjGZGSWnPpIO+dYD1vNv+/gQuT+yO7xvabcraDCx22/FXj5uO22Gpffvc/oSqr/s4XV0b+Mj3s/+2L2uWTz7p0k136SMTs+qWU4T5l9/EgLnJSVqF9nzK+rho9e70cZIL0bg3j/wnVMjM+JpxDXPo45KM+7JKBjXS+wNFM7IyW1NRl550967n0ptS2fbjmZ7dzb/Jx5r77yaT+/23O59ZzuBJk+egSuw7dzb7P8jcYLut7LxrVs/MrW/Fl8kAdh9MZu+iDlzysDJ0RKOMdsEYkslpRRTjEdRzkvc03IYtdMBSN7dmQdmPNayvTcWIQpBSr0F2Vs1h+Q0j6d9luZM9M+EwaWrGVV0kulEi2HSV0bPX8NCQLxaosDzk8szFNwmr1MNE/ENkdzE1qmp7FZRM8p/ssKAIN5LsCwu3IPTL8KuzsoIH/PXpeEeWC0EVodaW/2WeZSmOuwTQONRg2//re+hQdOn0LkLmOtN4kw6cGorUqs5PWGMHF5CT/+yc9x4+oqKmUHJqqIAsoeUdGllBYdKgjkFRyUy5wTDdQaZF7zfgVSeCS5rVYRq8sdtDZ8mHFdi4yTQZHAkv4hQEQM2yO7ogu70MXIXgcnTp7AviMFNAYpMevA8bSgNjEqCj4ZVNRYQ7vdxdoi/V7nMX2rjfEbLczNrmKgUcPzzz+P0+d3o0Y1KtDrd0qKa9k3pOiI/SFlZ1o2Y13mtRJYqOP27dt49aUrImVJAOSxx89osbB/Q1g9BJYcT1VqbHNIDNHDoA0kTc1LRTWYhgtEZSzNJ/hTMkOv+2hvUOGCMXxV+61IYGUASDqWsC+I/RV9N3TMuaOPpv06Y3N9UiyQf3r7z346NEuuLQ4FAHGNGMOeesVuAiAhPKjaB03QhfFkWIgt9f8tSS2HxhU8h+zZyoCOreuFPPts6/XwPNW3LlWSSRmz+WvLA5N5QCi/rwwEEXDHTYu902JanScMzOyYoH/aaWNn+0/bAv/N7/4vGkMSvaSWXY6eRMAjEAqgPjz8jEvpzPBHPicAkn5nubmO8aU5SQrvG+Wix8Da+ppoPgvzIKaGtuq2MuFrRnR1jqSyWibKFF3NAgtZ2CehLLjoGdCm4VKrqZJbtotSuYxSpSwAiAxSYiyuqD1/CH60ezRJ5CRpKaATBhgYHBSzRLgmIisR8INJ7FuLc7g2OyVm3Fx0FBMLpcTuV2X1fFa0Bxgd3SVSRtfaK7jaXEKr3ZaF5+EjRyV5zwQAFywLt6exODGDcqksrJOHnn0KDz71uGpLk2FDAClRAImTama+nBmH8RyYTM/uD8EDVutnn1N+o93qyLG47QCNkaq1fpUFWRKsvs+CiGKhJG3HhAWNX92iAbdgqpyXaUjbbnTakmTv9LrY6HVE8opVksdOHEd1oCF/Z1UZ1N5mv+HxmfTZPToqFFYFXBKp/qVvglSbSsV+jOZGUxIBzY0NeI7dB78oabW0sCT3eu/YGGoNyhJROoVJNBpQs0BUjWYN9qUgQneD7cEFV4iVhSVM3RgXRgnvzYGx/Ti69xCMMMbi7CxWZxewPr+MsKcTRS1wMNLxUIJ6ZqDsIGqQdaRU+a4Xo1WMUaiXpVp0cWMJ16ZvwCsVxDeCwRDNSYUBUq2iUR9AvTEkiX4mdxIGdo6DhcVF0UMHq2+rVdEm50J2dXwaq7cmMTc9I4AEq+wcyxX98vPnz6NGvfpCRYIySdIzyEoskVzhvZ4an8LE7Yk+GCVVetTKLJeluqUxMCD+JxETdN2uBIh8LJhAmpyYEPCDVQNZJbDIuVF+RFhfDE4Z6mkyUyjIBHQIHI2MCABCII4MkCwQFhP2FEBgX5bj9nwBQLhoEc13odKqxERENllqeisTbhp0axC+uUqTSVPGJ8IfaRDMFKBcULqdRKn6b3n2s7Va/r1csg+WDYM67ynLqv+9/Db9XW9Ws+XH1h/8u3/n0w61O9vvtMBfyRZ4+7/+28rEIKPDol+FjaKp3hGc523659B83EkNBW1TWJ7EM8JEDS0tl9VyBtxGEdUzu2Sc8QYqsIseLM+GUVF5mpALMcYPhoOCoVT9ijuKankADv0yUJbEtVcalqpwdEN4gSFj9EanJbGI5fB4KrW07isAcvnmu7g6/q4UBrTCFWEcCCjMcVFWvxpXhGFXpHh4DI7XHNuCbs4EPVZGoRFREtQSmYSpGyq7SAAETNhQR9rWBXg2HiqLTueisltFqaggCLWPVXOaQAzHTgVAlMlipUUiscgi8Fw8Rz2tOG5mi5Rsvua+meTlGMsYJBvbM6AkX9kpixgugmOtLNu9exeefOpJfOm5L6LTasn3r127gkuXPpBjffe735W5Z2FhCbOzKm/wJ3/yfflMABDDlHuX2CqHRfksLfQwhUmifl+MA02UyyWcOHEU3/ve94SlyIIYxpE83tUrV/Dqyy8JE4Q5FcvW+81rePbZZ+VFiUnmJualuGBeGCBvvPGGFKpQ2ozz4xeeeAJPP/U09u/bJ/2UQM3i0jJeevkV/PBHP4LjqfnpencSptPD3oMNPPi0zq2J1YLjKQBSLe/ByMAILl+9IsUjts14eUWue6z0JQyUD4oE1p/95Ocy90buojBAjj0wCru8rIzrVNKj7O7FYOmUtOPMDR8//tELmBy/jVLBkwTDw9+0UakT/LCAiIzMsgAge3btQ7s3gdkFBUCEPR3HOLjncdQrhzC3PIHpxZelv8OKJNluJB6q9jGJlaavB3hNAJCrcAmAsDjHC6UaM3FaKO5aFgCkMtRFoazPN2MxHuMkAZDGKNbbC7gx8462WZOSngk8Zwgld78cww9srK010erOwI+mJS4QpgtBQ5P9fBjFUgFLa9fQ67UR+WQHU360KADI4MAwlpYW8e677+La9Q/x9JcPg6wkx4vApAiTW2GPfjmURikLOJQkIYJ4XT2JOoewNm/i6tWbePuNKxJzlQojqFbos0bfHmWVJXzu8zJLGlWkL1a3p1WN9PzJjeYZcJHFQ1lhxd0qKLdOAoxwQpDFogkUWcukaxb2jUwilr+3k5jd7iSz7QQuB9xI46CYTBWTgE0sAIicD8lbTLr4IQKJxxUA4W8FQAo4evwQxk4OSjLcKvRguVoZvXf/sFb2fhIAIlmmj/cAkXG+b4C83av/+O3oO7Odn+0CG5/lPdvsi598httNtm0iWJ+8v+32FSY9NTGci8dzYXqmH3P3/W0FLQD/1hDeffUqbt+agW3WdM5E4w4ARNbHWwCQj17NJwMg27nfd9tmWwDip9j5dve3ve3ulBn7FKfxkU3zgMhfZD/572Zy6vfa39ZrzZ6nO58rehJpbkn9Ze4E9YzYgZECqkYqk6pjhhbiQCRYGef5kMpdjimS9OYmzHplbalShToeqbF6f07IpOS4fepPBLMj52IHdTj+kOzHd5pIOH5aPXkpokKAiHp5IZLQBxUa/v5v/g0cO3YUibeGZjiHKPERl5fhBz5K4Rimr63jh3/6Y1y6OCV5AkRVIGEs5MK1KbelMqASMyYsakzX6ybN2xnXcR2t3lOca4VFRzA54rxMcKAqkpGyj3T8tQtkYPQQRKsw3HVRL9l9wMGu3UNoDJTEI0yOR1lCGQfo+9lEc6OF+dk1zM8tYn0pQdD2BHxaX+vgoYcexiNfOIbDJ0ZQrnhI7EWZswm0B6EvEmeJHUgczHlVCnRbIXqtisQDb12YQOi7OHv2AXz9+WelEKcTXoEfkS1D8KQl44bnDgpgGoUB7JSJFvUKSCITQc/GzGRXpDFpht7rUgJL24I/mQeI9Je+D0DWx1i8cKcEVn78y8fX250zNP42kTBHClCkSwAQO4kw5MZyjQOW3/cAcRL2I/W54RqHWdXEVsUXh8wdKTa9ey5j61j9ScBq9lkeRJG4IAVXMvAji1+y/FIeMM3mpv536PeS5l7y5zjzvf/pXkPDff18hwFyX5v7/hzsf/iDf6HjeRp4ZwbkCogwMN80Jc+mFSn4EZNCSmApcMKf5fU1TM7NoVgqiu4vBysuCtnRubggkOJT65mIpu2I34jf6oh/BAcoJrO7HU1qi/ly1IOf+GD62zM9BHGITtSTxEPJoZlpER4Xv9QLpMdHqYRipSJa4fybSfxmlxOQLih4vmQ6kCbPpHaxVkKhXpIKQr538dYNvHXtksg/EcSgifuAW1bAwudAHKDb83H8+AmcOnUKH67N4+Kyml+y+m/vvv3Yt3+/AALymlrA2syiHIugy2NffgYPffFJaTsODOvtJtbTKnpJWJhWX7KIbSdyPV2VGeLn3TaTzr2+BBar7dhWlJlYX1sToIUSWBm1jdWxUnmfMjZUNsuQpMD6xiq8ogmvZKueueOgHfTQ6pJV0hKmQi8JUapRP/IhHDl2FG6pCMNWOivvaTWVnmByh200MjgkDA6eN4EXKzHk+GIU22OSKBDzVEp2rTAhFASwJeFRls/npmclac7qX1ZBssKWLBKpBvYKkuxRboDGCkmkk4Qg/msbmBufAb0qyNg4PLYfpw8dR61IWmiADRpgT89jfUUr6Zz1ELVVoGoVJKlRGqnD21OHW1Gtya6XYJ301aIjjJ+l5jJuL0yiUC4Ie8g0EvS6Hblenl+5UkOpUpMkP5P/7OfdKJaFNgEQg9qntZo8U2yrldtTWLx2C9MTk8IQiUJOcKbIeLC9BxrDAoJkutSUNokDyLnzNT0xLQawAq6x/9I0t1LFyPCIJA/dchl2qYyV2Vl5MflDwIIVExPj4yjaMUpWCmxycmSizzLvAEAYgGQTmvjeeJ60LasPeF8po9avHmBlQTqG8L2wSwBEvXu2AiCs5Jb6yTzjQnwAMuM6vcH9ioEc8NF/j0Gr7KKPctzxN889/3l+UmfldOx4iHMUzXyQfbd/bw3Cf/Jr//79GaB3jrLTAp/zFrj03/+9HABCRqGJAllrrBLKASAFJ/UoIt5JjWbJW7UlLnAKCcpVD4P7RjH6+BFlEhZsBAaLIGJEBd2fGGmbNjy7gLJdk3m05u2SZLTjlBHFOv9ZbkNMsA1W8kemJFubXQIglCcUj2upkFvzpzG/OCMAyLWJ91IAZFklAK3Mj4yggzI1PxkAMWGTAbItAESBCjFYT+e1DAApuRWUixWUS1WUC7W7AiAZA4SLTVZa+6FKF7KqPgNAMo1ejr/8EZml1GNMPDe4yMpYe7lFTLYYkfrGOJCEN+WinnzqC3jk0YeF+UdGxsWL72N8/JbMn6ziY8yyuLiE27fH8e677+FnP/u5XB+rLTMAJLaKcg6M86xU7oqV/RzG49gXHeyxsd147PFH8PWvfV1YITw+DcTfe/9dfPDBB3j3rbdSOSAa35flGgjOP/fl5/D000/j4KEDUlVJY1D6brzwwk/x+uuvCTuhVC5IQv6pJ5/E448+hpHREZFrZAw3NT0rDJCXXn4ZtqvFHa1gBpbnY9+BAZx9qihMmBDrAtgxeV6vjGF0YBQ3xm9KrGsYjBUXBWzYX/mqMEAIgPzoxz8TAASlVZw+ewxHTg4LAJLprQtryt6NmntMPEBaix5++IMf4yY9VDwH9UYZ579hoVK3P3MAZOqanwIg1+BGYyp14VLGI0JsN1EYXRIApDbS6wMgFOZm+xwbO4Oh+jDWO4u4OfOeyJy2Oosqb2cNoGDvFZ8t37extLSKZmcaQTIrAAjZzvKsJEV4zoDooDe7E5JMMOMCEFGbG6Ld3agPSpz06iuv4v0P3saTzx7E4cOHUK4y1mccYqLXLkmhjeOU4NhcFzCx1RKgbeF2ETcureDypeu4fnVG+urw4AHREWcxTSAgKeVbCUTkfCZ0af6JAMhHFvS55+rTAiD5ZIQAvjsASMrCuY8AiNz+e4Eg2zc3/2wBEFnN3jMi2D4Akvb1e+zxXsmzzX67CYDcGUdnW2yyPD6axL8bADKMd1+9sgOAbLk/9xsAyeeI7tn5trnBPR+xdD9bmUKZl81WRlcsjDCu+z4OAEnZGhkAkgIYwvSjvNQ9ARBBgtOzctIxIg+ApP03D4AYVPAgAFJLARDkABAfkUXQht8ja4S5gy7CXlfilF/79edx5Ohh2JUOAmtVgJmoTKP1BOV4nwAgf/ajn+DiuxOaw4sqMJMSbKcg86kWv3IdnQKERk/zfEYvlaLj+p5gjZTkKHMrdoBYYx8jYkEBCy83ARCy99gGEQXgjWUtTHRXxCTd9hI4biRgjB+xrZmXY4zLORXwOxAJSu7XNRoSGy4urEv+Yu/BGo6cpEzXQYzutaVASpkVZHQliKWdKBeqBQEryy2sLzu4fPkyLr2/BL/n4Nixw/jKLz0lPqpueQaG3RIgKkpWBUQpuINSGEE5KPGbYzzf9dBp+1he7ODmtRXxi4t7g9SlQRy5CHuu5g8jrx8HZBJYfS0sMQa4/wDIoB3ABZkhIZxYY3zWUhMAoWh6nANA5G6ksX72LOdZq7zfwspKc4XZeJ+BN9lvaYt0P/n3sjgnW1NkBSBbi6qy/fbzOFoB0x8x8uPa7N/5nW2OJPdnsx0A5P608309ym//wf+ug2d61PykJAwsZYCn2xiIU819IZty4R2RuqcAyOr6OqbmCYCUZBBiIqLVacu+uYilFQgfzsz0nEbKUj1JQ2XKVxFooGRO34PEhx/7sAxlgPhhgLbfFTkgygVxcA8iNTkUPT+aiJdUz1+SFXJ+rC7S5Il6ehh9Dw+nWoJTLaJcKaNcruDqzAQ+GL+F1XXV262YLqq2JzJSYvJKM6Uolir9M2fP4np7BVeai6LvTamFoeEReRH8WFtdxcb8MprzK1IxT9mtR770NB58+gv95G6H3iKBVh7kXzxXDi4EO3xfDbjYiJTAIuBBwICgBUED6lwvLy/p+aYAiHgYsMo+BUCyQYkMEEpjEeBh1SU1JallTSCJifZu6GOj3ZIKzpW1Vd40DIwMibQEqY4OPS5sGot2ZeFOHxAu0AjA8FwHGwOy2CRAIgAIwYpI7yvvMf9NDw4CAgRsmF+i/Bmvh7JLi3MLsg3bqlquwLFs8UQhGCK+HwTMCC6QWZCyX5hYEQCl3cPSzILEPo16HXuGRnBodAy1UkWumQn57uqGeMTwWHYzRGE5ghtRD9GBWfWAhiceNPzZQBdLaAlDiImk9c4GFjYWUSgVBARwiFpTt7SgAAqBOM/T9uV1B5RLiWIxdifgZBeLKDUa0jdZ8bd0YxJzl69jcXZe2k+UmUwLx48dx+kzZ1AuVET+gQt6QfT9CGEvErmrdqeNteVVrCyt9k3Tyfao1QdQq1TkxSmez90yTd/n59TXJwxw4/p13Lh+AyU7QdFW2TtJQqQMkOxZEpkD0b9Xo1I1wnW18iAFQOgRwjGAv+nzw8BCgFHSmLu9PgOEfYMRED/PknJCfeYrjW4z8ENAkVT2SrxE0sqCjJ0mAZxQbLNgk3crpdPnGB8yZt2NASLvmwipkSnHzw236bFlj9l53blBf+Offu8/vK/j9M7Bdlrg89oC07/zW/IccQjhsCjm54Kn0hfIkfmbix3X5fhoCatT2GU2YBZ6IiPllhKM7BrE7mMHUDi7V8bUyHHQoyY+16duWQwrHbMC1y4Im6RiDshYWrEHUHTJBCX7glViNgzO22QdBgEKCcRfqdVpCQBtOiwTpwZygPVwCrPz07h0821cm3wPnW4brWhZTA2J0JABIiBDkgEgrKpTeaS7M0C0+t6I7BwDZO4uDBAFKhQAUQkFthXHx7JXFQCkQgCkL4GlzBGprhXQ4+4SWIyNssVItgjhnMmfewEgdyxKspRvwHijhIceOi8AyOEjh9Fpb0jBx5tvvoGVlWUcOnRIPCIYI1EC6/LlK7hw4Q18cPESXJcyRioXEdGQ0qAUo4swUFlENbJmIQQNTduo1SoiYfXss8/gxIkT/eIYFk1QxurSpUuYuDUuC2/Xq8C0ixp7DA2JZ8hjjz2K3btHBQChYTpjsxdf+hlee+0ViZ/KxQKOHjuGJ7/wBM6cOyum2ZzHGbN98OElvPbaBfkt+2XRSzIPtxxhbH8dZ7+gxQ5wOrLYL5XqqBR3Y3hgGFMz02hTA9xgkcyC3Nu9xedQL+zH1PQM/uwnLwgA4tRbeODMURw8NiASWJx/2e7iz2KMomAcQK1aQxF78f1/+0MxfHcsE9V6Cee/ZqH8GQIgFeuoMkAIgLz4Id5/hwyQMblukwyQFADxRhbx+OOPY2BPD8VKrLE043jDwKHR42KC3uquYHyOUhSMuTcEADGSGhxzTDzdem0Ls7MLaPVmYRZWVMqGvjwir+GJfrllG/CjOTUvT8pAQNk5C8P1c1Jle/3aLbz66hu4cuUDPPz4AZw9dwbVGhlNMSyLyYqqMo0p/xAl6PbIOJmX2Hn8SoSbV5YwNUmz+o4UJA0P7odlMl7tCgjCexvFXZGz6MvpyJOTekKIwXPq/UUpvWzNlGPN5+N4xvDbBUCCJE3epfvMYnb2o8wDhL+3W0G6nbliu0ltKab+HDNAtAL7XoDFdlpEt2EV7XZ+tgtsbHe77Rwzk2S717bbB0BSU7177HC7fUWSqDJPbd6Prcn67e6Lp6QMkB0AZOvt+asBgGwPfLtb17zbMxVRqkoWbwQpVBJN+cL8pybkRYKUc4u8l/VVBQIUAOE4TEUOCwlBeNlf+p5IHqWye/05gVU8GTib9XmVYZMfk4npGHZYhhPU5C3f9mX9GlGBwVRAhTGlFP2FPowkwsBAHd/55edw/NhRlIdIxe0giH1sxPQNSxBv1DB+eQkvv/QarlxSLzHEZZgoiPSra1clBmFspbJdPCdNcKcHTD3l0rWusGeU+WKIvwnZKIVU8nGTgRdF9PcyYDnM46nMoZ+sCIfRsiJhxlLGvhtwHGWRBNtBY5zEJ3M5hoUiXKsiBRCFQkV8THthE8WyheHRQTRGTVFlGRwuY8/YMBoDNSytTos87dpqC0uLK1hc2EBzpYSNJn9XRBavPlBFveGKgsbRBwyMHaig3ijAsNdEir/bjtHtMJ9misceJfF7HQMry2uYGF8QDxQyShyoxB5BIdtQXxq9x5qZSEtw81lTLRPPeYBkfTabx/k7AxzuMdTq7dkGA2TICQUAoQm6m/RSPw/mZbl62WSAmN2uqHMIGyRVyMm8xvIMje3EKtm558GPTM4qA0/yAEk+XsnaIru+bHsrJ4GVb5uF3/iH22mq+7bNDgBy35r6/h3od37/X6SxYyYdk9Kk0ops6mCL3AwffpPUNq3cFsw6DIVlQaCBb6xtbGB2YUGMogWFdV3xxuBX1UDLAGWzuOAnwitjNpMF/I/gxJYBhFV0fT1Iyxb5IPqAcADjvjmoLS4tYm19XcxLWdktD1PqmWFSZsPRh56LLWGGiOGUMkbigouk4EjyulgsYGptGbeXF8QYmjRDJwK8yFDfBcoCUB/T0Cp9AiDTcRsTYQtT01OYnppGuVyVV8YAaS+tor2yhqHBIQwND+PBZ76AM194PNWTpGcBKzAp+0CZI9IUZaTt+z6IRiUrNVPzZSLfNJ8m7ZCgQLvVRmujJfIQBB3IACBbIYs96cHABSGPQcZNpVwRwGF1jRPCGpqdNfRSDxTejy6N5tfXBFWfnZuDkxF8EAAAIABJREFUVy1h194xPPPMMzh95rQwQCyH8lP0QgkEkKJcGBP8ZKo0anXZfwaAOEzupHrl7EH8i5JeBFgoocRkRJmsnSIr9yKsrazJee7bu1dYMwTNmDDj9fDer66sSeKF8llLS8vCGGGbDQ4MiCb12sKqMDB4nWR+DHgllAtFAVFc09b7absoFAuMJ2AtB4jaCp51EKBlBuiEyj5a7q5hprOEbshJPkE36KIVtITdxHMrcZ822TM0E1cAieeqk3oBhmUjMkw0m2pg6VUrqA4NaT+0LCxcH8f0xWvYWFmTBa7IvNkuDh48gCNHjkpwFviq/9xqtuB3A4S9TbCPC3Ya7z766KN48sknUR0aRnlgSGiSJqXe2m34YoKmbKTMw4IJpMuXLqHkAEVbnz9OfGr6C/WNobYIGz2VsWFVLpOPvFaCebz+DFzTCZTyVmqaK5M8k5aUX+upX0kQ+MLM4TCSTcKW7cBkojIPgPQRCwkFJcm1tUpBF3bqBsL/NoEKfXaUVaIGxmkkkUpKKrAiYxfBQdNGTG3/VG9yM2DRcPROneKPLq5/8hv/8f0bpHeOtNMCn+MWWPun/7kyQAz6A/A5N6guKb/pa0FIWOZ8S9l1fuQjpKatDVgllckrVEwcOLwXB08fR3CoLmOMWSwikcIFG1ZRmRC2UYJterDhwuyyKgtwohLoJpbQzykpaJDvFGSpYkURvFR6TxPUBkwWuVn0xgqwHk1jenZSAJDrU++LF0QrXtJFI+MdKab48wIgdiqBNbsFADGEwaIsjDQeMSxpK7YPGSAEP6rlmgAgcj2swpPxSiWwJHZKl2IEh6PUSJwyWZzzOU5mixSRNOI9SQ3Q88mTbBu+9xEAhKB10MPw8BC++MVnBFxoDNTR6TTFx+uNNy7IWMwFJ5PcLMJYXl7Fe++9h9dfv4C52cVUtkBjP1alEQDRxXUE32dRiS8a2wLWGBGOHj2MJ77wBB555CFh5XL+IluU8xYBEMpntjda6hlXJNDvCsuQx//Wt76Fs2fPCojCbsNiEQIyBD9eefUlAUPKBU8KOh5/4jEBbsTUPIxkjib748KFNwWwMKyCxDGhtYxCNREA5PTjroL/VhOwQthWEbbVEPYl41DGw5RjiuJVmbf2l78qAMjk1DR+9OOfCgBS2xXh5Okj2HuoCqu00I+BpTAgHoIdjaFeq2NP4yx+8P0f4d133kYSBajWinjwFwSAZAyQDAARebQcAOIOLwgAMrIvRKESy3NNAIR9Z6xxENVSHR1/HbPLNzXpYnTEOJYVqbaxR9hD6yshJiam0YsWURlkTBD0mdpICpJsEc8ILAjrJ+k5SHx6A5ZRK5zEtWs38fZb7+ODi5exuDSHA0fK0i/rjZLIZlAOzIgH0j5soNvpYXV1EUuranYaNXch6lV42kDsKRjoNGAYKWAYG9KnooQyITk/AblDGQCymewyhFmtybWPPDdpQdOfFwDJnk9+P2OAcK3zWQMgWSLiXlOLSH78ZQAgoG5/1vZbPUA4PiuwK54d2y0nv9fFplW029jsMwWjtnM8vVj+77NkgHy2AIgkmXPndzfwY7v9jtv9dQNAttMPtg8gbV8CK3+ftoIL+b8/SzCPMlCbpbcff+VZbHKvttkWAMJYNM4DILrW+8sBQOIcAKKASdjryMt1bZw8tReDgwNwqyGsog/DStBz1sQTzekNY2mqhytXbmBhtitxoxFXxDdL/OKMjGGspvAC6vTBm3xLZutk5umYxyNIlAdA+DnHVx1/Wdigq/MeEpnnCc7Qiy2V8SLLhJCHeNxxfc6CBMYMpsjCMm+QRC5Mnqdhot2iF5QNr2SiWLbhFmxE5rIUJ1lOiELJhus5CBPKrlJ1IhFfkB7ZJO0BzV90R4C4Kudg2r7EaHZ5EpZLn1sTXpGxSij+eJxTOW37PfoB06eMRVNApx1jbVnZJUVnFJRBpDQWvdJ03P38ASCUwMoDIIyh1R9QOLTiASISu52OzKKZH2wGxkistkW6KusZeQB9K5jO/WTrhgz0ycCTPKM88/3Jjxlb5wPJ4uTA8vy2q7/5T+71yN/Xz3cAkPva3PfnYL/9L/+3/oGkc6ZmATLJEpSw9Lei4zQW5gJcEUpWpvdCXxBHdtw+AFIqiRE1HxSRv+ESgitS0f6n6ZQa6MiwnGrT5R+oLECSRKpUSarMEWWZ1tc52JqycOXCd21jXRK8lKwio4KMFAIyBE9oWF0ik8B1VRbKtmCksjfy4BYcAUHU4LmAxV4L852mLGRFY7sbwOhqgpxJBCa5+SIDhCDIvOljxujJopwvzyuKcbXIFG1swN9oIdhoS9J4aHgIJx97GMcfPp9bMKm1czYwZWhpNoiwsp7autkgQ6ScwAETA5Q+op+GvAiM9HpCJSSgkCWNQ1+ZF5Kcsizx5yDAwMUUjbi7QRtcchI0oYQEiXMra2t45513MD45idrwAPYfOii62gR8yLBhG2ayDWxr+p8IA8T3xQicYAPBEB5XfF5U20Kq/xkaE7SZmZ6W66iU1QSd58f3F+cXZaKkaSavRabmVC6MyYyNjaYkJXitrO5cWiBzQiXNyCRanJon6VJYCo1yFTWHlcKuJn4MC25iwrVsbe+eAWc1RtzRe9tOfLQoX8HqZBqodtcx215Ay6eJVyhVy6ERCnjCc6O3CXUVhaFSouQCNerJWCkoCGXZiE1bwCa2j0Vj3npNgwOCPeOzWL4+Cb9DrWQFuZgkHB0ZFY8Rgh/ddg/tdkf6uazJM/Yt/xlSozIWuSwmdArs58WSJCb4CilDJobrTbnfAgI6Dq5duyYvz4jg5swCBYyzVBteJi4+85mOP5MzZFE5liQmef0EwXiPs76gAIiOA8IM4ec+k4y6HU3SKY2T9XU1NdOgahPE0GCsD35sAUCyyVqAkb4mqw5fOoemgIjgtQrS5hcL2XESJjQtW3xati7Gtp7Lxy3W/uzv/tb9GaB3jrLTAp/zFgj/1/9KzpAACKUBOTbaRqJm3ykAwgQ4tYn5zHcpbRn7CoCUQwEdyg0Hx04dxrFzZxHuGZUKbadcheG4wuyw3JrMvWZYkOosK7ZgdxVANXomYgLCMZP+yjAQLzCOYaKIoPNoN6BhMr2ZaODblUXWRjyDyZlxXL75Nm5Mvy/STk16OHDByFhB4gUm71n5TVZlACOJUwYITdC3eIBEOQZIknmAZAAIA57MA0QXqFxcqgk6hT7V74kACMGPWqUuAIgsblOjTR3oNAFGAET818S7TScHLu4IgPBHFntkIrKin6wcgvb0+0p/srExP0bekcwlmB72cOjgQfzSL30FZ8+dlWKKTqeFq1evigE6JaEIwLN6njHYwsIy3nzzTbxx4U30eoEcTws7GEtaiAwajfYEKAsDSp8GAoCwLaqVIp544jE888zTOHr0iCzkFubmcfv2Lbzzzrt4++13ZC5jQpZynl6hjMT05PrOP3gO3/rWN3GUUp0sfDET+L1A5r/XXn0ZL774ghRe1OtVPP/8N3D+oYekcIL3k2xS+qK99NIrcpz1DQIcBWGMRM4KilVgz746znyhgEajjshqIgYrO20kUVliJ8YmbHvH5YJuXfolAZCauw8Tk1P4ERkgt29j9KCDEw8cxu59RZilBbmdYsTKvho2YAZ7BAA5tvcJ/OynL+GNC6+htbGGar2M81+zUf5MPUCOi5zn1FU1Qb8DACmQARUitjfgDM1JjLHncIJCmdWkBDc0Lh8u70HJLaEXdLDSnBOJCtPugRUPSVgWAOTgwYOYmljDLTJ3rHUM71HZNi581QOniCTyENLU3FpW41K2a1yD65QAfz9+/uIreOetS6Ijzv5SG1AJu2LJRblSgOsUgaieVrgaEsO02mtotqdVojcYhmsPih9NVh0bhXyuUo81FkQxhmGSKJNQkUriXPJDvCbSmCVlvuafl3zskD1T26mqZLwTJJrM3xp/ZAyQv0wAhDIANEGXxMl99AAxZMz9GABEZGt+UQDI9hgg22XjbJXw+QtN53lq8yfsSNKUHzEC//MfWQuotsmySYuK0pKjbLa5g229ua9P3ucOAPLRe7Z9AETXRPf6+UhSMtdvflHgh57TnT4dH3uefardx1+JYrSaUzLoVJv5dqRMDBaQSGGbACBZUjtj1ep3NMelbA9mK+IkjZXuygBJQUjOB9l2EpfxZDk2pQyQ9Lt25MIWGSUgsHT1SquhiIRefittc4lVRTHDR7nMvJcFOF0Yrg/LMeE7LYm53LiO7nqM5aU1dDtpzJuUkaTxJ4EMjk+mRQWUFAjLzinzL8kzGulV0v9ci2E49iYJ/80z1HlPlVcYr9ELhIU1jHnoJ8eeFiCMmC+JkJhkjzDmJytc2QcsgBXp7JA+Grr2piSWFI86LEykL2iA0FjTfmsRZPFTY3v1FmF7SLFw7CDsEvQwgWgEQc8F2SnFssYUAWiCvixeK15RC7M435Phwu+z4LPbpbxrERbVIEIqrjAWt+EYVQFIWNdpmxkLKOuEEnWnHTH7zTZKbQHSHEg+xs5ym581A6RuduHE9PdQBogUmYvfC70VWeSpvokZACLSwJlpeerpnD3f7PvSllt+7jbmS7/KbZsV0UqUn3qXSYF5qgz0SeOP2CykhSQqe7659doOAHKvoXvn879oC/yPv/vP+rvIAyDSwQmGpIlQ+TsFQLJIRj1AtEo7A0DmFhdFUmnv3r0CPGQGnILipwbqTEwIAMLOLyVZCpBkSH82wcuDlQNAKP+ztk56vSZS+X0CKiurXHgviATXanMdbb+DXtBDtVbH4OCwbCv7Z0KAxqYZZb3gICl6cp5MDjQRYR0q6SWDfLODYJ3IsyaFKefACv+TJ08KCLLkRJi3wz4AYls09STrpSuvpOMDXV8lsAYHcfDcaRw4fXITQGDyJPS1mtGjaaOCHZl0RZrT1etk0nx1VYAC8Zwol7GxtiH0QR5LEwgVSb5nxpo+DQlTXT8mo6RyIAVA2u0WEisWhJwAAg3lTceSNnz11Vdx8/YtDI/txpHjx/DlL39ZABCyaSiVlJ0n5dHIlqEHCCc9slwIwNADg0lwkSLh9M6BkCyDOBHAZmpyUpggZfq3kN3R6UgCgsbeTKyPjo6KtBTPPbsWLqylL0mSi5OVj9a6mkJSjqS5uoGJG+NwLUfAt5HGIOrUwmTSjP0tMWBzTZ8OsE4XKDRNoEf95wA9I0LHjmC4Kve0FjQx21kS3XiREGGyzrPgFRQso29Nt6X60gQEmJAhg4Of8XwMGpEaFuYXFkTyKzQNmPRHSU3Qe/Or8GdXhDUh/V7yColIv/B+dDs+2s3uprybRTN4yomoTArZH2SBsC8SjGM7i/xDNjUT3Q8CAYxYOchz4ks8QCYmYIZdmJH6y8ik5SgrS9pbkhsECzU5p88+zxPql1IqiSwcZc7U4J6VI6zqzejGZNxGfaNUfka2DBNTkoQTHXqaIH8UgJCQPZfUyzNAsmSCACApC2Qz0NBgX4PYFBHJyVjdMZET+HBcOujeMXxuTT5snfzzf//p937zLzr07nx/pwX+SrSA/X/8t3IdptYdCegttUgiKafJe30omZi20E3o7RXAYLxeVO+K2oiHE6eP4cSD54E9h7SKq1RHQpQEZIvVdJykJm9kwUlslGM1+UMnBOc6JlUJ0nKMhG0KoCtLW3qPkdnGhYJHcCRGgLaMc03MYmLqNi7deAs3UwBkI6HeMilrmwBIlAIglO3kRyqBZacm6D2pbGNi/g4PkLsCIAJ1903QuUgUs3LLEQYIr5Em6NVKDbVqA5ViXWOXDAARY6NNAERiFRkLdVFCUJwJ9Wxc5/i5FQDh+JotynjftiZUsniO47md+Hjw3Dl85avPCSjB4gN6drz11lvi/8E4jwAI98dClMnJabz++hsCJHA+5L4pKSNSX/SBM02ZkzyHi2tlrlAmgUDF3rFd+MpXnsNTTz0pPlbcbnZ6Vnw/3nzzLZHW4rlRUk0YkzQqd1Sv+umnn8TXvvYV7N+3V/oiDT4ZKzG2IADy85/9FAsL8xgZHcKv/uqv4oHTD8jcTUN3zo+co1988WV8+OEl9HxKgxblu7GzKgDI7n21vgk6nDZig/2NFY1cQFsCtrCvkQECS2PUvd6XUbb3YJwASMoAOXiyimMnD2JkjwujOC/fzWQIEDSEAUIm74kDT+Kdt97H66+9grnpKfUA+br3GQIgBdScExJrTV3r4dWfXUwBkL3KziioYXpkrcMZmsEjjzyCfccsFCqp91fEpIeJmj0ocUkQ+Wh11+VaaHAtVadRVSSwCLJcvDiOmzduwy31cOCo+rawUEn7YVGYW+wLtrcm/aGUDKCcDEqCZGW+jhd++iJuXp9DFHioVEpwC4Gwdhia0DuE2t5RoMU/2do8iroIsaT+gwGTJWUpUHLsinqd+Zrk0cQAJVZ9SRhtVsymSax+wuijAEj/Wck9R/k4If/5xw32BED8mMa0m1K42bYC5LRawq7i8yCFWZ/hz7aS2n/pAEhOZz9vUJ8ZDSdck2wzOb+Nttta8fqx9y1nWv9Ju91WG2/jvHSTVI1hG9tvDwDJaVx/wj63fQ0iTcs65E2gPptj8ru/c38ff+92AJCP3pRPB4Dcu6N87gGQe1+C9LiQxtsyDnMuTmUMU5aYGldr7GXGCmxoEl5VAMy7ACBRJm11ByieSWClfVYAEAU2NlkCBEDScToFYqyYsaHGbUFaREwFAqpE8MdkMkUiZAPEKwK/hyTqSMFJaLQR07jcMtAxmhJ7upwzAwNhQKnJqsa8cQFRaKkiQ7YWTg3P5e8s+cHzpcQXrz9OJZ7MZs7sPZWs4tAgGelNBgh9/CTBnhUJ85wJsshlsAiJcVGMWOZ0LUyk1xvVPLiJFD6keQpRVDHptaHS8gFzBqzytMkKYcFMB1HSkUIY2ypprGDq/J7ENoKuxl6uuQuB7yAIuvCKuu6IzEkE0YpIgNGXhN/ttunbQjUYC5YLiWVtk6bxzHskCHxDchtJYEsBKlmFBEe0s2yCHipXxveyAgnOP5oX2zrfZ3E4f3/mAIjRhR37MCJ6gbBAexMAiSjDnhZ30ASd/qx5kGMrOLF1TMnnQraOD5l/YD5Pm801eQAkv93WR7i/TwMI+gDInVut/P1/vI0n//5tssMAuX9tfd+O9Nu/98/1WZaFdZo4pOyVyFKp3BWz1ExqsGKL1dMKgOjn1MiWsT+Osb6xgfnFRbiFAvbsGRPZHDHWSROjCoBw/a6L/gwFzz+Y/aCNA4ZoRIe62BXGByWwlAHCxWsmwcXFARdDy6urWFpdQavXRtfvoDEwiNHR3ekinKyQGFFC7WJWphrwPQc9z0G5UkGlWkHLjLEuxkspEBFSuzGWpLwO+AqMnCAAcuoUFu0QC2aA6ZlpMWi0KNUhg6lubwaRvMiMaAwMYPeJwxg5eij9XBPITPIzaa4ASCZdkRmj6n2RRIEAIGtSlcgqfAIgzXVlmpAdweOR4cHJMavKp7RDZoLOe0ttRs5KlIVotptwCw4KRVdMN6m5aFEea2MdL730Em7dvoW9hw7gxOkH8Oxzz+H02bPKBspVFvHeUxpseWlJAIGBgUE1OKV0BI00ZeJMwKQRz4X9gOfLZAMTD1UxOlejR97D+TnqNRuiS02whn1Hq/I2q4/EKJ4yKj1fDM0JjHByZaXo5fc+gGPaOH78OPbtHsNorSHyVGT9kBnC4rWg20O31QSaIeyWATOl9ieugcgzYRdduMUiVttrmF6awuqGSlQxeHA8ZY+IVAL9SNptaW8CUqyMYMKHuvfy3Jg2EsvB/MIipqYmxQOkMjgg7cVkz+r4HFZvTEsyjX1bAJ6eLyAb5dhCP0bQ0wU4+yqlTZggy55VucdhjFOnTuHsmTPqv8H+LZJUMbrtFjqdtrQ3q1O5T4JKNGWfm58Tc1srCaUt+VJgQjW5hZWVXke2GKRcSQbWsQ22SmCJsZgEPBrIiSeIAKM6XJDpw2dW+rrrbY41uarHTGNzEwBJJbDkuWNwxT6kFc/6rGjf0DZJTc9Tc/VsnZif2PsVaZTAczxh6aRfvnMM7Etg9UfGnMS07uXf/ns7HiD3bZLaOdDnugUKv/sP0ucnginzqyFSfNmSTrWW+RflKQHfCEG5AlL6Q6clBQfDY1WcOH0Ux848CHvfSZnj6PvBSqYg5HcpW2AAPVdMoF3YqBklFAou4nYgTDrGCq6nsUIs+9eijSBKhGUSJpFIGJpuAj9pyVjZNudxe/ImPrz+Jm5OX0S3RwbIqlSjGay+4zieUvo51pBpwqu5EwBRHzNWGdpxxgCh1vTdGCBbARAWf9h3ACBkgJD9Ua8NCAAiCz+CSALeKwDC9yhVL3q/sUoYir8KZQJSVq2CD5Sa8iXe4hjPtuH4mv2WPeYSr/3iBmHNRCiasUhgPvXM09i9Zxc6rSZarSZeeOEF+X3ixHE8/PDDcgzO4ZcvX8Wrr76Oq1evoVSk5BAZlZQ+dGB7Hq0+BVgouATDuCgk4O4LeHLm9El89atfkf3Rd4RV71OTU3j7rbeF/UFwhRKbJLsIEOIU4Baqcl3PPfclPPvsk5Jsl2KCJMbqyrIc69VXXsLLL/1czpcG63/z1/4mjh07ptKarZbEVB98+AFeeeU13LhBGacYlstCkgiRvQKvHGH3vjoefrYm9x1uGxDDVUcAEAHmmGCR8lMfibku92eX9UUUzV24NT7R9wA5eX5EAJCBUQtGYU6LGUQOzAcBkAL2C0vhyJ5HMHF7RgCQa5cvoTFYxfmvuZ8ZAEJph5p78g4A5L23r8CN9mrsWghhEAAx12AMTOLRRx7BwZMuvAqlN33EkS++LYWkDCtxECUhemFH/Uy8UOIlEw14pvr5/Pznb+PmzXHUh0ycOjcisqdBlBrPglWlTCLF8MosOOqiGDVgdcqYnVnC+DUT7757ERtriZi7FgsebC9Aq9nUuIwAhukgDIp67ilGyIpUmKtacGE0EIYWgiAWGT0ywSIZV7IiD5W6tZwMQMlV8W4DAMmDill1ZFa4dK/BWwRFImp4f7QK8xcNgNzr3GR8SMgAURWA+8oAMdyPl8D6hTJAtlOZvn0T9O208afb5t4SWNvf3/YAkO3uj8DzpjmOnmdfZlZSDHcDO3YAkKx9twNa5fMl270vn7Rdfo20FfzL/72dc/t053NvdorsL79Z2lX6+ar+AU0EKQBCQ3Ex9+YXxYNDxzDpfQlljbYCIJyrMgZI6lnBcp6PACDqo7G5aEy9Me4KgGR+JLo9cw+2mJEDYSpjqgCIFgEqAKLghxmpN2cSan6BAEiIjuQVWvGGACFWpPElva9MqLcIWZRxRGCDBSfqKxbF9OD10/W2ys2L5KR4nBC8IVCRwLAoD8trV6N3ue/0AeUZS/yu52mhIMzuPBDLVDvX3wJOWFpcE8ZkZOgaXdOKLIQlq0KLJen/KhLYiS1y6iQtcz1O6S/TVRnuIF5HjK6wyD1XC4GCsCNMD4I3kU/wwkTJ2yvX1O220PXXJF/ilJYQJesSW9q2skyCXgmeUxEJ3K6/rjGkVZQ8ld9jDJZIMWvQpf2tKzkXXoN2oGxOILRwNwBE2/1+AiANsycACKIAXgqA0Fc1Y4AEIoVmoMj7m3mp3oWVkQcv7jYObX3u8yAH/51dt/TjlAHCfzP2zgqt7gawaGGtMqHyP1kOafHv7niAfLrxdGfrT90C//D31QRdH/IcCJIOcZmmvi68Sf5KQREOho4Ny6WWn2oCcwG8sLQEx/Mwumu3mEuLzhyTspKwzA6TJoltC4m6pirAkjI6NGtKKQcmeWmuxKSGymmpX4LKOdB/YmV1VR408W1YW8XC0iJa3RY6fgeDQyPYvXtMkvGUauI2TECz0p1J2JZjY8O1BZwge4EAyJpBU04Z9lH3iqgXypJE4D54fVyU05yTiedFM8A8upibn8fc7Kw87JwcdNIAWAzoxBBJg3qjjvrBMdT279ZqVN9XUCCKRDaJizQCBGwnJjI06ZEBIMoAoXE4F+sEVLioZHK73WyhSx+WIBT2BSWZiJgLk4RAVl/bW9uex6Vnx/rGuoA+NIAn6s3EtOk64gHy0osv4tb4OA6fOIbT5x/EM889h1MEQOS6lM2h+SwHvSAQo20moGpVpSSq4VRHGAFMlAvQQxP0OJY2nCYA0m6jXiyj6BE40H6y3twQgGHfvn1yfTS4J1jleZSxIkuGUmYqZ0aQZXF+AR0eB8DErdt445XXRGqJOuDHDh3BgT2U0qpR/FCrZmkkv7aO1blZ9FY7iFsJHE6uhQLckgen7MJhdWG5jOWVRUyMX8fC4rwkZ3jdrmNJAkZkRChB5fti1s5q5YJXhGu7woxgso2Vy0yyLywuCThWHxrC2MGDkrCilNvUB9dx6+1Lwkghq4jgHvu2sFXIWhHDNmU6sa8z2xUHsXjT8Bgij5ZAwI8Hz5+XgILtzbZm/2LyZ2Vlqe9HU/BcSRzwWtbWVuEwSDBV95ov9gEGWyo/tblooUQJA5TmxrqYkHGRrgBiSvZNPT+yujSRveFzwEAurQTj3wRfeK8pIUYgRICWNFmqQ4/OgpkPjn6+6SmyCYDo+0zO6VOaxyYyPVc9Odlj6gmSX3oxSLBEWmcTALljYZaZoedM0bPxMZur//Vv7EhgferJZucLfyVboPS7/51cF9kfjBBkAdbXx2fiXoEINSmPEdoxElLezRgtY1Xm9z0HBnHs1CEcPnEejUPPyLht2mUEERAEfDqrMkZYvgNLgAZRBgDz0VGrh/ZGE2HURaEYy3gWW12h1cd2Ee3YEdA5NiOZ7+yCAT+moXCEjrWAWxM3cPHamyqB1euiRVNHJnJsB4mMEQbCxNEEYBDBSoxNCSx6HHV9YeQJ3yW2FYBIF6iddg9TN/ISWHcCIFyPSHxju32AmwyQeq0hAEi5oMwXLgLTsEJ8Q/idMFYGLWMGTm+cF8lEUN8vTVjVI7V3AAAgAElEQVRyXpVKN/GrUg8Wnl8mhSWL3y2V5xkIzjG24pr45vPP4+HHHkG9XsMGPbia6/j+978voPr58w8KmMD2JRP1jTfeEiPxqalp1KoDmtiHVtbZnosWgfSA0gNSXph6l/gSw33xmafEa4T74/mT1Xub8/qFN/DhB5exsrKhCYG0MIAShoZbQL1Ww1e/8hyeefoJjI6OiHQB7+3M9JSAHq+8/KJISdHL6uCBffiVX/kV7N07Jotzzm+tjQ288MJP8fY772Fmdh5BSDPPlKVgLcEqBMIAeeIrI9J+obmBxKL8AwsBSsp6SPtJHFNKYk3uz277S3cAIGRenntiH44e34/6sAF4s8pkRizV/ZTAqthHJB7c3TiNdrOHN15/DW+/9QYGhmo491UH5ZojACAixrBlNIrnsGfXPrR7E5hd+FD2w/iB9/DgnsdRrxzC3PIEphdfFsYTWR2xQaBSARACRpNX/ZQBQgBkrM8AMewYgbGCuHpTvMaOnC4IAyTwu0DcU+Ch50lynN5+rODkfXNcJkIA1x6CZ++XseGP/81PcOvWBIZ2OTj7yJgwfFhkIayl2EUYsl+GKFbbaHc24HTqCJc9XL92G9c/MLAwvwITg7CNAZGpsx0tihBmK/uW5SGJtPiHVaQxpTQiGscuqPxnsSL3td3Wqk9h8YZcYzBhY8BxKZtF+S4mz1Jt+jsksFIWQk4CS9Y1OckLiXsyueC0UGg7jA0BQMjI5Too933um88K7+kvigGynQnprx8AknnAfHLrbK2i/bitt1bQbqfNP36b7TNAtncc9uvPEFBJGSCbKYXN7BbXDXf3atkBQLL22g7I8FcFADGZgL8rIHZnz93aJvnq9H67MYltpEUyZIalyXzD0PxA1sMk+kq0ql8YIAR3pcZ3qwQW/Wo16S9Se5wL5KWye2qqngEgqVSW7Dd7lrJkFwEQAixMRysYExqc8xkp04dSpVXNSH+7hg0nYUK+B7+5LnGTn3QRGT5KlTIMT6Wqe91VRGEHjk3QI5VTjbkPxqkEIwKNVeIm4oTsQobgqUJCVEFCFgw98yIyOhjrMm4Rg6y+WXpipgbqcr0pUwVVlbUlW1l8PmJRepB8BFj8RPaxAiBSu8o8YZqHQkLgIoZtxhL/MWbyfXqGxkgMD5bIUZnwIxZvsmBpA5bLAugCWstFUcYwLJ37tWDYSFkcdQF+fL8jviScQwvlDuKkLb4hZH3wvc56Fa5Th1MgRLaS5hwYf1Amln7DseSdKIEqcvGMp329Z31JNbnGvLwZc2KOSHLdbwCEJuhOQrf5PACSKuskgJ/23wwAyTw/ZK2WxirZOW9dE2Rxzdbf2fZ5EIT72+oBIqx2sn62xET54iyJ/ST2UZAwP0/y38t/7x9tbwq7T1vtMEDuU0Pfz8P84z/4P/uHywoMP+74MmhrVlE2oam4lXo4JKzibzaxsLQsyfyR0VGtKBcWR7ZQyBKSWulE6lM3CYVZIjrXOckaQRbT5KoCIOr5wYUAPxN/EXo3ENhIk76Ly0uYW1gQ+SuarI7s2oWxsb2awG025fuUIMoq3hdCHzN+T0zQyajoOAZaTgLbofmih8FyFcMVRZ75yszNmaCnyfui4WPe6Il8E30espbJJmw3NmjVKgyBGmWr9o6guHtoU1KLiHfqSZElJpTCr8kLVrtnqJGyJ5rincHqWBp9ExAhCJINPkzGl5jETpEm1RZXLb7sxWQIWQBsj8ZAQwzVZaAiI8c0sLK2ildeeQWTU1M4euqEACBPf/nLOHn6tCxQVcORMmERgjhBu9vBogAgHdSqNdiWpZ4k3Z76ZLBKVQwjqQlvyP2igSr9SUYbg6jQAJ2MhW5X/Fy4MKU5KduM8mpsh8w4O5N/4t+s/qMJenb9t2/cxIWXXxFZknPnzuHkseM4uv+gsFti8bKxYFoOgm4XrZUVBK0ASYfhirI6TNuAabN60YFdKGB+cQ43blzG8vKSAhO0W01Nz3mOSRAiIOhTqcpivlyuoOCVBIjqdTqSPDPdAmZm53D71i1UGg3s2rdP+h+10mevjGPmwxsoOJ5cKwEQGqZnkxSlTOJAqxt5fvq3euJolaMp9/bBBx8UeQoCPzxHPh8CRC7MYWF+Vv7N+0EAhC+2P5+DWqmEaqnYN8blNfG5zdhDWeVP5n+ztr6KjY31vvwZ7zM9PeTeMuEnAeXmxCqVLOmkJgAIfXY8lQcjM4yJJ1YH3y2Y5XOUn3i176rZur6v/Xmrvm2/ymATo73r/gmASPVJ6gGSn3zvWKzmAJCti9g//g/+k/s5TO8ca6cFPrctkAEgUh6R6FhPnwwVxmVFkpp321JVHyLxDBieJYnY9XhJ5tqxQ0M4cvwA9h0+jfrBZ2SxY1KqJmYSnwvNisYcvguT/h8x4PlAoQB0V9axtrwCnxVzJZVENLwAXsERFkkrdmQcpOSjzHeeIQwQAUDsRdwav46L197AjemLAl63oQyQOwEQxifqNfLZAiCUvLTvCoA0agMobQcAIQPEUpPzXldlIrOx8OMAEAHVcx5sWVIlvyAi6F8r2PiV734XZ8+dQaHgYX19TeaBP/qjP8KuXaN45JGHRQaLcxrnCvpo0Eh8aWkZjfqQLFA5hxHQYmHMSiuNVyLKiqoHCBfePP63v/08nvzCF8QDi8AJTcOvXrmKC69fwPVrN9HtssijLHMs2axhAvRiiLzo1wiAPPMkdo2OymKfscqtm7fkvv/4z36IN994HXv27MbpB07im9/+NnYJUKJzKefJ3/9X/wo3bt5Gs9WBz/0XKtKegbkE0+thz74anvzabn0G3Q4Mh4tgB4Ff6PvDKQ+R8g1ayDEYPwk3Gb6DAfLw04dw7MQBVAdZ+TArfZ95QYlrwwHUC8elOKfhHYZpuHjrzQt49eWXMDhUx+nnLJRrNDv9DAAQFFB3T6UACCWwPsB7b18WAIRtkklgEQAJStckxjh2roxihcVAXSRRT712ug6MyJTCjoASdGSUugSEDBTcERTdgxJv/Mvf+38wPj6F2pCBE2eGxBidwIWwSSMH3S4BiC6c0jrW11ewcruHxRsdTE7MYfZ2BabhYLBxBAVnRPpfsaQxeQYwUHo2TsEo02LcKMJSgLUqMWUES5hgSWyg4CmY2m5RwpNgoC1MaGEcgwmzNAG+TQAkW9Tnqx8lZ5RK195r4L4XAML4ky/GbuobdH9/dgCQu7f3DgByl3bJASBbY+YdAOTez+0OAPLRNvrrBIDYickaBVXu6HU0NxC20Pabkk/zTV9iKgM9uE4C16HslSdzl2kUYJmUHaXSSleLC9ASQCO18E2LlWmWToDCRhKqhKhhd0k9uQsAwvcYf28CIJxDEzICEyqemJJzYW4nY/NqEUJRip74OXMFwvalJKV46BHUYJ6LjGVNfBMASUAQIUaSypbBaiMxe8JUiTuDAk744SqiuCNFHhxPlE08KBJZUvQQN2WOdIstJOggCsmEUamsjZUyLKMMr2TAcFsqwR9qISnBFLKseYzZ2XlZQ7DgljGqJvZSRtHnCAAZLSTi5YrIh5uoBJZBxrr4aigAwn+7XHOlkmXKDlIP5Yy9keV88jnYrU9h9gzyN3N1eQAkD/zki6myXKYwPdK1Rr4gJGOAhDmKV54p0vyP/um9B8z7uMUOAHIfG/t+Heqf/OH/1T9USniTv7dOOpIQTY03M0Zi3sycTA0CIEvLK5JIpbYwf7M6sW+UzHGEVXup70Cr18VKuylFIVlyO0MORdMwNVTWqnhbFgCUuuKPfJ4CJgQ4uGCeX1zA9NysJEe5/a49uzF2YL8aIrZawhjh7wwAubm6jMuLC1K5xh+/YMMv2qjUqpKAGa0PYIRVmKWSACSZ2ToBCC66F01fQBCyUPiZVuUr+0IGnsSERyGARkMmMnfXANyRhpwPB+lGpSoJ9Awl7WtBp4ljtmlWzcnz67TaUuEvHiClMlaWl7FBU1CCBJYtFZoEQWRCozZjisCyPbJ7wMGLDBBW8zNxX6vXtCqXUhlRiKWVZVy4cAEzs7M49sBJnDn/IJ589lmcOHVKjLnIhKH0GCsUmp22sD24PwIejXpddbU7nHhCuLajk2NKi9MKVQVgyBA4OLYP5UJR7gn3s7yyIgwBSljRBDfrj/lBNdvXxto6pienxBeF954AyBuvvCrHO3/+PB44cRLHDx5GpVSW86Uprl0s62RLWTbOaz41MMlGMhHR1MtvycKZ7TY9O4VL1z4UpoxUeBqGMEAIMHGSjHo+2usbaNTqkrCp1hooV2rUJBE5MJMUykIR4+MTuHL5MtxSCQOjo3KNZISsjM9h/dacfJ9VmL0eJUQUpBNQr91Dt9NToIPgFBfvMlmnfYvAiOOKXAgNSh2bElmGAHGsnJ2ZnsT09KSynno9eK4jr8yzY3R4CKM0Gk7N0cWkzFZNe7Zn1hczAGR1bUWYIxmQRj8PSo8JICEm9wqLSl9mtbeY3uuPVGR4njJACLS4jmrnh6yi3ZQ3yy+YsuvcBDwU/MiAkSRNtGaD1x1AyicAILKdvKy+lv5d95EbgO8G0nz/t/6z+zVE7xxnpwU+1y1Q+b1/IHO1zXEyolQkn1VN1MWsRqfJoST5CzJIsPhfTLCNEGvGioy31SOD2P/AQRw+8iAao09Lcj1JKA0YS4V5warJOG71aBZOI0sDRpfzdoig1cXq0rJQ4Ktl9WRqd9dQq1dRqNTRDBIZF0uNEhoDdcCN0Ula4heyFI7j5vh1vH/tDVyfeh89v4s2TayF9W/3JbBYMccFF+dAzhFktDlWaoLeoWll6gGS2LJ4NSImqk10Wj1M3ZzDysoywi5lClQqqeAUhckmppwEZDlmpv+uFmog+FGvNgQAkYIIMaxUadLMA4Sm70w8S4VhajQp3mMpq4Ptz3shng6mJeMu/c6ygg5lnOqCKPNkEwP1VPuZ6fx9u3bhl3/5O9h/YJ9oL5NRMTc3gx/84Ac4evQwHnr4IWFAshiDc+Vrr17Au+++L4BIoVARVujBg4exe/ceFApFKZjgPHfx4nsSg7DisOd3hCX7q7/2N3DmzGmpemw1W7hx8wYuXvwQ77/3vhiJU5eZBqBsB41PCazZwuz45e/8O3jiiccxMjIs+2Tl3tLSIm7evIkXfvpTXLp0Ebt278bz3/g6zp1/EENDQ9Jn19dWcfv2TfzxH/8xJiYWEUgxWoLEVuN4OBHsgonRsSKe+GpJKhS9ii7S/a6F2B8RX7AoYmFOBIveMwR0TBNrE7vQWrUwOX0d73z4ggA3jzx9CPsP7f7/2HvTIMmu80rs5Fty32tfurqr9wbQ2AFiIUEAFEakSFEjWaI4ClvhkazRDzsc43CE/WMc4yUcMxrJljSK+eM/dsiURhI14sjmAu6kCJJYSKwN9L5Udde+V+W+vbTP972b9bpY1ZUAuxsNshKRqOqsl2+57757v/ud75yDRIpeNPTgsqQf1mpVhLwwYm5OPutPH0c0nMTrPz6LH37vTeTyGdz7FBBNULCBetrqC5NJ7MPY0AEUy+uYW5hCtarm7LyfY8OHEI9nMbt0FQsbp+WZbIWqYuDuIo0++zEMDgxi4sIKXvrBm3jn1Dm0m2mtK3C1orNBGQlnCg8+9CCOncwgmbXQaJbR9JYFvHBF5dQTE1GvEZF+Rh3ycDiKRGwQIa8HFy9exNef/zGWl9cRjbno7c0JU4fPJ6VXWdFar5PpUES1sYRCYQ1r8y0UFimjUEezHkc0TA+zDGtkfWkFjW83525KMZAlxepXszQgM6ohcldM2GiSg7FyWNYlrPokWEhjVT4bsr7xTNWrbxxrNNBFijZQfc/CrUCsb2Q+OvGFv17auiYwcq7c3hhVS/vxGTaxkF+uzEPr2qWoDJBS2S/8uPF0oOu07eVldmMjbPd3jrUW42SKf4iRHuDRsDZEsFvxIrZjS4qCGD/WAFslCVtuFcm+CMYP78fQ0bwAtU6kDpumvnYIo2O9MkZZthoXa9JEZX9ZWUu2m7IGzL02STrfsF7umdlmt2nyepPV3bbe7e/dJKt328d7+/vOjIl3vb/dqh7fyw4FBOFr63luPj8S93e22e569LPqlTxO/egCJidm4FhpncvaGfVbkDlRCyfpG6TU9YBEzebo0JHs0ZXxzXvt9jzdvCNdv6ebedzgGiyY6Az+fiuuQ43Jd39to4C1+aXO7WRxrrIoOgC2yCJrHBrgIXVYSB1ZLFEL8CWUfQBPx2b/Wz4jkExNlYhixtz0ZeE4+OdjpKGC1+THZyGxVZc/UPqKL35iVskdk3aehm+oTaUNzrFNYTPSV4viS1oESaYFLTQ537Y9+n4Q9CcQwXUt983nIJC4D6yJOa7qs+PPmTyXjmm8zh76LHEWEV3PwJNEkMKX+2RhE+XsQ37BrhQmagGUjNfCXN70teIzKqCxFLaqT5AqnGsb8hP5LlkkIjFBxg3naAshLyqFya1WTXw9RIbLZzg7dlR8PCQR367rHGIzkNP5SdgqVgiNGh1WmOcIIcT5hltIkbE/WonJuoNSiSxazVvJPKR3zf/pt4+0rfE85Xnv7AFini8TL+za49v0URSvgM58T44RZcVdNJF32pJ/HIyHEGUbNRsIe6ps41DfS3wPQ2iKiX0bbluLlk1xrRaQ65pMrsxjnyJ7V60J+H2TZ2FspADRppw5GeAmD9fxiPVzxsFrNGPUdmOKyeWwaxklDj+dK8fn7+v/7N/t2lS3c4M9AOR2tvZtOtYf/0dlgJiAXAfmzf+bX80ktGmz7Ou9GTNzHwBZWV2TqjYm16VS3pe1kko/Uv2IBvsDZs1rodxq+AwQAiM6kIrnQYcBQkNmHZiYHGainNt0JBwAkYUi+DK/vIDZpTmRVErFksIAGRge8hkGNUEuK1xo+qj0TK2Ka9UyFleXsbiyhLITQjVsIZlOCwCSDEflnctmZZHPxHC9WhXPkFQqiVW7hVWrIcAKq+yZ9Fe2gyZqI7ARCTno6clLQj88mIPbn+skoeP0e3CJfGt7m2SymXDUI0QlwHjNZBYQgGAVK70t6L3BxANlodjmuWxGABCyM8QQ27+pBnDhAMg2WFpclCQ7EwIEZ7g9K+FYwUcGyKlTpzC/uICx8QM4fOwYHnjkYRwYH5dFes2XsGBbVAiClEpYW1uV4w0ODEjCg9dB5D8eVYYBJ2kmDngdZLDMzs7JYH5geBTxSFRM1Jf5Xl1BLJnAiRN3obe/Tw3r+Z+vJWkGUvYPXvfM1SkBgdgvpiav4p033xKvCUpgHT9+AkeOHEWSpvA0yOXk6INvwkwhVVS0QLVt69UyysU1qVzmRDs/N4sLF8/J+cpkyIV1qyWJL5rNN2t1VNYLcr0EMKjbHYnEdcLnBByOwI7ExXD8/PnzcCNRpHvzcp0z0zPYmFpCcWoZuUxWvl8pV7G+vuFX+pVEyqRZa0lyh/Jf9EpxLEdYFKzEFTZTqYzhkWExfaeUmteoSwVzlV45BbKD1qXign2IuRzGFJT74nPZ39Mrb5MMM5O0YYgYAMQwTgh+cJ/GB0cAF9tnabHi2Gd8KABC5g8/8yWqQiEBxljZymMTdKnVWGm7CYDogsgHQ6TfGiCRzxJ/V6aJyl/x3xpI+VGerzOqI5lvUbTJ/vA/29SNFcXS6wM7w2zbolO8HfjBozz/X/23t2mE3jvMXgvc2S2Q/Kt/qXNysyVvSu20PNX3b5C9FqFJMRdnWnXkEijhdqEmNiIFlYA6lMPIPeM4cvgB5HKPC6vAa3LRwjDeRsJOCmhqN2y4IcoAAa1KQ+azVq2BtZUV8T0is40FAhvrK+jp60Uik8V6qSIgfc9wHplcBp7bQhklAdtnqud9AOQ1XJg6JWNSxSpoEtVnickw5lHq00KzVZNF2fUeIA20CNSIBJa/GG06QIsASFUAEBZINKqUMdQAiwldjXW0kk0W1DRRdxykY1lkU5TAyiIRSeuixE9A6oBnDBX9hJ4sInTxUq2WOwCIqcziWM5jGTahVO4HTBlN0YlZlJgxj+P48SNH8IlPfAL9/T0iV8VE7KVL5/Diiy/i7rtP4L7775XiEMZlZMKSAXLm9FlhM3I+5Fx878n7MTKyD3H6PtQbst3zX3tegHph4VSLwvr8tV//x9g3tk/iB7YXGSAvv6J+ImSUcB4QA9CwSj5w4U1fLP7+W7/1WUnS53JZ2SdlksrlEl5++WW89NKL4sNFb7HPfvY3MTI6gozEPR7mZmZw5sw7eOGFFzA3WxQ5JscF6liRdiQb1I1G0Tfk4qGntfDGjTUFRGjWI3DbByU2LBSvotEo6OKzycrCJoqLIyhvuJiZP4NzE9+Wue/+x/ZjcDiPSJQVkrrgJwAiCQzWQPoL0OH8ScRjabz12hR++N0LiMYcPPSMjXC0LXEAjeDZHulEHgeGx1Es1jE7vyxAAuUgGBPuGx1CLBHGzOI1LBUvyjFaKMILVRFu59DXfEqKNy6dn8XLL72OM2fOo9lQmbR2iEl5D02vhJa1gLvuuguH70oj2xMBrAoaUMlXJrMJQrYbEViNjLIt6kkwKRFqJ7G6FJKCmnfeXJBEjWvHEYLGIMkUQQ0mNpiIqKhnWXlJ+nCtHIUnxuXK9ma7y3jCAhzfG06KNvzY2IyQwcRg8HfqpQuTwW/zzUKKTQBQNNN9trLZXzDJfd3vxmR3l6H5+kIOjYc6DG8j8Sla5BqHbn2Z4i0WfjE26ybpzpi5afSG/R3uFMcEj7dj23kh2E1tuxapdxZ1uz15y/n4AIhHH7sKC26qYmQrAEi4imRvGOOHDmDwWF6B2ii9Vho+ANJzHQDCuE69gfg8MJljpGaMHI2vUy8eICqd0Rbd+92Tqd20nbbH7vu6FTNy9+d3K45+s/bpA4fb7m4LAGIC9e2AEj/5XJ3I4dSPLvoASEp9erysShDJ209USsEFo3rOdb5Gf+ccNmW+fK/pm3Wx2z6zN23nN9hRNwBIt/3JVGgHx7ztkpbdHPN2XPtOx+j2/La2Szdj407zgKw4txm3t55jEGTarY12nHMCY3pwm63H32kcv9Fxu+0ru537rfp7N20sc8GWea+bvnKje9vt9Wyd580+zX3v9vx1QqPCh8YKlLnlKyx5JQUzco4nAMhAFIhw8iUA0lKZW5sgIKfkNkdCBYcjxDlY5MyCat8fUJi6vuqOKZDmcUxRicn/SKG5X0glM6MVkgIV7nerzJVZbxhmpHgx+kWrph1N/CW2Aj6b1eRyt7b1yu/9WbfNf1u22wNAbksz396D/OHf0QNkUzN/+7qhTve9LmkoyU5bF2+y4CsyGb4uyfheHwBRexDVshWSmaMAiGQpXYfO3FIOKgty38TZVE0JoNDQSjxWmzPZoT4EaujJ7ZjgXV1blQrP+dUFzK7NIRVLoT/dL74ePdQa9s1A6SlBloMZnDboeRGN4NzERZy+cBrrXOBbUIAjmRSfBzSawmYZGBhEhMlox1bd4VgMG04bG67KNzE5Q3BCpX1U9ivKhLXtChhESTB3KA93IOdXEDCP4slbAQvfeCpQvVmrVIUxwcp8tkG9VkWr2RAGApPJy0tLYozOc6FpKIGaVDKhPhFcJDLJ5GuA02Cb58dzXV5alp9DwyPKtPCNpUlcJJB0/sJ5LC0voW9wECNj+2Txy4UyGR+s4JRFKBHlVlPkx8jg4GA3vv8A+vv6BV3mOZHdQqBGFnzUgQREuorGpjy3A0MjIgEmxtyLiwJEJdIpnLzvPgGuWOLARTgry3jd7A9iqhUCNlbXMX31GlYWl1AoFjA3PYOJixcFdDlx4gSOcsF+991IJRJolUoi0VWusuJSwTMaqIbcuFAGucNKsYCNlWXZP9t2aX4ekxcvyn1hgof9oFEsI+q6IqtFBkh1Q7UiWU0acWm0STNb1T50wlE4kbhIibECkvrnqVwOK6srmJmdRWF6BaWZNeTSWekflDdbXVntSB2Q8cGEGNuRFbFkshDMYbKFb/qoXLs6qRUOVgjlYgGl4oYPMkQEnHBtLiQVWGuSvdOso7e3R863J9+HnlyPX6Hhy6S1WgLkiV6+zxoyk1phg9rvBTUibxHgUqDSPKsCgAQksDjhijG7H5BI8s11Ozr0NBsOAiBSAX1dBaTKv5nAgsf5yX+rCbpWXxosxK8s2+LjIfWLBuToVCvouHZdcBIAQHYKjPn5l/75f3d7B+q9o+21wB3aAvG//B+U5eW1ERGwui2myHzeGmSdUWKQLDuf7u4QkOXcbrVQjOncETmSx8g9B3H48APoyT0hcy41mr0mDfwImlDysoZoOwrXouwOhPkhhQdVeh6toVYpi6wf58datYT+oUHEkiksrxUEZO8ZySOVSQkAUrUqUrk/V7uIianLOHXh1VsGgExdnpOEfrOGGwIgUttPNkw00wFAklGV4CRzxB/p/IosNeGV4dUHQNjGknw0JRV+gvVGAAjvlWGgmrGW/+b4z/vy4L334rnnfgH5nhwajZpIQr722o9kTrv3vntw8uQ9MqYT1OD7m9/4Ns6ePScnlc/34eMf/ziOHj2B3p4+mZsIxnO7L375i5iYmBAg3Gs38cgjj+DZX3ga+Z68JHoZz5Ep+c1vfRuTk1eFIcm4j9eSyWRNgaIA73z97u/+Dk7ed1IKUxgnSKxYLODrX/8afvzjH8nvhw4dwmc+8xsYGBwQ+SVuc3VyQiQ/33jjDaytErSLwXFDqIOxAOBEIz8BgLStkjBAHCuDZPgEstkcFhbPYm1tXhgYwlpoNjGUeRoRpx/T82fw+jtfkvtyz8Oj6BvIiIRDqyNVqr5xYt5ps/jHxmD2bqSSOVw8u4KXvncJxfIaHnsugmhcqz5tqR4FMskejA3sFwBkbkEBEJp98x6O7RtGMh3H/PI05lbP+x4g1P2sw/EyyFQew9DgEC5dmMMrL7+Bs2cuoO2p9rUUiLKO1CujGVrC6OgIxg7H0T+UQjxpAc6KLqhFYqOJUDMdFlUAACAASURBVCsKx8sim8nCsfJo1NtYXqzg8oVVvP7661heANLJvMhRVMuUfbOlnRkvhSzK4JJ1ypiSXj5NWF5aTNT56jCW2u0Oe5pz8HaSDe8WANFFvRbn8G2AETPUBhOBweG3fRMBEPMM3ioApNuE2B4AYu7wHgDy3kONPQDkvbdd99/sJqH6bpLBZn9bxzsTE/zEOqn7U71tW3bTJjyZOxkA2Xpu3YAhW+9Nt+P9dfNZl8DBbbuZWw70Xu/tTucb3N+dBoCQuyGMJHr2SiEzea9cHQBOu4UeVxkgvU4TDgvNWgRAtJiUhR6S82mH4FnK9o66ZJBvyuAb8CJYiME2MJ/zuKYQJAiIaCxmoVxmoc9mXBYEUIPxUxAAMfs37R6UWt8JAFn63T99v7rbtsfdA0DuqNtxc07m3/zd/31dAnC7pN/1n11fxSGJje0AkN5e1Tc24INoC+iipfPAsNIs4iLkVz9J0lWS3Jr4FNpWo646gzS+lkVtUR5q0Wdu0AOkIlIHrPBcKa5gpbyK3mwvRvtGkUylZKFrKu2kBN7e9MTYiIQFADl7+QJOnz2NpVYNq2jKeTPxTJdEVjXlszn05HukOs+1LUlAcwDysnG0MjE1NacMl8gHqYSQGH22aWpldwAQZzAHZyDbkf2hPwjtrrmQNEkKw35hsoMVjKzmV5pZSPbP9mBCnO2xsrQslZfmfLOZNJKJuBxb9iezPXzTdcqE1YRGz8pLMghGR/ehp7dPk928h15LfDguXLggxu4EI1hFS1NSskVoVsRt5P4x+U2V5Uajw8rZNzIiBu285zy/REw1nk3/4QBOsGR6ehqNag39mTxcyxZZMzJPltfXEEnEceToUWTzeTRY9c9bRrRZFqmbdMri+gbmp2fFlJXg0+ryMuauTcl2ZFQcOHgQR+++G7lMBk67LcydQokSVyE1fHejaDusPoxoX6L57fq6dBH+fWluDpfPXRDknJIqHiWvVtcQC6tnB1kl5bUNYdz09vYi7EakwlDM2mMx8RtByOkAIG40gnQ+L2ANE0ArkwtYnVhALBwVthGBrJWllc7EwkRCLpsX7xj+3bFU4sqAbxcvnMfZM2c6Gti1SgmVUknAJ6mYdCwB60xyi4kmvplY5DudzCCVVHkVqTAWnqPeH74N8GF+UiqE2tumb7Eej23VSZoJA0SZWzKxcn8BSTipnO0Y8dpiNkwAxEzC0u99Bpj2F11ISXBigJQAICLsjwDDxIAgwWCQ+5G38kKuqzMLxns7BYw7ASA8xpf+m//+5gzAe3vZa4EPeAvE/uJfyBjC2u6YxO0KgPBVdx00Wb0Nzl9amUkAxOHY4LRRSVbVh+hQDkN3H8Chg/ehN/+kMBNdiwKSNgui0Cy1ZZxPu2lEnAha9SYqqxvCSKBTOo2sG/Ua4rGIzD2UshkcGkQknsTiCseuAnr29SKWiKHlNFF3aojGIphvXMEkAZCLr+K8zwCphm4eA6RMBogPgLRqIfiFqsIA4dhmE8yhbAFbiObuOwAgYr7mV8VSgkArq7TjSD0JAekAAMKxy4DYQQCEsYKZk4PJDrNAMbEZ/01w/9mPfgSPPvYo4vEYKuUy5uZm8YMffE/mgfvuO4mDh8blHBhTkO34zW9+G1cuTyCdzuDEiXvwqU99CsPDoyLXKIBNCyKP9cUv/7+4cOG8ADapdFK2u/vkCSmQ4d9ZFEEGyNe/8S0BQ5TlGhUgqbe3T9uL8kWWLfHQ7//+72P80EHRbWaMxPiGsmNf+MLf4Z133vYN2+/Dpz/9aZm/2V5kNTLW+eY3vynnXqlQszruAyCrPgOEAEjkOgZION6AG6HJdw4J94QUSFybegsrqzNiukmZBbYxAZBUYh9m5s7ihVc+L/HrifsHkOtJqHyDp0BAp/q/rfItlCboSx1FT34AizNNvPbyNVy8dAZPfsJFLOkzpP25LZ3MYbR3FKVSHfNLKwIUUYKK937/vv3CiFlcm8fU4jmJAy1KezktOF4a2fojwoq5cH4OL734Bs6cvgivkVQABDZYfNhsVVH3ViXmHTuUwcHDoxge6UU0of57ZZqxeg24VhQxJ6N9q51EsVDBzNQKLp6fE7CsWg4jJr4qcZ95q9ILwuSk/IbolJMh7ldvtxlPKYPc9FOzaBbJJH9NEPx7cO7f+vtODBATIwQBEFPBaIbl7RKJ3QIgQabJ1iRAp7jDByFvBQCydZ83SiTtASDmjr8/AMgHPAzwT797AMSfvbaXytpjgNywO3STEH6vAMjWhLD5dzfHfD/7cLfn90EFQCSy9heu293b7cb699om7+d93O7YN/s67mwAhHGgBvcEQPgiA4Sip2F46AlDck4prwynVYfltRDxfK8Sz/JN5W2EHMqNh+HRHN7TuCrYb0zsY9qb227HADE5IFm7OVyr6L46uRvf4yMYz5h9GgbI1vVF0BZhJwBk4Z/+8R3VDfcAkDvqdtyck/nDL3zuuh11koYB7b7gZ6q7bLQRNakoBohiNL7JAJGq+AAAwsUXv6dVW74pDiuuXLsDgMgD5CdNeVJitt2kfvX1AIihxXMBRlNOgh9i7F0rotysYHhgGIfGDsGm/ji16/wrdCNhhGPRTmJg1XGwEnZw4fJlnD13FvPNMhbaNLG0JDFP1JTSQskYq++TUnPHxC5N0Ck7FB/tR2ykT5LQIi9FWaKKmkwTuLC4QPcgAAgHLHswC7s/20kSpyIxJMLRTlUbq+EMrYxtRbYEAQtJKlOmqV4VFocMVLYmCgobBa2gjUSQTtEEPdpBb1lxT+kROb8GqyIrwjSYm5uTxevY/gPo6+vveIDUGnWsbayLZNP0zIyARfFkQuQp+gf65d+2q+wOubfUbm6opAWBq77ePvFL4b3mfWTSQ6pX/SQ2r4HJdZqgV4olJNwI3JAt1092xmpxA07YxfDICKKxGEq1isijMfnCN/dNSSi++P2VhUVUyxXpV0z+ry4uoVGrSXsNDw3h+IkTYopK3w4yVggWMfHAhEmISbRQGJFYXAAOeC3Uy2VhTvDvCzOzuHj6jCTZmTBplCvYWFhCPBoV8IsASGF5VVguBFzCTpjinojE44in06KTSc3yqakpXLp0CW4simxPXhgzBPHmL05j9uxVchXl/pH9sbSwJGAHn51DBw/h8KEjwmLK9fSIeXutVO54c5x66y28/tqr0hZ8ppp1SnIow4Vvauw7lrJd+K5UaKJZlIQH3wRsIq7KXQh1klWlFtH9siRqzGTJe8f+Q5mz9bXVDrgnEvliNqsTtCiSk8WxBQAxCQCCH0aChcej1n6Dhmi+3N1WAESHGF8czu8/HSBE/rQJgPCfhgGyFbSQ/Rt5retHup8Y93Q/18tQ7ASCfHGPAXJzJqC9vXzgW4ASWAYAIQtExox2Q37WHBsNf85n8p+fUQIrTMA0YqGWrqsh34E0+o+NYvzASfT3fkSKFyJ2VDRt+b3SckXGpVwsh3g4LgD62tySzCdkWdJ3iUF+JKw+RtQbph+EG41haa0gn/Xt74cTdtC0G/CiLZESXPQmMDl15ZYAIO0m56UqDAPEq1ubHiDhmEpF2mHVbZa8kQIgHQmsVBaJqJHAUgBkcyhkO5s4zAdBRCKIHhD62gkAMQboZlHCn4xfOHabBRDHvf6+Pvwnv/or2H9gP1qtBtbEv2oaP/zhCxgbGxMJLDJDGO/wPrzyyit44/W3xONjfPwgnnvu4zh27BgSyZQk5mtlmqBYAmh89evPY2Liivg/7Ns3gt/4jd9AticjMQrjObJDXnvtNbz9zmlhNcRicWFNMObJZvN6vgghl85IfPLZz35WWLbUliaowrn+2rVJ39vjqnjKPP7443jmmWf8YpoKFhYXcObMGXzta1+Ta2g0eC8MA2RnAKTWWoHteshn92Ew9yjyyTyuzb+FxZVrKJfJ0tXquMHMR9GbPYT5pYv41vf/Qvrg0ZO9yObjCi5QJjUS6cRI9JehFxnvQzZ2EIP9o2iUkzjz1hJeeuX7ePwXbSRSvGplOxIoScbTGOofQrnUwNLiui+BRVmwFsbHDoj86nJhAZOzZ6ToIGTXELJbCCODvrYyrc6fm8OLP3ytA4CIBBZs0cduhxqw3Ir0pWiqjp6+JHp6k0ikKVVECSzKkoWBlo3VhZIwrdZXm9hYL2F9rYbShgJz6cSoSKIRHCJA4/dQ/eEDIPIQiHwN4+yoSGWZOCTYl/W5UabtuwFA6LKz3SK9E7P48lhbE4DBAbrzN/88dxu8gwDIdtsGk4s3DwAR9fPdTk2bPhDv/KwDIF01iGz0/gAg3Sasu7+O92PLPQDk/Wj1n+aYW8edG41/P81xbvV332uSfKc13rbj/g0YJDe6vq3J5p223Tqf7bRdsNJ+p3F76/h+q9v/g7T/Ox0AoQQWR9JGU5VhIvSCJRMk1EZfJCT5xLzdEAksu90SBojESI22+BG2QzbscFwlSWtl33dF1wvBGCiY2zVrAG5j5LKCEliav7VRJ6ASUKrZ7jkRRYCo5lpNjsjkevgzCIyYY2ztP4u/8yd3VJfaA0DuqNtxc07mD/6fv+jsyGjkd376wfHm4L0pw6CqWao7w8WWeEJQZqhYVj+KfF6T5AhJopOLP+6HFfIincMCcZo6+eYEnSRlICD3WmRgMElKtNGW5H8tYPLJxTIX3iJ/RQCkWkK1UUV/bz9Gh0clic6EOg8mhqM+A8R4CayFw1iNRnBpYkIqAWcbRcx5FTV2ojGp72NA6Qa+CYa0W02pTiVDITbYg9iQAj00eSbgwLcxCo+79PhQ/WL6SkRGexEeVs1byn0lwjEBAQwDhMl9k4CQ5FFVGSUyWJPJUVMAhGAAKyJZlU9Ag4MSvxeLRKQCUqv6KYFEto0tslwEGQjQSPJ9fl7uFc1JmbynRJmRsyIT49y5c5ibnxM/DkqZHb/rLozs24eQ68CiYSRZPAAImDApZRgD+Zzec37Ga2J1Jl+UNhA5CduW4zO5US2VxWA+YrtSWbpRKmK5A4AMiwxZjUaTNM111MCb/hsKoAGl9QLmp6dlP7ze4kYBC9MzIllFEIHXRT1xMZ8Ph9Fqe6jQnNEHBdqWiwbV5f3KUq9eR61QFJYCJVTWFpdw7fwlRFxX24iAx8KSeFnw/tPssbiyhnw2i5HRUcSjca3mlf5s/GwskfsiAEI/k1hcKz9Z9bg0MY+5c1MCcImhfKEIGrvzueHxDh44KCAI5TVSmbQk/GrlijxLbNt3Tp3CqTffFICP189+2fZ192Wi8S3WWFFLEMxIYGVzZJbkkBQGSGYTsPCTKmqaXoc8ewTOfHCPFdb02iHrqkEJG9++zQTLTMsQBOH1Gw+QIIODUnkEWIxut5hqUeCs4+cRMFE3+xCGiU7YBCMloPMncAJuco6iaWkhFvUrm32pK6lOYBJQgBLedraJkfrzHeGM2ZyvbbkZFCloYsyAlZmmKQU+azzef/iv9zxAbs4MtLeXD3oLpP/mf5JxhOwPAiAiuefVFQAhA0RYnywo0Mp0MkBcVj1HLNQzDR8ASaHvqAIgg31PIZ5IIGbH4NKwuN7GxqJK8+XjeSSjSTSrDazOLcrck4zGBHBn1VTYtoUlwKmH47TFpHmxJONA/9iAmkg6TVhpBugRLHmTmJy+IhJY56fVA8QwQMSczwcn2qxIf5ceIARAysWKACBkORIAoZcHBxKCz9cDIDf2AKEMmBkLVQ2Qo5Em6qSexMdCOM6bl5EmDVbMc1FiABAdO/WLjN8MGM59c848cGA//slv/Lr4ptCIeYGykJMTePnlH+Kxxx7DsWNHEYmGsbFREOD8S1/6Iq5cmUQ6lcYjj34IH//Ep4QdQb8Kzil1enG1IGyLr3/za+LLQcmqu+4+LgyQFtRjhGwSzplf+cpXBFCgBKht03xTzzOZSKNcqcicMDo0iMefeALPfuxjytoVMKeBhYV5vPbaq+JVwqT8/v378bGPPYuHHn5I+ooCJNfwxptv4Lvf/Y60Q9ujL8uNABAtVoBThhNuIxHrRy5+Esl4CtdmlQHCWMqxySCOIuU8jN7cYSytXsG3Xvic3LODJyjDFlW1eo/FFgTCVDK12ayh1azI/UhHxjA0MAoHvbh0dh3f+vbX8OhzFlIZxrPsAC0/5ovKYrhWbmFtpSixODz2rTYOjI4jl+/B0sYipuYvS8xHqSlYLbhIoS/0MAb6B3Du7KwwQM6duQy0cnDDYbqRwBPBfE/AHsYFLRRguQRtbIQjevxIjAUxEfHqWZxfkefRQkxAvVbTQrOhcrXRSFZMx5vilaPa1MJaEvoSWSD0+GKc7rNCwDhCfTHMgtksytmOQfPN4Pi5UzLIpgeID4AEGR7BRblJDpj9bU1IX/fvdwmAbJckCO5vpwTZe/MA2QNAfro5dQ8Aee/ttweAvPe2e3++uVMyeOt4+P6cXfdH/XkFQCQG7ALI7r4lf/a3/FkAQIYTNuI2YHlNOA3NuTVqLfHZ8yinG0moD3OjKpJaptDDFLWa+N/EQMzbcRuzbpBiNbKBfSldbsccJYvLugFJg0CH6aOG7Wz2yc9NznNrr9uTwPrZfw7f9yv8V1/+9zuew3W10H4VtZFh0C+prj6r6zVZX5eHj0bNTD4YqQV+zuS7eHdQfsg3OGet12ZaU6vm1CxVj8wEZ6uhlaSSNSA7xPcToUG4MUQkA4GSTSVKRtWrkvTmojCbzSCdSauWcaslyQ1W4JvXeiyGtXgcE9eu4dLly5iuFzDTKkmSXEAEWTKp2Q+TtzwXVtrTUZoJ7XA+jXBPWo7F92BfHwb7WIWoieB8OoNsOiOL7Y1CAYnxIcT3D8pClEBOzIkgaoWFQcNBh0l+DjDir0EpMF4v3341J2WcmPglY4GL/eLGuiSlDUOEvgwEPggUcNEpchZ+0oALWJpL0kOFCQb++4AAIIP+gNcSjXX6qZw7ew4LS4voHxzEgYPjeOjRR3Ho6FH1bKGXR7MpklJkBXDBK0ktVq5msnDDrlZTsp3llik4ZpIqbAvun/4mh4bHEA+rCfoSfVwKa7AjYWHXZHJZIGxJd1M5L+pjK0OGi+b11RVMXbqC0kZBqkjXllcweemygD5MdvQN9COdyyAcicjt5v3yRLdJ/UiYwq/DIgFD2rdeLKOyso6IG5b+U1ldx9LkNWSSKdlfqNFCYXFZ9k+AhIBEaW0d/b19GB8fRyqVQSQSk+eAiTrXYWIgjunpGVy6dFESQEx6cEIiw2RtehmLl+awvLgsuuoEQfjsSD8aHMS+0TGMje6TBBLvNRk8ps8TBDt/9izOvPOOn5infrgnbwUgVPMx1G75puEebEclxJj04zn09Q2jt29QLp7PB8EOr+n54F1D5GQaNT5jdX2u+XudFaq+XFvA5JztK/4fAjAYTw61Gd986VhhFvqU6tJqAvXNMR44hgUlAKRfKWAAEMnzSZ8mOFiV82JbsE/0CKiTUEYJqyXoK0QzUN/4y3iMCDjDNlJ0Q549voImpDxvAjZ8se9xnGFVMYchPlfs65/7L//5+z52753AXgvcCS3QAUA8IMK5rE1JRZ236ywIcNWs2A6F5XkMVWviAYJwCPV0XSX7DmYxcGIMhw7ei4Hep2SMjFox8fvwGm0UF0tS/Z+JZJCOp8Wfa31hVcbaZFwBECaGw7YljMRoNCxjJ2eOjUpFjt831i/xQdNtItIbFQ+Q5fakmKBTAuvizDvXAyCWg5BFBiOHincJgLQcoGmhWChh6tKcxABeg+7B4kaEsBO5HgAJSGCl6QGSziFzHQPE0gSx7/thABBZyAklwDdNbKrLullgdMY/30ya45eJDeReBAAQLnYMY5Mxxt1334V//Mufku2LxQ1hf5w7dxavvvqKGKMfOnRQJKsI7hB0+pu/+RssLCziyOEjeObZj+HRDz2hEqgNTW7zXavWRRLpa9/4qjBRh4YG8OiHHsaTTz6JYrmI9Y11uX9nz57F5z//eaQzORlved2tli6W4rGkxB0EAQ6N7xdZq7tPnpQYjU3B+Gl66hq++tXnhc3KWIcynr/0S7+EYyeOyZxBNguLXuj/8eprP1YZSCR2kcBSX5SQWxUJLAFAEieRjqUxPX8Ky2uUwKJ+s0q0ptxHMNh7FMtrE/j29/9S5t3RQynEEj6wFnKlj5I1LPOLR5Z0Q641FR5Bf98QIvYArl4q4evf+AoefLqNTC4iJpmUeFO/MRtZSnLW2igXaDzNoCsm7JCxkXEpdJhfncfiyqy0Q8OrCuAQDqXQE7pPGCDnzigAcv7cBCyvT84dIYIoXAwzhtAFrxeqcEaVN89T+572O/ZpFvUw9gs7ZOryPC20Wpb0H9eJiVxts+nBdVQadzPpT+ZHwO9LWKccPygHpiCIYYB0Ci54r41nWDDK2CERRABEGVSbklrBczDPgdn/DcEPuWBlquz2Yvyw9bW1ytcce7sE3h4AcvNM0He7V2ZN20GTu/vCTdtqa5+7aTu+rTvaA0Bua3PfpINJAcAOPhAflH758wyAyJS0B4J0/TR8IACQNiWwNH6gB4gyQDz0hpUBEgRAXBbPMFdRY56IhcObDJDtAJAgM8NIWTHWCAIg3MawMwxYwvwkY8/dABCz/jBm6qZ/GguEIACisfdPvpb/i3/b9f28HRvuMUBuRyvf5mPcCAD5ychdlzp8swMbRFHkn6pVSeA2601Z6JnKe37DsEMIgPBvZrKlDADTj+LjKbI9ymQIAiCUwTKyWJLkoNxWXZOykhgNhSS5wCR6hT4H1AGPx4UFkEgmkEjGO8kAgh8EQcwCZC0axUosJgDIZQIgDQIg5esAECPrw4e0JQnXuiZ4eP2ZOKyMJqij0Thy6TTymbQcW0CYXB49ubycK6WiUodGkDgw1FnMWZQ+bm4u/Mje4AAjSK4P/AhbxX9T3okJaO6fx1xfXUWxsKGSWJQysi15mypPnjtfmsCtoVwpiRkoEw+8XwcOHMSgD4AIQNRsSDKDDJDllWVhfYwfOoST99+P/ePjAiIImEQTdO6vXJb2ZnuS4ZKkV0U4LOAIkwxSre95nXvFwZT7p+xErVTBwZExxN2oMHhW1tewWikiHI+JpEUmn0MobIn0uSwiiUb74AevaW15GVcvXkatXBZAYnlxEaffPCWsk6NHj2JweAjZ3pwAbjLZOTbajiWyXfw30xQ1LtD9vlcrlFBaXhNTdiZ/CHZMn7+EqKMm9qg3URaAxJX2NwAIvWEIkKRTGcSiCblWglLqUxMVI1dWs7Iyk0wWI0m1cm0RcxdmsLSwKNev/i7NAACyD/tG9sm1CY1R0H3fa6Zex8SlS7h04YICZeyLIT6PWtGrHhx8Vlqdvua4ZF9oMoLnkE7nkUrnN+mQPrho5NzYz+U++2/+Lmb0wl5qafLF137k/egAIH57qomXPp/mFVzoK9uJAIgaxhqTc1OFzPtoxgnz3HOfZh88B7YJv8u25rOWSiY718/nQMDZhoIrAooEkibM25hKCJ7fdQCI34b83AAgfF64Pe8Fz/H/+J3fv80j9d7h9lrgzmyB1F//jyqBRYCQiW4CqpKk9ToeIJz77ZCrz3q5DLBKyfZEAkuS8ofzGL5nHIcP3Y+Bno/IGOy2Xdhw0G62UVmuqi+VFUcmkRHpxOLyugAglCUU7zBKYDk2lpaXkU4nhQ1Zb7VQrFE20kXvvn4UygUBQFJDaWEvLLev4uLEeZy69Bouz56+IQDCMaTRqolkD+dfguGSVK5ybGRlewiOpyyXUMtBuxFCqVDGtUuzEqO0mzZCgsKH1MdExlF6ZF3vAdKRwEpnkYioBBb9QbzW9QAIGSkiJyp0eQN6BDzUfG82wwCRSvxAcYSRJeV8IZ5lTO77iRDOeY888jCeeerDEo/Rj+za1FW89dZbePvtt/Brv/arGNs/JmMsr21+fgF/+3n6XNTw8MMP45lnnsXIyJjMRQQFFNBWQOjcufPCAFlcWsTBg+N49tmPilTWRmlD9sX4hKbkf//3f4/BoREBoLgPCi1KAUEsIcl0GoafOH4En/nMZ2S+FzYB1Cvm2tWr+Ou//ivZF6/prrvuwqd/5dMY3bdPmLQEQN555x185zvfxsTkhO/BloTrJG/gAaILwiYo1Qlk08MYzD2MnkQvZpbfxuLqlMZENUYXQH/6SQz1H8PS6gS++8O/Rk8+j55hF06E8a4DN5xAIhEXby0ybNrtBiJhlR9IhofRm+8XAGTmag3f+963ceyRCjJ5slxYGERmjMq0EkRpNy00qmRPWPCaEcTjCQwP7ofjRDA9P41SpSBsznqTLBAPUTuNjHdcYptzZ2YUADk7Aavd50vXRoWhwjiu3qjJddvhFkIWI3ayIRsCaJGRyiKJSDiKbCYnhT6UAPPrldD2tOiDsZAUgbRZRxPpLKAlFpfSED+B4xda1RuUJKt1jM6DAIhZd2xN+twoCbQdAGIW/luTf7uBH7LukHbYHQAxIGMQYNkqX3IrABAh72wj1xL8bCuAtFMCzfJCsJsKWLWo6UscN+TJW9qK4TnB2UYT9QoZxFXAYUKmiVa4imRvGOOHDmDwWB6WHYITrcN2WbgSwuiYMuItWxZDwo6m36GMoXDlmVcqrp8koVwaV43CGiLYSxyUIPXurI1uE6R7Elg/TZzRHQCyeYRNT9HrPtvzALnhTegGlOi+v3d3v7s5Znd7ujVbdXu9W6/jRuOvOdMbJXy7Oe52YP12rbCTtNXWNbRJLG899k5j+G4t3s017LaPW/n3bvtet9dxpwMgP+kBwoJskJcrJuiUSe8jGzdECSxPPEAEVGjoGoHMddtngBgJrCADZLtCEH7GtQb7oORNAgCIybUy91Gvl3e81cECEhOzBSWwgh7Qu93Tld/7s1vZpd71vvcAkHfdZHf+F/71V/7qupPcKfjXz4NGnPqwsENzMGaCsF4jQNAUBggBAIMeCgOkSn8CTcB2EpsSymqqtAOA+BVfso0kObnQeeVzKwAAIABJREFU8nXkfEaELMrq9Y4ZujFHrzVqksAwnhhhen5ENilcXKwRiDCTzEo4jKVwGFeuXcOVK1cEAJn1Kj8BgBiDxBaTwqyCN1WuiQi8ZESq2Pmm/AYTMGQw8N3f04u+HjWD5zt1eBTJ8eEOYFEvVlEvqd8CX0zYMFHDwcckhc0gIonpOqWJVOKJi8qVpSWRwZJqWS4yHVsAFJPk1orIkOyL7VUqFaTCkkn5UqksOt0EQAwaS4NzSlCwanJldRX7xw8IAHLk2DEMjQwr8ONXxEvVvkgW6CKI3iD0viAA0qIGe6slCWf+zXiCsK8QADl9+jSqxTL2D4wg6oSl4nO1sIFio4pYKomDBw8i15sXwMILqaQKw2QmxQ0rYGVxCVcvXBSfGFYxLs7P45UfvCiV/XfffTf27R9D70CfeJhIAonsFfGbUZ8KwjNVFg0LW8BGrVhGcXEFTsiShMLS1Awuv/UOmrW6JLvatQZq65psEwksnwFCOanh4WEBQBKxpDKNfJYRE1tsa/Yt9v1EIqnsp3YbCxNzmDl7DYvzC3L9ZDRczwDZh7HRMQFAeH9FVo0yIj74N3X1Kq5NTmriT4BAnwFikvfUGvGlNURqxaF+4yYAYjtR2LbPjhE2h6yWO2Abnzu2rZFn4+9eUwEVPo/RcFjkwMxrKwAi4IefINgaYDJpphIW2jf55rF5b0UuTsA8TZh1KhUEBFO2hmiP85764B5/Z3KJfiwKAIX07z4AwnsiQKYBh3hm/phiKjSNpIaZ6IU9dQMA5E8++5/d+YP73hnutcBtaIHM5/9neWYTZLj5OUEyQFpeCxWOtb5sHEN4SgQZBggBkGqqpqDw4RyG7x7H4YP3Yyj/lMpXtWzxVQq1QmiuNzA9PQ234SCbzCLqRlDyAZBENKq0b68p8yeLIXp66bUVQoWxR6stcyJN0FfXV9GKeMiN5YUBstCexPnLZ/H2pVdxZf6sskShJuhWgAGCAAOk/S4AEMMA4byHpiMyYIYBogAImZpanc73dR4gOwAgygIh4K1yfBKWQedhtoFZ3GyVwGI7G/8ujrNM1nO8NDEc/y5jMSA+Zx/96FN46P67BFBgZf/k5CRef/11kY6iZwd9NZjkJGhBr6vnn38e+XwPnnjiSTz00EPKJPDHa3YLxobFjbIUm3z7u98Wk/ITJ07gk5/8hHhdkQFCVikLMH7wgx/g1VdfRTbXq8berbYUGPB8mdznOWXTCTzy8P345Cc/qYBUJCLzZGFjQ3zG/vzP/1z6Aufz+++/H7/yK78iflrloh7njTdex1e/+tWOjGcolIDrpnwAZEULO6JBE3QFQDyrCCfsCQMkn7pX4rGZ2XewujorhQ6WpYUOPckH0Jvbj/mly3jhpf8gbRrLMIFM0D6CWDwr58bCFLZFu11HLAo5n3R0CPlcL6JOP5bn23j9jR+j/+A6Mrm4ACDNellYjs1GTVidBNYoucY+W69EkMvl0d83ikY9hInJSVDyk/2l0SQDpI0or7MyoADI6Sm89OJrwgCx0SttGQJZVZbEuoah7LWpM93SWN1mrEnGkLK7COig7fj+YSqPxaILy9J1AlkjBEpM/9K+avSo+URoYYrp0zRf97xNAKQTJ/jFCqZqcKdkFvtdMMlhABAT++uxNBbkK5gQCA6ZO62H3g0AYp4Bc5xgksuAMCbu2Dpcv1cGiAFAzP6CiQnz2R4AstPkuDuYcium1d0SQrfimDd/n3sAyM1v05/cYzd9pdtkcLfn280xu93Xrdiu2+v9oAAgW+ew4PVtrawPtud7AUG6bbtbcd+62We3fa/b67ijAZA2Gba6kKIJOs+VJujMsTjtFvKOJz60GVThkglMAKSt7A2pGG5T5cLpACBkgDB3Eiz4CMYFpi0YlwQZIOxjJoer6w16MVMCizHgpprHdvES98U1Q5BpYtYaQcbHTnEX97kngdXNk7G3zU/VAv/6q38T+D4X1hKm60+/Ouv6z3wjHS5s/YWQYYAQBKDcQUQAkLQ+PGLMqd4d8iCHVUrC530oqOJXiYtHAJPcZlEiVembVefqwbFZ+c3FEh9INfluiI9Fs6VVQRLcU66JTs0+7Z0Jfm7DJAwXcisuAZAIJqYUAJlpljDTJgNEJXSMbA4XeUyo0o9E3gKAtNGIOmjGVJ5BkhKNJtrNFvp6e9Db24NEnBV+CWEI8J04PILE+PBm1X2d+lRa1U5ZHgVA1MBSpCv8anuz+DNgUDqdEpBpcWFejKmTyZQkyV2fAaI+C3xr1TvPlfugCTaTAzOzBEBKGKcEVn+/VAYykdFoNbG+viEMjdW1NRw7fhxHjx3FwcOHMTA4KDkaqf9rK0JMpkOtqoMczz9KvW8ixKyWF0kvNUE3FagEpAiwMMFRKZQx1j+IsOVgaXEJ66UiKqEWUrksDh06hGxvnmohaPkACIENYRxQCqPZxNL8PK6cPg+7DalEXZidw/e+9R1Jij/44AM4cPgQ+keGEU8lYTmOGLi32Rf8tQ2lURqcKIiUWzaqhSLW55eEZphMJLB4bRoX3jiFMiW2CFqQVlitIxGLS3KuVW+AvhhMfhBEknsQjUvfY99qt1TyY2Z6GlcmJhANR5DP5ORvTOgsTMxi5sK0MEAEAKmohFw+nxNAZ2RoBMPDI3Iu9LLh8YT55IMgBHwW5ubU8F603Kn6qJMln682E2Ee+xATGJSSUADEMFCarO70NOnAl8rI+8+KXAQBFE++z3NGy0O7ySSbJtoEAOHz7b+MDH0H7PCrOoNB3PWBmTI0DMAislMyPqhnjmH76ASqzz3PR66P6RL+5DPYbMj9683nkUpsMkD4LHBbJl34vPO+MiFqggAzJqgEliZpzLgk++c99++l+OcIAwSSbKJM3x/95h4A8lNNPHtf/plpgd7/+K8UAKEXjy+p12wpW60EoCpUQL51bg+3PDA1HgqHUElWVR6LJujH9+HwwfswlP+oBPhkUJD9YdH/ouhJAt6qhpBL5RALR7A+vyJBdjKmADHHJkpfGQCEID0BkJalRQEEQJZXlwUA6TnQi2gsgnlvEucuncHbF1/FxOK5mw+AbJQ6DJAgAEIPEPHJogm6xeTxzgCI+F6JHBGlgYxvEhck9FbhOCWcGx8AUWkejtGGzdeZf30AhMUSHGMZA3CMlKS+X+3Fe8YXZR2fe+4XcOL4IRQ21lEsFCRGevPNN4V185u/+RmZB8kMoafYqVOn8P3vfx8PPvgwnnrqKZnD3WhU5kjOX2Q4bqxtoFKuCTjxwve/J3Kb99xzDz796U/JORRKBcwvzAvLhN4dnBcdJ4pSuSySStlMXhk/8bgwTfbvG8azz3xE5LN4jZFYTGKS5aUlkUv73Oc+J9JcuVwOjz76qPiMMLnPzwiA0COEoA1jNAJUrRblDQ0D5EYASEE8QFKJQfRm7kcmncHU9Cksr0x3mCqcx/ozDyOf2YfZhQv4/stfkMIOK1YBgQReVyrdq+yNdkvYMI16CZFIG4WNAjLxYfTk+5CIDKG0HsGly+fhZCeQyZEBwmIIep+FUKuWBfSz4cJqq1dKpeigr68f+dwgioU6Ll2+gkhcmaR1MVkHwnYC5fmYACAXzk7jlZffxOVL1xC2GcskYVsJeV5lgRoKKdOpyRi+rSxtXyuaUYPOqQqA6CKXwAKr+JtQJkcDlk09aUf61qYslB+MSbW3STr7gARLVELK7uTLMEX5u2GJaqzlsxD80XSn5E83AIiRedhuQS+rooBEzHsBQKSoy38uzbH2AJA9Bojpb90m+e7swGEPALkd96ebvtJtMrjb8+3mmN3u61Zs1+31/qwBIME19o1+v1Gbd9t2t+K+dbPPbvtet9dxJwMgLHAhA4Tn2CSbgxJYzHd47esAEJqgh9tNWB5N0GuyXVvqXrkasGC59Ap2gWbtOgDE5FdNG5i25edGApcx204ACOVJgwCIKaQIghnm9w5QRwDFL5jvFgCZ/8//9266xm3bZo8Bctua+vYd6A++8bedg5lOKw+EDxrIZyb41487xG/T8fmwiO9Dg1XinsgOpSlhEaa8g1Z50xtBFtthV8wNmWsVfgJlHOSnJjVNlb8sFqTafBPwEDksHkMSs6y0o2yWJvlNIoAmikrb5wPclOSvnDF1hEWbnCwGAiUtrPoAyOTUlBhzT7dKmEFFWAJGEscMClx0tall7R+f7VJ3Q6iHiYqqyXm1WBFmA83IY9Gw+i+EQnji8cfxocceQ/zICKLjQ9JWfFPjPBxiJT7Pn2aRrBx0NXHhs19YNclEjgAiUp3pIZVKS0Jnfm4Wa6srSKdpaJ2E5PclAe4zahz1zDALr2qlLIkMJiCYKNi/fx/6e3ulrQSkatQF+Hj77bclScCqybvvuQf7DxyQpDxlpMB2sCldVMPy/Bw21tbkuzwo/TZ4LCMXxESFYfywjWLxuCRMLly8iGqxhJGefi7bxZNko1JCw7WQ6evB0SNHkOnJoxbyRHFa0GdKJzCxLwyLhhieX3rrNMKWjePHjmN+ZhZf+/JX5Po/9KEP4chdxzGwfwyxdErPWcBxZawoa0UElWCHHDiWg/LaBlbm5sT3hQmAhatTuPDGW+ItwuSN1WqD7H8m2QUAabWkDbltb2+fSFkwwSBMAjIX2E/qDQFAJq5MIJ1IYri3XxNBhQIWJucxe3lGPECWl1d8BkgNmUxW6I00Qh/sHxKTVO63SXm5AAOE7U7wS0AyAgNsow4AoskHr6WTmDAgBBxTAJJ9rFRrydsYkQqY6ftnyLNI0ywZA2RalevnBExQh/8m+BH2Exq+KJ6PY/r9j4/clqTE5oSrf9CEnp6/5fddw16ivAwBLwNWGgBEAjz+jwAT2UgGAMnlOhJYAqQKQ0QBEII4TPrw+sT/g8AoDyjyagEAxPcXkes3AIjPeJI+DSDqe4D8wWd++/YN0ntH2muBO7gFhr70RzLu0wA90vKkyKDha9JWbQt1/1mk+TETwxECqJz3wyHMewuS0CYA0ndsFEcO3o+R/DOahG3ZsNoWbA7eRQ9nz51DuOGICbobclAvVBVcZ325zEEEKDXmcCI03q4KABKyHRlXnYyL1Y01OGkXvYf60WjWsWxN44IvgXVl/oxIOjYdJpfZ4Pwf4wvKcsZkrGi0qgjZBFqimxJYtSa8BsvZAbvFMasFq+WK30dxo4Qr566piXSNFQRaWMF5hy/bouyUuo0xLmKckYllxf+D73gk5Utg2b4HCAEQ7QymWl4lx/xxlEUDBMV9Np9hbHJe4jkbCT8TE5gxmduZeI7bHj9+HL/8y59Cf29K/NtYGEFg4pVXXhGJymeeeUYMzIvFkrA/fvjDH2By8qr4bDDWSaZSKttYryMa9wGQ9Q2UChUpgHj5Ry/JfX/00UfwoQ89KjFZsVKWffEYP/jBi1rc4qn8leOEEYsmO0xiFnjcf99d+MXnnhawhS/HdVApVwWQob/H3/7t30pbkHlB0/aPfexjMq6zCIPH+dGPfoQXXvie9EneH8+jvGECbthCI7Sq8xK9qiJh9A06ePhZT+ZPzyrAcppIJgbQn30IuUwOk1OvY2n5mnhc2JZKmfak7kJPbgRLq1fxozeex+DgEOwYJVQbYjIei+UxMjIizFzGW7VaAUBZ4pt0tB+ZdA759H60G1mcO38GzfAkEinKR7EYooIw5bjqdbiMb0RyTRzrUCmGcezoMYSdDC5dmsY775zG4aMnpG+xf4usZc3DwkRZYr+5mTXMza6gWKjCtfJgoYpjkZlErxLO0xpHs6CCsaXMn4zFJDjgMfk7QTSNf2wGShJrsSiJvh9NWFZLfMgYdbGv6suXNRL5IvO7kTriNr73iGGA+4VNQdBA4oGAzOZOwyRBVKmM9Lc1fd08B2btE1zMS+Tjgx5bf5LZYvxPbjQ0G8ZL8JyNbKmJM/jTgJTBpASPaRggZFkZxtZuUwHXHRQpM6+dkkfm+Lvtz6YEFr2LbpIElh2pwXLI1Lexb3+fPPtGAkvbwbS7K/15NwkseKxK3Z210U0/0Xuu791eJpG023bd/N2M17tt2+017LafW/f3mwuAtKb78ebL5wWctZBQqUbkBGzlPQ+1yWyjPKR6X4Xo+iX+PMEXO5T2j63MqJ+2HXZKpgf3+27uWbeJ3u2223ocM5btdo0/zTFvtO/d9tttu3S73W7HM+fa7f52a7d3+/dujtvtNZi5KZh03trnujneu72Gn5Xtg23zbtt8axvsFCO85/7mAyAMtlqeMi9ClFDnGssCEl4VQ0NDyIXqcNsN2G0CIL63MYvFRIbYRlvkdUNwKVXpq4HwXLfO+8FYyMRDQabsdSOp5E8CUusBH7ZgXwzGVcF22ImFwm229tfZ3/6jO6q77QEgd9TtuDkn8798+S87Owp2wK0Lhc0OqoEE/27oTeIvUS7LQlWqpCNR0fA2JuhGFojfoQ9Ch3ouJdab1yFJ2E5FmVajsxLdeGKIITrfvgSEMQmnl4BUSYoUBBcNvnEzgQNBKzWhSTtxY4jOfa44LhbdMK4yST05If4fMyEmOBQAMQ+rqTgjuwMEQXxwqMGFckRBBllcFivibcEkaTQSRrlWQ63RxLPPPI2nn34KscObAAjbLBXNIOVrfPP7btjpMFpEvoKsloAPA2lsXECatp2dmZZqR8qN8TM1vg4klf0kL89XE/ZFbKyviy42qz8P7B/DQD8XINrG9ABZXlkR/W1WXz7yyCMCgHCwzWSzaPreJ6YicGVlCaUitavVAySRTMo9F2kPx0HK9yphwlraKOyKXAYltiqFEvb1DQgAwoRFoVpGK+oi19+LI0eOCBOk4jXR8BfL7HUOF9otMihqWJqZw+Tp8/J9JkDmZmbw9S8/L2AYkx1H7jqBwQNjiGfSwuhh4NskoOJp0pwACBf4ZA/YIRsbyytYmJyS9mPybW1uHpOnz2FjdU1AC4IvcTuCRCwmVZsMxMWAVwAQlTkzBt6yMGoqWDY9NS2SH9lkCqP9QwJ0MNmxPr+Gtdl1rK+uSfWpSmDVO/41lNaijEUkrKbb4r9BFogvj1YhY6ZU6gAIvPfKWTDP5iYAopXGaoJuGCCluodynYtNBQ8pEUXAwfyb6TlhdRiGiNeG7UtW8BiugAybi07159BnWSbUGwIgypjiW4A9ymoEGCByjoZ15Utu+XoZej4cFgRsVa8ckcAiAJJQiRQFQJyORBb3v5UB0rY2jYJ5zkEPEPNv/jQJxKAHCLf9337rd27OALy3l70W+IC3wOAX/1CugOBHuKmAa9PXpK05jpigS6FDW82h3WYLERY4OG1M1aYFUKYJOhkgRw4+gJHsRxUUaVoIeSE4bRt2zRLpRLduI+bG4DDAr2qig35F4jlFACRG/4M4vJAnhudVAiCWLYySRtgTn4loT0wAkHKljBV3VjxA3r70Gi4RAKlV0XIrolWvrAx6JxGMpb9TAw2Pybu2xDgcd6Qy3gdAOOZZLUt9ibxwBwC5dGZSx5EKGa1a7CDAji8dpOAH3/RFIgCSQzadRTqZCQAgXNgoaGySc5sAiLL8ROrQJgCjrFm++BnPkftVr7JND7agwaEBTcRkPB7Hvffei0/+0icQi7QFdFhaWsbrr78hDJDHH38cJ0+elDmPcQSZOd/73vfkegiA3HX33XJszpuMDaKxqMy5xY0C1lcLIm319ulTAkw8+eQTOHLksBSEFMslXLx0CS+99DJeffU1LZ6wlOFLkCgSjvv6xC2Zcx/70IN45qOPo7evT4s8PE+8QWZmZkWq60tf+pIUp9Bf5IknnpDzZnswBqEvFw3Qf/zjH6uvh0hJKgASjthoWmt63LAjsp69gzYeeVal1FqhDYQIgMQJgDyIfDaPyWuvYWllSgAQsnrYjvnUUfTmR7BemMXr73xT+qAVJfjBe0VWUk6YNpS/2thYR6VCFgpBkBBSkR4xe+/NjSNiD+Ly5YtYb5xHLEHuFIt8qsrcqTfUJL7hwKsrE8Px8lKUUS4Cp9+5jLNnz+HY8XtkrqyKF1xFpMhWZioSw1TL7Cc2XCeKiJtXBrYkDDkrs2/p4lqrEs1g5YMJ4s3AtYCLlqdyowSH+D36hLQ8wxA2VYMSgetO/O9KpGE8HtoKDIrHA7Qfm75sYpPgIr3D6NxlDKWMHp/n4AJ8K9hgkgNbP5dT3QKEMAnQqfC4wbGDHiBmzWSeNbMu4U8Fia6X5GJfNQAIQbt3A4AwVt/ttTURstP29ABxbiYAEq7BchUAGTug64+QzQS23m8hegvbV6xfdwdA2m4nwb3bNXfzdwMw77bt+wGAyKPRBeC327nfur/fXACkPTuEN18+hwvnJ2EhLs+JAUBkjGr7vlWeGg/dbgDE6Nt3RsUAwBps427vWTfJ2K1J7+3yNqafdHPcbo4ZHAO76Tvd7LObc3s3/b2bY76b/XVzne/XNsE5yiSrzfUHE9rv1/n9LB432L+29rVu+1437RJqG58rBUCElcFCF8tGzLEQa5Qkds5bdYRBD5BNAEScQljcG7LRtlSC1rW8Tq7EyFwF565OfnSbiW9r3MMxttWqd2KVYGHHTm2y0/jEc+P3Gb9uHT/57z0ApJvesrfNT9UC/+IL/6d83wyaJgjvJEZ9IED/rTIxptMLs8PXh+ZCmNJN/PtWAMQE8pKc9DWDpcK6RTkjBRTk+L6ZcmdhwIDGr4ISCjw9MOoNAUZk0UCmR60qDxATK0xaGN1/pezXZeFtWBzGwsQk/JcJgDgurs5MY+LqBGZbFcyGagKAKKCiC6YO5Z4ASHNzYdGM2AKAdNqjXEWjQk3mqIAga8USCpUKPv6PnsM/+oVnET1EAGRQ6Pxc2PSk+pBP9cj+lUVCIEUlo9hmYvLsG5hzeyaZbUsZCrzea1cnsbiwIBIPrMYkOGCSwmqirmwHc59omL6+tqYMkHIZ4wfGMDgwsAnoUFpqZVkqMMnKeOzxx0WiggmqWDwmi2e5Dz4IsV7ckM+E3RGLIZfPCwjCAZv/zvf0IJ5IiHSR8ohCWFldkUQWAZADA8MCLPB8NiplIBFBfqAPhw8fRiqbQaFZQ0MYPFpnyJS2AUBW5hYwde4yWCNGv5WZqSl88/mvSVKKAMjRu05gaHw/4mSAEEkPtVG32lLxWKVJI/fnhKW6l2yA1blFTF24LFJPBJOKBEQuTaK0sSHXHHPDyMaSImXFtmfChotSgiFMxkgVpt8vJbFFxkSrhalrU5JsySXT2Dc4LNW0lGiprdfQ3GigxD5SKEiyiAAI961Gr3Ek4uoZwjcBECb9Td+VpF9NNbmVAeK//QBc2R/KAJGEnE1gYBMAYe6wSt9J7p9VApbdAXAErCJYacAPPrdM7gXBSrJCAiPPTwAg/j3bbhGggBz7pZ6bLIC5P1+OhZWtYceV8+kEdeJTotUQfP557WTFvBcARDXz252kIc8xCIAEEwM7ASB/+tv/7Kcad/e+vNcCH4QWCC62r0v4MCHojw+UwOKLAAjffpmBzJ8110FTAlyf/cDxpsbKpbYAIGSAcH6JHOnB4IkxHB6/H8Ppp1QaqOahVWsKAJJAXMyzUfIQscPypjEvz69Rq/kMkLYYm3OuokEvWYp1mmdblhQJ1MNNFKtlxHrjAoBwHlh2pnHhim+C/i4BEI4ZMm5Xlfl6SwEQVnYR+N0CgGgWto2WzwDpBgAx99FQ0U0hC9uSnw0ODuLhhx/Ch598AhZY3FLC1atTOHXqbZmraXA+Ojoisd7GRgFXr07i5ZdelkKEJ558Qgom2PYEYhjvsbBDCzBKWFpYwQsvvIDp2WkcO3ZUYoyRkWGR5lwvbODNt97Cj370Y1y8eEnmtVg86YMTFiLhmJxfs9nG8WPH8PjjD+GB+04gxSIHenqVy5LQn5qaEXCDxyFgQSYrZbkI2hDEWl9fw+nTZ2Sbt98+JbEKZSk9LwLXTSIcsdAMrUnsRO8wMkB6Bx088qwn+2uGNpQBEu9HX+ZBsFjh2vQbIoElHiAhlSDtyx5Fb88oCqV5nDr3DyKX2XbqktwPhVgk04PRfaMoFooiB1YukXVSlGcp7uQQdiPIZw8gHduHhcU5zG68iWiMURBjQ8pokfWhviSNioVaiRUKNhLhEaysrGJhrohrVxcwNzePgcFRaZsGY/Z6DeViBY0S27KJUDuKsEsGK+ObnByfcbnGoeQSBAEQZX2IYKY8/1xwU2aVzGW9P5bTEnYEmSrXAyD8DscHxnQKLmr/DQIghgHC4+g5fJABEHPuJgkQfNb2AJA9AMTEABx7tybTd4oPuk0cvz/xxa0BQC5emESofT0AIqwfz5eB3ANAOnmcYDKxm77SbfL2Zm/XzbmZ3FQ3fbnb8+v2uN0c8/3aZg8Auf0tf6cBID1OE9GQ1zFBlxyq7zEIi6onygCx6MdoVGR8nw+zBgjmfYOFGcHWDa4BOUdVq0Vf6lTH3mBf3G4+M38Pbmf2ye8zpt7uOV/4p398+2/yDY64xwC5o27HzTmZf/l3/9d1ldui6Wv8M1i1Sd18XzpGHxaVrOKXJNHhtSUJzsWVGkCyQ0clSU9WAL9jABCjFyw0eSY3uV4TCRrp/rIUCvk6/5L49S0bmBim5rMkOihHZBgdlNqgGTpNjx1XjEt5VsIYaaoJq1SX+9p2mvZk4lPNvBcRwnwohKuz05icuioAyEyooQAIk9hyAgRAmBx2/KQ2q0z01QzbaEXU2FUql5pthJqUx9BKy41SCcVqFZ/8+Mfxi7/4HMIHh+EeGBDQiF4OsXBS3gZgUXkB2lywXRUA4VsAkzpRVzV3ZnKIcg/XJq6ID4joPedzmsC2NCkkql8+IMTkORMSrDKk9vX83Dwq1QoOHz6I4eEBkVEyjIap6Sl897vfxdTUtFRNnrz3JHp6euV+ihdJSyXIavW6JCx479k+vOdMRFDugvecSQVWIVIKw0gmsM/QhJ2AAD03BjJ5YUrQ3JYASCgZRW6gT7SyE5k0Co0qGjKV3sQ/AAAgAElEQVRgU57JgiMBr1bFrc0vYfbChJiTkykxc20K3//Od0WW5JFHH8HhE8cxdGA/Yumk9K2WHULDDaHaqAv4QwWDmBNRrwnLAgGVa+cvCcjA9q2ub2B1ag6VYlGSJjTazaUynaS8JBFqFUlq9Pf1yzqeYJyAIAgJMMP6telrU7h46SIysSRG+vpRq1SF8dEsNuGVW6hWagKKCLODWtk+4OHY9MFwN/1imFhs6eJCFkvsG8aPJgCAsI2lblPAD+0/BKwopR0EQOqw0OBkKc+3pYwOsmH8Z1MAEDEm9eXU6N3qy2GJ1MumnYo/efkFkaospbJ2+lhvPt3mwWnT+4P9uyWAFGXexMcEyiQi+BEWI3RldXFPTIvIc8/nsgOAaOU3z7k3l9+UwOK5B0zSpTI64AEi0ldMIvlJQ57gjRggvP+sghbpL1Z+Ozb++D/9vZszAO/tZa8F7rAW4Pi9XbC/NYA1CRsyQLh9uNEUfw+JE2wFK+tMzjoEMgHmKLidxWomSumFgeXQSgcAGTi+D4f234vR7NMy3zSKdfGKcjwb/dFeYdLVVipwQy4S0TiSjiZE6tWKABEtrwkrrAE1ARDOUZxLKbtJVkPFbaDarCHen0TPoX7x+1iyp3D+8jmcuvQqLs+ffRcMkIiwBzmXN8kA4dzvM0AkFghIYN0MBggpjBIv+fIsJhbTiMfIOrLNKadzYwaIWbSYRZBZjBhfgrvuugtPPPE4Tpw4hmZ9Q2I7AgZnz5yVnvrJT35axsFGvYnV1TUxRadv2NPPPIPDRw6JxGKlXEK73ZQ4QK2luHCqYX5mQXw36o0aHnr4ITz8yCNIptPYWF2V4osXX3pR2B/Ly6tSZJBK5WT+4nUTABF/KCeKj3zkKXzo0fswMtoj5ueseltfXRWGK8/nH/7hH/D226dlLmcc8/TTT2NsbL/sk+AAWa4EQBiLsOCBMcEmAGKjaSSwIgqA9A05ePgZlT5rYE2S/DRB70ndK/13Zo6yobM+C1qN5ftzR9CTH0KpsoRzl1/SfklvC5u+KynEov0idVmtNqQdSyX6jhQllgyHEiItlUvvQz49jmqtjKm112BRXoqSUM2WFBq5oZiwRDeW6pifpldLBVajV659eZHPhT7LyXRWmC/hCI3LLbQYp0bSCi41ybtmHESpt4gW37TodaeViJblAyAhFjj5AAhjB2FjKlfUazto+hJY9PvgXEkJLM+jmTk94oxxZoABEvT9MBJGhgnisy70XFSeLcgAMUCCWcBvXWSznwarF+mhE3ofGCDBpHbwOTMLfnP+ewyQPQbIHgBiAiGffcln2GeAbAuAiOGvKkpQnu/nkQGyNZkf/LcZW3YLL7sFDm72dt0CEd1u1+35dbu/3drt/fz7HgBy+1v/TgRAGFE68BAV1ogI9krcSAAENmVMLdAEnQWzW5mnJgYxcZWZf7aOG0FwntvU65QI1sJwo5Rj4q1gzGXituD+zL5M/MbvmWLz4B3ldxZ/509u/02+wRH3AJA76nbcnJP5X7/w5yqcs53oqVRKa0azw3z305vysNm2+HwwQc8qdi5ULVsNR5lwkAo1HwBRiQE9ZyMZxcRm29NUqS6mdHFnAA4mLflmcqNSLou5Nt98+LgQpq6d19w05NEDUO+OOtmeKlgIzUoXT5o8Vh8QJv3nPQ8znoerc9O4Nn0VM60aZmSBasGm34UaE3TO12pR43uTLdN0LLRcWyrqWEEYCbmIWNSqjorsQ6lcQaVew6c++Ul8/BOfgD0+AGesH5VKVRKqXsuG1+SxdCChGSb1kY0BvTFBJ3ghOtg2r9sWdgC3n5y4jMX5OdGRJpODyYYYTZqZJHCVFSPySQSEajWsb9D8cwXz8wsCiBy76whG9g2hRYCpVBYjTmpnf/nLX5bEAM1F77vvPlmkZ7M5BYT8hSXvOQGQim9uz2NGE3FJNrHtmSigb0ia8iauK9cIy0apXBK2RrVYRCocRb1clYQFARArFUN2oFc0xuOpFDbqVTTangJEIRuuaL6qLFFhcQXzFyZRLZREC3v66hR+/MOXxZvigQcexMHjRzFIACRFAATwXAvNqINyo45isSB+HhkngrCARjaW5+YFACHLiO3YKJZRXFhBrVwRMC0ZjyOfy8qiWgAsgm9oIZvLSvuwjblf/mTlaNxykLRduVa2aSocw1CuR+5DoVCEV2mhXaV2PVkQ6vFCQMAwOphQY5LCMDhEUspfwJOJ1W41lfEjprgEDzQ7ZtjxHoEqYVfQQ0YZIGRIGQksz3bQsglQqieGS/15n+XFBAmlxcjO0UpPiPxV0BPEEVAqOCoQSAmOSeZc9PtmP2aoaTX02tmP+GZfJ5hqwEACIASzzOTMc+H5qcdKSIBQefPafBN0+qxookQZLUwNsuJV/YKU6SIBAQGQUEtBEF8qxkzkhsVjkoPbMUB4jn/0T3735gzAe3vZa4E7rAW2Ah3m9IKVQOZ3/tz/9X+rsoe1OhwyLsjmcvRZq4ddNKTYgeOZJiWNBBZcYCOiLDr3UA49h4cwvu8ejPc9JwBIdb2M9eV1WK0Q9mf3yTxRmN+A7VlIJ1LIxTLqXVUpS4xAuUs4kPmGz3aDBwxBvKn4zJbduvhAJQfSyI73SIHEQugazl8+i1MXX8Xlhd0BkKZXQ0gksDYBEMMAETeEbTxAbiYAouOnGWiNYbSaoOuCRgtAzOJDihUCElic27ZWbZkxT6QSHUekoj7ykScxMNCLapmJ+ZKyMi5clGKIX/3VX5cxm+D94uKSFDAw/nv22WeR681LtVmpWEC1WhJwgHED5zVuPzs9hy984QvI5DIif3Xf/fdLgcrK0hIWlhel+OL119+UogPGSK5LAEULb1xHF3SjI/vx8Y9/AidPHkU8JhctcefSwqIwXCnJ9fWvf0OYD2T+EPwgA4RM2WKxLAzMl19+WQAQMlpYxECQJwiAtKw19QDxARDDABEjcW8VltsSBkgmdrd8f2HxDDYKC1IERCUBzicD+aPIpPsEAJmYfl3mprpXleKVWCyHRHxQzunq1Wlh0rTbZDOrR4eLuHjCZFOj6M0eEtbEYuVtsP8xhmDhEL3gelL9Eq9cvbSAU69dwNXJabjeIK5cmUCj5iDspiUetGxXpDfpkUOGlHjOuSk5FuWj9dnk4xLxiyDUzJwgVqWy5vetdwmAeAQg6a1CEEX9xsh+YZyrr4Dx+U0AQLZLbJlx6k4BQIxciT6ruu7h+2YCIBwNml2YWHSbIP15k8DaHF9vPDHfzERqcG7dLRzo9rjdJoR3O967+/vNZYBgbghvvHQOOwEgbZ8BIu6/PycSWGYNvtt96fb53m0/wfivm22DfXkrINPN97duc7P7e7f7ey/neru+sweA3K6W3jzOnQaAZFFDGE0BQCIeCwiY6PIL1H0ARPJ/tXIHAOEm26ldmM+CYwZ/D67zDHixFQAxTPKtc5gpqDKxjhm3DKvXAC5Ginfrc7n0u396+2/yDY64B4DcUbfj5pzMv/niv7+u2jM4ufr15tcdKBgcMqnN5AIXw6wu00pz/UwW2kx8+DrURtaJEg4GAOECj2hlBwAhaCHVXvqQipa/D4BQPqFWqcibfyPIIp4HYmjNt4Ib9AzpLHpkweUDOPIwM1nsy0u1WlggANJu45oAINcw49Uw6zNABJCQQpSQgCFyPmIGuLlwaZBVYOvihe9EOI5kON5J2hZKJZSqZfzyp35ZAZADA7D29XWSvqxeMQGcJIsaXPz6ZkYymCmYY3wfCGpEwq6AC9x+6uoEVpYWRQKKshNMyrD60gw4NKnmeQuLpFbD2vqq6E0vLCygVq/iyNGDGBkdlEQ5PSiYGCDw8dWvfhVXrlzBhz/8YTzwwAMiiZHN5TrGqqolXcXaOhkgqkXNex5PJuBGwh0ApI8ASDqtCRdSEEIhSTRcu3ZVTNBz8RRatboYktIEPZSKiQn62NiYABclAgO0C6U8mA+ASG8hk2RhGVOnL6KyVpCkzcLsHN5+7U3EozE8+OCDGD9+FP0EQJIqwdW0Q6hHLBQqZayurqJVrsKtNyVRTlCgsLyC+YlrwqoQmYtSBeXldQVAGg0kKXXVo23AxEyz3aLHLTLZjAA9vG+UGOOzwL6esF1kwlHxJmGbJpww+tNZkW1iQqlRbMjbABhM0gszye9LrK6ltrxJZlnE9gkCGLCMgIH4ZxgAhFBlwANEAJBNE3SLDJAAAIJwFCG+jcwb9+3L28nzKSyWTZErm2ZcUn2sxyADJAiABP1CtP/JSNLpi4aZIh+otQ9aTW1LaTNKfImGvT5r9AChrBj7DscB3ieydaRaAECD94DyM74HCBkg6WRKr4dSWjZ7Cg10WYW6CarKJMuEnC110+8KAOGpi9fL/6+T/4ef3fMAuTkz0N5e7sQW2C7YD1YQBZN3B77xZ/KcWdUabEoJ0Y9IxhsbjbCrJuhCz3ZkPAuzwp2jldNGOVGRZ8oAIAdG7sah/l9EIh5Hdb2ClflleLUWxvNjWFpcxPrsKkJNIBVLIh1RVqL4JzXryr5zWV0fRpvPN4sJfLNwDgYluwY74iI1lEZiX1ZkeuZCV3Hu0tlNBki9Cs+tSJU+WRch3wPEDanvU6NdFwCE58zxWKQ2qw1lgFBW0VMJy1DTuakeIG3xMJCRtUOrM7EYRzKVmNTBlYC6WXzsBICYGMEkZHl/eH0sXCGQQXAiHouiWlmW+eqHP3hRkuoHDozj05/+VfmsVq1LMQXjCQIdZI6Eo2E06jWUSkWsr69IcUA47Mj9KWwUMeMDIOMHx/Hkhz8sMlgsMOC9nVtYwHe+8x2R2iKIIHMtJdAcFnRE8P+x955BkmVndth5Jl/6zPKuXfWYduMxBsDMYBbAYIAxwMLvErsiKJBLiSH9UDAUIRPSD4pSkFyJXJErMmR+S6BisYrdBbAAuAAGbgDsjrc97W11V3eXS2+eVZzvvpv1OqeqO7unpqcXk9mR0VWVL5+57757v/ud75xjGoq98NCDD+Pxxx/D/PwsDKhrpU8H91FZXRP5rO9973vC6iBgQ8kuxjK8tnq9KXHOr371a5HtWllZRaGQXwdAnNgDxFhT/Ym+bJnLPUDcaA1WKkAuM4Fc6nYU8gWsVo6h1V5Vkk2+illmJu5ALjOCRmsFF5YOy3m2/a7EG/n8JAq5bcKQ/etfPy/smNHRHEZHWVBEAIRMWhP59BQKmW2E81CNXoTrNyQuYN8sFkqYHt2NQqGIo2+ew69//jqOHTmJnL1TwCYjIjqUVuxkS5m/87l0HDI/Tfj0dZAuo1gcwrSk74LEBJSk5D1gDNKM+5b2AKGHTUpN8vS6IQOEjGiTLFPFGieaoszTKcVKZpIqRJKwtgeA6JFvveI7WWqlYxvdl5MMEL2e0PFLcjxKrmF0/zbJWHkfGCDJBEIS/NDP3xAAufk8QN4PAEQt967u26L7zSAxw28KAEITdA2AJE3QQzJAhgDIpl3hZgBAkv31eoGHQb83aH8fdH+DPGPv1zZDAOTGt/zNBoCU0YETEQCJkGaxCfOFcSGLZoCIP5zblqKkXu6GubjES3IssRJKMi7Rm1wOgjAf2ZU4vJ8Bkoy79M8bxWUaANFFWtoDpP+5HDJAbnwf/8Ad8Y9+8K3eNSfpS9Lp42X1+t/1AlwtTsV7gxVxZANQ1ocACOVrHEcBFLGGvzAuYio7K+T4sAkrQCj3rOhWOnLKw0KZlksSlm/TlARHq9EQFki31ZLvEgQQY2fGQGGsV8ykr1R0x54ipiELPZ0c6G0Xb38pinBBAJDzAoAsRl0smp7oUPH4DEdZMaoBG1bBW4FKwHPQ6BoROnHlJdtjJFfCSF5VpTIxU6nXUG828NnPflbMQc2d0zB2TMRV/QEsk1WkmV77t9pNdDpt+V2OEac6dFI9nXbEXF3a1jSwuLCAytoKdu3aJSwQJow5MMn2YnytJLG0B8haZVUAEJqO0+z11lt3YnZ2Uo7Hc+Y9ZPXkj370I5w5cwYf+9jHBEyYm5uTBAfvr4AfnY4kQNZo3u0qz5NsLodCuYh0JiN9g+dIAISVvKovqYshUEYpEzJOZkYnehJYVQIghQxKE2Ni8EQApMX7GftWpEwbdkRfCtV3KheWcPzVg2iuVqW/rS4t49jBw5IEv//++zG/bw8m5neJJBf7lUdJlJSBtXpNrr+xugZ3rSaJftEArzdRuXBJQAWpIG510Fmrw213JMlVLBQwOTEufYsyGuwXSJkolcsYHx8XibJ6varYIa6LQsrBWCaHSxcuCpiUNW1M5Esi2cTvt6tttNfaUhmtJwuCXSLp4rqSXOq23R4AYpuKESESIDQ/JfgRsxtUgl+JoegJRzFA1gEQy+Yztc4AsbJ52FllGi50xgQAIr+zrRO8L5MAiOjPxwCISFKtD5dJAERNZHElWCzJddnkJriliTBQAIgkEV3qVJKpooBP9mXNAOHvAojE4wb37lI2jInPTQGQmAGyAQDC5GZk0yiMXiSqGnUQBgi30wDIH/7uNz5wc8Xwgj8YLdCfqEvGBcmAVv+8/ft/pJKsnS5sN06+W2reJADiixQmZSUdkX4kS8TmWGf46JZi36M945jcsx0EQG4Zf0JJDdW7WFpcgtvoYNfINkng1i9UAS9CPp1D0cnH46Xym+AsY6RidqiloxeFxooHRcpFppBDcbaMzFxBCtAXo9M4dOJtvHH8ZZzcgAHCynHx6CIAQs8hXA6AcPxiQjrqA0AogRX5Bhq1JraCAaIKXDX4oZmYsSSW6F0qxh2LPDiH6GSaoqwrvwgCALp4QpL7cYWXqtBXYA79rJ544gk89NBDMI0I3c6qyGb+8pe/xuL5CwJyPPHEUzKPE6QngMCCAvp/MEZgcrvbVebaa2vLwuZMZ1IS16ytruHsmXMigUXmx4c/8hHs2LFd2KickxfOnxffDspt0fSc/adaa8Jx0iJ/ZZopYQs9/dTncP/9d2NiooAw4L0PpACDwMbK0rJ8/zvf+Y48rCzeIADy0Y8+LLJdZFrwfJ977pd44fkXJebRnl5hxAISAiDKA0T6NE3QYwBES2BpACSbHocd7ZL4odE8DderiUcLmZucJ+Ym7xLj3npzGZXGWZk7W25HWNP53CTy2e2y3Q9/+GP53o4d05iZKaHVbMEIbLhdD5GXgxGyXV2kZ44jMjoiJWdGLIbJYqI0j5HyKI6+tYhf/+x1HDt6CrY/g7STAaIMuh0yVjvI5DKqWIIAnvhwGFQfVdWApE2JD4cC/FRAwj7EYiLOyUpeQcXV7GoEExRQgojyYyZCg0Umimm53q8Yl5P5zbFAs7ATiV6R09K7vow+2itiSgJ0GgDhNzQAwp+Tkm56TNKL9nUAhOzhdf/CZHIwucDf6O86Pkv+P6gJuv5O8nx1fJ+MiaSvbZEJunJPSbTtFaatQZKBHzQGSBJkvpEz/lYmcPurcW/cdWw1A2ROTNA3BECkKEB5dQoD/gPEAEmORRvdWwU6J10aN+8Bg4wBVztecu/JMVuPdRv9v5X9/VrOb9DrvXHPzLUfaQiAXHubvdtv3GwAyJjpIW0EsKMQThjnirxIimqTAAj8LpgP0s+gHhf0GkEXnW72PCbXfyJtGjImXAdNNhpndAy4EQi7XgyvAH/NINH3R/ftoQfIu+2xw+9ftQX+yTf/r1irf52OrWVxev/Hgbn4f3BSFf8PggvqO0wCkF7PRRz1mLmo0wCITEyxbJLI+QhLhFX3aUmKUAJLSRwoAIQV+FxXiRQOE562JR4JzVod7WZTjC4peSQSW5S2Eh8SBbBIxWfM8FAL/ATLPq6w0SAIfTtWjAgXASwkARAu9ni91EkWc1E+oHzYbdjCANFaxAa6gIAg9MVg0mEsX8ZoYST2SAFWKxVU6nUBPz79mc8AOyZg7BgXj5Bshgv6LAwzo/w+wkCMQBvNek8uKAlg8PoIflDiiiwPXt/xY0dxcXFRTMPJApGEdBSg3mig0+6ADBC2n5LXilBv1MUAlMkGJiT27tmFuTmyFxSowQQCAZBnn31W5EYogUUGCAGJsbExBdzEBuiUviK4w+8qACSLTOxNIlU6joOJSeUdIgNoLFPRaDaFAUIga7JYRuQFOH/+PGodeoCkURgbFcCFAEib95RyRk4KNjWq/RC2YYsR+cXT5/DqL36N1loN4xMTqK1WcOiNgyKNwuTN7gP7MD6/E5lcDpHvoRsFaFohlitrItnRWlmDUW+KVwfPP2h30VqtiAm6ACCdLrrVBjrNtrQVzd0nJsclqBTZlYD79JDOpOUaibAz8cMEH7Xl85aNkVRGpD14PDJCJvJFMe+mDFir0kJztakmK613HSi2j7y7ZIAwmchK5hAaACHrSqTlKLUhyX31OZ8D6e6xXw8lsjjpsV+JPI342phw0o6SRssVYOXyPRN0BYAo4FEDIGwb/dIAiD5XevVIma72+2ACTs2w8d+S/h/rf1f7U2ZdfPY1AEJmjJaqoqQV+y09SQQM7WOA8Bq9dswA8T3ZbmJsDJdJYCU9QJhciNkt/G5EnXwrFJkcleTRAAhZYjH4GC8ekhJY6x4gQwmsq04sww3+1rYA57LkglIHwBx3Ngp2p7/9hz0PEMpbCdxtqKQ6PUD8FL9HBldanncCICaZG1EXXlkBzoUD05jZv0sAkN2jj4tsT9QKsHxhCY3VGuYK0zK2tpcaYvycdbIoOXmRuCP4zHFOZKAsNYZFFvldKgkg1e6+j7bjoTRaRn6mDHsqLZ5h56JTOHT8bbx5ggDI4Xd4gPQDID4BkBSr6B1hgAgAEpugc4whA0Qq1n2O0VsHgMQS58qDjXGTVNjHjDzRR1TjFuWF+iWwkgCIlsDSCVedKGM78Vp2796Nxx9/HHfffbcsdNzOKs6fPycsBUo3siDiIx95VEAEHp+sDpqk7923T8B8zoH1Rk1Ak3a7gb179woDhMUdlMs6fvQEfv3rX+ORRx/BvffeJ3Mqz49SVMdPnpTPyOCgHwXvY73RkVgxZTtIpTIS53zh81/C/PxOZLNMgCkAhH2IoAwZKa+9+iq+/e3vyLzO2OXjH/8EHnrowwKAVCpViXMIgLz4wksC1LDxyJqJQBN0slhN+OD1hUDKgp1OYWLGEg8QxrX0ACEDJJ0aBbw5BaB0zyGKWrIvsht57Jmxu0SGqlq/hG64LH2xTS83y0I2M4GMMyt/++53vy/zDhkts7MjIuPltSNUqzU0KwT7M7BSwP6HO0hnI5h054o4O5sYye3E+Ngkjr99CS/88iBOnViA3xxFLpND4KfQairT80IxJ9JbYchnxVXMKEuDGOyzLEqgj42acwl8qKpBxusxAKLCOAFMjJDxO6uPaGBpIjQD+Lby59P9kzG2SFvGzyHjaL4Ys6jXRkn69YIQNTerogtdqJGUptQVhEkARH+eBECEWSrmoDceAOF56+IvXWyRBJH1JDEEQG4eD5B1abYbO4VvZUL4NwUAMS4SADmCo0dOiQm6ZoBEoVo/aAWFDyIAkozRkj1V96ONko8b9ehBAYFB+2eygCZ5Dvo4yeT9IE/YVp/foPsb5Nzer22GAMiNb/mbDQCZdEJkzUhM0J1AyYF7XSWLHlFdx6ZfKb2L3VgpJ14PJQqf2IqS76FUlnjtqXjrctDj8rZmDCl5Gc3sT0qhx7nc5Ni0UVFJEiTdDAAZMkBufB//wB3xH//xP1cSVLHUjBkbfmstfvk/pQyJmXw17RR57mD2gAsUBiRkA1SqVVX5HxuA60ppZuW1aTo7vcdkrK18QpgydT2mKdRDyIp2mvVwESUsETJMUrYwPwgO0DeCzIG0SAjkhf1hcLUZV6WLxJVUrilpG5HESuReaYgqElixafmqCSxbBhYWF7FACSx0sWgrBgjPhzq6HivfY0aIHZpIBeozSe4YBEAgMlAdt4vxfBnjhRFZaPMcL62uYbVaxWc+8xk8/qlPIdw+Bmwfw+TkJCYmJ2GaOcDIqoHLoxHmKqrVtbiKn5WsCsDQA1Mum0Yu40hyiNXyr7/+Gk6fPIV9+/Zh9+55MYJj+62srKBer8k5ZBwHuXxeLdI7LfGpuLB4AZ1uGwf234Lt26ZEKoLVtcvLy8JWoIEoZak+8pGP4N577xVJKoIMCqiJWQpkMtDHJFJJAQIBqUxaVshMpHCRPz4xLsCB3APTEpkKfnbhwiLcdguj2bxIYF24cAF1Ml8KaeRHy1K1maEGvEgamtL/KD8WdX3xqsilczh75AR+9t0foFNriGl6s9bA6y+9JgDIRx/+KG49cADju3fBIQOEAE/ooQYfi8tLOH36FNzVKrKdLtKGKe0EenE0aI5uSL/jeXXrLQHd2L8p7zU+NaESc2GIhttGtV0XFgG3FxkSeR5cJSVimCiZKdQqFZEIKaUcTOWL4mHDRFJjrYHGakMlCCgJJX12HQAJPcphxWb2lJsiAyb2xBB2kgAgqrpSKnglDaH6qjxLTB4I+KGS/OIfI8CjYhBZhQKsnmeGAj9SMRtEnr2kBBbNfVnFSQZIbMIeUbKKev8xw0NVX6lEhXrmLq/o7JmTqE/pMCKVo8KY6Sozcz7/Pem7mP0l2/LcYpN2LYEV8juuqnogQDIpAEiC0SIeILEEVhIAEQ+QCK7hw4vHClWhqoCfZLKFZ6ruiRuboK8zQP7V7/8nH7i5YnjBN38LJJ8//syxSL/6F6PJQFdX5SQrB3UycaOEXbIlxv6//0me91wEZDiZi1qTCqY7tiUeIEyKWgaZAB2k+bz5ATphB8GoAkpKd8xi9o557N5+J24ZeVwF5b6J5QvLWLu4gvHUiBzSW+si6gbIpNIoxhJYWuZOIA9TzfkEODlWafamgNbpAGOT48jNlBCOKqmehfAEjpw8jDfJAFm6NgCEokEihxiboL+3AAjnAlV8QXaEkgdSAIgwX0RiiOO+iiW0bFA/A0QDIJJISim5TH3PeS0EPsj83LNnj+yr217BoYou7tMAACAASURBVENv46WXXhG27sMPP4I777xHiihonO1x3gx8zM/vEsYCQY8LFxdx6dJF2LYh+yMY1m63cOniJbz5xkEcPnwYn3riU9h/YD8KxQJ8z5d4482DB/Hiiy/izJkFKThRiyTKXpGhYCCXK+DBBx/E0089hVKJhSYuTLMdX6sl94JAygsvvIDvfve7IhFFQIeG6fff/wDS2aywUFaWVwQAefmlV5QcpadMtmFQ3jCLlEMGyJpiB6YsWI69IQDi2GV4rUmJZ11/UczCLYvxAc81h5HcAdSrASq1i7Cclsy9Hc7ZnFvtUaSsGTnGn37rz0UCa25uAlNTBQGX3GYg7JraWoDQzWN0vIBP/Z008iW2ehpm6AjQMpLdjanJaRx/exnPP3cIp08uwOhOSR/xXROeq/xXLFs9C5Hhio8IXzZZIrz/oYkgYCERYJuKYWqZKlamGbrvMRIj84M+WmSKcFFNiS7NALEQWh14TkX1T7B/shKR+1A60gRA1UKX56OBj6TkT/w3QxeEUKpWxTd6TtYLbjUvq8IODYz0AyQ3CwDC9khKPuhnTZ+vfv6GAMgQABk0wTxIAvc3FQARn6poBEMAZD0C2ywxOwRANo7XB3l+bvZIfwiA3Pg7dLMBINMZIGfR9jBEyldy4H5X5Xw0AMJYzqQ/SJwL1cUiOkfKVtQAiGaOa3AiGXutjyUscmKhz7oVgI5h9DZ63agL6TYah3Rbclu9DkmuU/nzyh/8mxt/k69wxKEHyE11O7bmZH7/v/vH6505pq/rJKpOCurfmdQWEeG4OpreGNRnJgBAKQEuYXK5PDI0485m1UKKicVY158ABBkETCLzcybFA9LuYwksAUDcrixqRHYiCYBUqyKDRe8Iel0QABH2h+/1ABMagIoBYGwqrf0+tAl6clHEBQcZIEusAl1cxNmFszhvrAMgPIckACIPKuUwEgAIwY9uQm6rlM6Db32clXoVlVYTX/3q7+ILX/wy3Mk8vMm8LI75dtJlpJxSzxNkeXkJq6srvUUdmR4EgDRVLZ9LK5NzW2mpv/XGGzh75gzuuusu3H777cL+oD7fpYsXleElGSPZrMg0UaKq22mLTwUZCY1GDbvnZzE1OSJJAAIgXHhT+opVmExwkEnBBAarKGnWKUBN7FHRoZl3oyHJD96LXD4nbAsCaNp0dWxiXMAXff4Ez1rtNhYXz8NrtzFeKIoEFo9FACTKO8iNlMRTI53Po8MCwxh8Ag3BW64AIIVcAQvHTuK5v/whwo4rRu2NSh2//NlzyDoZMXG99cB+TO7ehQw9QIJApMrqho8LK8vCcglrDZSDULToea+jroeg2YERG3EHlKBqNNGsN6SylFJaoxPjwqDg9t3QRdPrwAuUzBQlHmgaSkCD7ZQOgXxkoBm362gmi5liWRhMvDfV5SoqlyqS/GH7UBqORvcaDIv11xLMBWXWriceAiBkgfQDIL1EvjChlN8N3+KfYZkCfjARY+RyMLLKr4bXQ4CBAIimQ/YAkBjgUB4gcWVAFCEgY0MMj3ukj8sAEH2evVHqHYbpbHnVV6SCm+0Qs8MEgIkBWUl+sOaU58YkaszsCLpdOQctgTU5OopiDICIdxDHqghKDkYDINoE3QQ8VqxCJVH4ulYJrH/5e/9wawbg4V6GLbCFLdAPQOqxN3kIGe96RQMq8ajHCS2HpAPjJPjRv3DU+yj/yf8gc1LBtJCLx9MgUjKQLY6VQk0kw1MBMnmyQaIILlyEY2pMKR6YwfT+nQKA7Jn4jPwtAwcrF1ewdO4SSsgp5lvdR9RVTMCspfwN9DMsKLClQFgCIARi9PjG47qZEBPTk8jNFOGVCMorAOTwiUN488QrOHWdAAgZIFFAz4T3kgFyOQDC9lHgdsz+uAYARANjnAv04oVtSwCBc/7DD39UAA2yAFrNFbz04ot4/bU3UCiU8MlPPo7dt+7BubNnYRpk9igJEhZ1sO+0WnWcOHlcWJ5jY2VhkDImYcEFAZCXXnxFGJ9PPfOUxCyMFXn/Tp08iZdffRUvv/yymJfbtiNSkcUiZSfZb3yUy6N48skn8cjDDwpTg/JXlqUAEHZnzqHcNw3O6WNWLo0IO/aRRx7FPffepwCQlVUsXVrCL5/7FV555VWJfdrtrsSqZONqAMSD8vOgzKXlpDA+bfYYID6qsJwAtllCtzGmimVCnjPZTA4QWcIKdTCP5UstVGuXkC2qOIkASECmBYowogmJ/b75//wJ1tYqmJgoYnKygEajCTOw5X+/66CY3Yb5W7bhwac6SGU8AT/MiMcxMVm6HdNTszj0+iJ+/qNXRQIrE21Hp+OS24psugRKpzZbVSXpZfPNZw5wfSW7xPNVDBASqGLfuMAVLxfGEJl0HHcMAZDeuDmoBNZmAIgel/TzNwRAhgDIEADppcBiuUdAM0AogYVQFQtqACSMJbAU6PrBk8DSrTUEQFRLbOXzs4Uh+XuyqyEA8p406xV3+rcNADFTWZXriRkgOiejCqV0kbgqmhWvEImjlSx4EgRJFpmoteO6n0j/c6eLxfl3xrb9687+9Sk/763f+gpnK//pv73xN/kKRxwCIDfV7diak/nUH/zeZTu6onIs6dxKa0G+w8Urk+tMghMAIYskXyj2EvzCAok9C7jAFG1aJmMdlZi3aWxpceGpqtYpf8VFV48BQnNtJ4VOs4latYp2vY52DIBwgckSuMDtSrJT+WKoU6MEkfLN8OWtH0qdzNFJk2VEuGSECgA5GwMgKU+Mz/kdsj+8WB9bBonA6AEgTJh2ohDtKJSFLd9Z00HWcmRRTVZFpdNAw+/iH/zBP8LXv/EHaJVstIsKvGDyolCcQC4/LklgLvZZNbmystzzcSCAsW5qDuRzGTEm5bFZMX/w4EEsnjsnnhf79+9nGkuSDYvnz2NtZQXZTEaAiZGJCeSLRXidNlr1mgAAa2srmJkqo1TKigwE37yHrKBkEoIsElZb3nnnnWKwXi6XQdCD7cpkUqvdwupaRdqanxVLRRRKJTFBl6R0ysbY+IRIY8n1UhbENEX+aeHcOfjtDqbKI+IrQYZEg+az2RSy5aLokGsAJIjvRej6cBttAUCKxSIWT5zBr7//LNKwRKqrulrBD77zfQplCXPl9jsOYGp+J3IlZYzdNSM0zRAXV1fk+s1WB5MiaxbJ+RLwCGMARPoipazqLel3BCycTBrlsVFhughd0IzgGT7a3Y7cu1TKknsjtc+U5KAOOKucmy3pD2O5PLaVRwXEY9uuXFjByuKKYj+I74cnb/7MtxmxYppVkyohIT45lJqIAQ1KdUV8JxggZETpvk72hzCi4kmtnwESpjOI5JlRAIgjMlMKYBCJOoMcDfUZ3xsBIAQgekuWWAKrP0na+70PAKH/DRNo7E98E/zk9UjFdsz+4DigJ1iLLBS2gCRsIrk/QdwXuf2VAZBQDNt7SQcT8O0IgbG5CbqmZfJe8vyYHORLM9v+l6/9wdYMwMO9DFtgi1tgswq3/qrQJBCSDHj16fQKHxK6/vp5TO5r6i8VizQbRMjImESjYzLiQnToLWEpFih5ZZz3MkYkurWu4aJVVNVEY/dux/SBHdg+sx+3zfy2jKOOm0blUg1rF1aR6WTk2XOrbZHAIjuSxQHCdvBY0R7K2J+CJXGGHfE3E4EToJNqC1vRHs1iZtss0uNZtNOu+GYsm+dx8OhbIoF1ZuWoyAUFNhmMrG7nWMPFQQopIyseIH7ogiRYylgya8yxP+iSbSe7g0ljaaGeWQg9A416EycPnZU4xGuzRoGMNhMG5TRNVuSTiaLAbdtIydxSzo1gtDyGYqGMTEoVVLD1xC9NZAEVU81n/CPjuwJ7pJWF+RfPC+K1pHV2bVkM6aIUdR9V0kgky+jpljLxzDPP4J5778HISFlisVargZ88+yxOnTotTNBPfOITMifxutkGqnrLQL5YwPmFc3KdJ0+eEEYHDc7vuucekVJqNhpSZPL8838j8+mXv/xV3HLrbTLX1asNVGtV/Icf/EjYIWRI8sUxN5vLxObsWdxxxwF84QtfwMzclEh8dlpdaTcWWSj5rS4uXLyAl158SQCQUqmEu+66G49+7FFhtHB+5ZxCkOR73/u+xDm8Fhq2s3AnMtMIKJVkhjBEzonSTk2YVoDyqIO9d+Wwc9cupDJtBGFLsV88Q/piz0MDZGoWJL6tLZs4c+qCMAh3ze8QpmK76woQtLpSQ7sdSVssLCzGviGOyLvy+aHkF8EtGr/nskVMTo/ioc83YKUJ/FtAQFmwNLLWTszvuhXH317Cz3/8Co4fOwXDH1XfjSjTpuZ4mV9FSop+YcqTTXFRYnBSihtUHxIGl+5X7NN8FmRxqkzTRXhWng1+R8lGkuUDK2az8g/yFupvL4bQ4434nsWSbetD37r0ghpb4n4dA6rrgAFZJepzxXJaZ2Sz0Im/6zFKx0rcls+OxDLx9W025ArDRbx0Lj+fd35vMI8NvcDXSQWdTNDXo5MqmrGVHF/5s2bYs0CJa4rNxvbk9fDMqCw8yGuQpCHZ15aMawYCm/ri3D89nNQ4A2W7iMD1ReKVY2hktqUQDRkX+QkH23bMYfe9cyJVaDldWA7XCCZ27pyUvxGYMwyuiwjKqaSIYTgSIyrvI23cStaxuDMC9GuUrpda964Z5KKvss3gbbcFB3vPdqGe5xv+knujD9zfCflgbfC3hNSuOl/tdQUYl7bjlb8+jCOHTgB+RhWXmaMwIlvJZ4fxmBQzx6RfaBaZVETwbNh3tB+G9jPaipbh2Ld+PYM8m1tx1CvtY5Dn+b0+z42KbvQ5b5QAfa/bpH///W20WXtsdTtt9b3p35/+PXnemx0zuU1yHbBV9+L9Ou5Wnf/V9nP59XGsVYWUG/V9zYjQc/tV9x2rd3AhQU9l7tNiboR5GiNEPuhITm4qHcUSWMw3dVXMIqAwR0ETkamKddNWiJStxj+tJiPMkFjxQsceSQaIXg/qc9XxCvfHohidF0r+n3zG+X2dM9Hb6H0k9yW5nNifpDf0xzta/gd/fLWmuqGfDwGQG9rcN+ZgH//G31UIoLA7dB2F0rGgDwYr+rmAcD0vXkwbIsVDXwYnpRZsNLGs1Wuy6JuZnkU+l1OJTHo3pJ2eVpxPQ87Ah0E/AsppUdJB4mmVnOSDwIS6AgiUNji1lN1uF61mUzwP6D1QyBdkgW4EIXzKLbEy3OYCRwj2scm4LwkCXycHmDSQwF0NUrymS4iwaEY4fW4Bp06fQhUBajrelkWEgcCksE8clom0OQcl5cPAsYZvVv3JgMLFmMHKc/oyRFhuVlHpNPH7/9HX8btf+31EI1lEJbWg5zVm8iU4uYIkE0RKQ5LfqqI10P8HPrpdVwad6alxjI8pKRBuf/CN17Bw5jTuvuce7NlzOwwOgL4vjAUaaaZTGWQzORTHxpErFhG2XbRrDZw5fQaV6irmtk+gPJKX7Wu1qsiYLV68iLfefFPYIExe7Nu/D9vm5lAeGUGr0xG2DxMNBECo9e35ngK88jkUinnpF7wOMiWo782/U65LyRmEchzKbNHjYsfcLliwBBCptRow8w5KY2XMzc4hVyqAqtxKyCSC13bRqtZBUxb2s/OnFvD8j34Bx7AF8KitVfHjH/xIYl/qlN++fx+237pLgB/G02KCbgZodNoip0bD3oIbweh6IkvVItujUpd7SGCPv68srUgVpsi2EOwbGZH+KB4hNJsNA7g+KyU9kSrLOkxahAJO2axgjgAvBrfG8kXMjIyKvjclv6pLFdSWqui02gpYoudIR+mZSxW2eHKoZBcX9spIR5mLc6LjM8N/2v9GNoiN7/Qk1avqpocIn0dKzzmOGMamyNDKkIWlAA5bJKZ4LGVCzsnW7i0aIEAVGSDqMJGwP5hU6U16qsY7dgSJnxf93PQvcAhGGDRGtqS/iwyY0nORa5XnmWBOvEce1BQAJJbWivs5ARj6A/E7M5OTGCmVegkCme45uer9xlJaapI1EFmqb+mARctr8Lnl93RQyPtB1hPHIF4GvXt4///wa//gxgzQw6MMW+BdtkASrNA/60RcLykZA6nJIF0DIDqA7QdJ9L6mv/8v5AyzfoSMn5S1AbqWCVdAS06oSropLQBIAM/wUC/U5VmbuH8npg9sx9z0Ptw2+wXFSuukUVuqY+3CGlINVTTh1tqSaLNTLHpg7OEiFGQhFJ8oh4kRSnEGKQGQ/YyPVralEvYTRUxvm4UzmkEr1ZZ5ZdVaxJuH3xAGyNm1Y8oDhMlvDYCAgKwNOwZAgqALO6UkjuhZxqRk6NIPiWNxBDP2CIs8E6ELNOstnDxMACQQX4ceABIoth1jDJGHpMShBkDyCgApFcpI2/k4KcgFiwJKNADiCQDS55NAXaSYEaGGMo5lCthOypoKa0GS4nH2kiDUeAmf//znsWffXmENkK3IxCtNywnas8iC8lhSMBAEUvQhlWOxhOD5c+ckbjh+/LgUUzz88MPYOT8v58N2OnXqJH75q19IH/jiF7+C+fndEtusrValAOPb3/5LHD92QgoGuH+pXjND2LYlEp+PPPIRPPjQQ+i6LXQ7HbhkAllZYadye95jzq0vvfSSSGARAHnggQfw2GOP4fY9eyRWaTdbcm6vv/46Tp06Jd9j0QfPr+MDbsBZLISd8lWMBzKb28jlbWyfz4ikVnmUHpMefMpD+arKLZseRdoh29VCoxZIOxw7eBGnT56T/nPbbXuk3XgvxNuj0UIYmtK+nquAf8aOBBZkPrbV4pX3nDHHyFgOH/rsGjJFAn05pMyieKKgO4W5uR048tYF/OLHr+LkidNIGRMqfpfEMMEZBc7J/1LCpAAQ9r3k60oVjv0L3SRAoBfQurJQjxP9C189tujt9ef677qYI7nv5DjVP1Zptpqeu/tZFUlWW1I+60rDqU5WvAMA6ZP2HCSZpa8rWVHJv/VrZ280PqvnVjHm2Dclpn+fAJDBTdADAUC4HgzNtgB/Rs5DYSKNmblp3Hb/TnlmegCIbWLHrgmV4LEDYDMARBCpGAAxGHPGSW5DASCqnw9m+DzIVMo13SCvQfvAIPtSYelgB97q4w56fgNtt+UAyA68/OtDOPw2AZC0WjcTAIEdL+bVfTd7x40QxQAIR0r1YlEEfybgy/6zVchQEpgbqHVu6EbJcaW/fw3a167nhPuPu9k+konh6znO9X6nP0m9GSiz1W006HM7yHEH3df71QcGbePrvYc31/eYT1xX40jem43WWVc7d64rmO9jniLlqDEvRZ9SxoVRgHzQxvT0NCZsHw6CngeIPOOhZEkEAAlpVshiMLgCgPC8dIEtY0qRRI3/JuutWBI3GTfpcSN5HZqx0Q9o6OvSfU5LlCa/mwQ/pJ/LunNjUHrx7/3R1Zrqhn4+BEBuaHPfmIN97O99QxaY9K0g2CFWoqoIDBY9KLJpWWTLotTzJYxQElQFeSBZhd1uNVFv1jE2MoY9t96GfC6vFnu2hVTWkbwtHwYaR7cpTxUv2g3Xh9F2qVohMllkkjChTJkkGmuSPcJFtny320XatpHPZDA2Ooqx8XExxaYZMrSmsJS8qMpTPoSeod5coMuDbqq3NmW/QPkrEzh+9hSOnzwOj1dN7Wluzyozx2IpniS7xTdElM0JeJCZ4sg5EyTSCzdF4qYMWE6YD4uVFVyqV/ClL38ZX/j8F5AdKyEzWhIwSVgSOQdmJhXLMLQxMjKOEmWSOl0x3q7V6vLmIpmJnltv2YWdO+aksooVlW+89jLOnDwmWtq37L4FovrBAYXG2qwiNLJwUjnkR0eRzReBVoButS0yV7V6BTtuncXoRAlrlTVU1ipi2n7h0iUcOXpEFlx79u3DrbffJhJYI6OjaJJB0mmh1WJFbQvtTlMWNGwPJkzyhQwcJ05ypR1MztAEnYkiZcgdBi5WV5Zx5MhhuF6E2269G5adxQkmTBpVOIU0xqfGMb9rHuWREkIQOFFJnnazjerKmhiDk11y/vQ5vPSLF5AybGHA1Ct1/OLZn0tfuOOOO3D73ttxy+27USgVVCLcCBCYBN+UvJrV8WFV2uL70W215fovLa+qCtyREaxWqjh5ekH6IgfqbC6PYmk0BkAc6WMEPlQ1YgTHtJC2bHlGWAFHOakMQT0mzz0Xo4UipkbHQJmzM2fOorlaR5dG6AReWk0xW++2lZwH753IOFHyKiE7pSonVc2mJOWYfIoBE1ZcS/I+frHNKDenJzOCdnyLX0s6jQJZS5TBihkevWRnDEAQnNTLMQFcKNsRP2fS3wlaxAbusgDhqSXWFfJ7YgiTn3ufc4BR1c/6Jf4hie0JtkgdWLwoVL+rHYjnbxQKY4zPBl/b52YxPjoqP8v5MbmnKxWk/isGjOI20mtNHazopEQvWcEkUajYPIqhQ715U8Yj9vd//rW/f2MG6OFRhi1wjS2QDMCT9GL9bMjzGrMu9fOl5zB+phcveoGqxwhdPdR/OuPfiT1ACE5L3K5AVb66lgWXRQRSIawAR2GAkK0YAyA8zuQDBEB2CABy6/TnJSZxuhnULtWwcn4Fds2WeTVouPA7NJI2kM06iunpdwQAIZieYqIsipAK6WNgI8gEaOc6Mt+mJwqYmp2BM+KgSQCERQrmObx56AoASKSAA86lZBC8nwAI2QpSoR6PlH6kGCDJhLO5IQBCsEXNF/qtk9X0eOAcy/l7fn4Hnnr6Keyc3yXFJPS/IvDx7W9/W8ZB+oF9+MMf7o2JwuK1FQuHb7IZyEo9duyYgFVPP/20Aooixc44ceI4fvqznwjD88nPPI3t23dIm1bWamJM/p3vfA/Hj58QMITHI4ARwcfc3AweePB+fPSjH5a4b2HhNNxuB2FA/eAC5uZmhVnEQgWyaF988SX8xV/8hTBFH3roQZHEJADC4ozFc/TqMBRDN2Z3nltYwNtvv42VSguuz2lKJWTFCwwNYXvYqRCjk5CF5/adRYyMqWv3A1dAeMem1FROQJmzZ5Zx+NAhnD6+irXlOtKZDOZmtykpzUxOFTgwXnCycXFLLMEo3i5Kns4yyQRR833aSaM8msN9z6whV6JPRwGOVYSTyiLsjGNyckYAkF/+9DWcOnkGaWtSgSeSGNbyVfHcqaAP2a+wuROv/qRK/0J+I8BCjxt6kbvOulAJ/OTitzc3C3NDfZYcf/S+9AJagwDJRbP+TB9HM143O45+NpLgyJWG060GQJLJhI2uR7eJbuv+ax8CIMr/ZwiArPfaQZOf1xg2bM3mQwBka9pxC/byfiW/+4+72aUMAZCNW+Y3DQBJXs8g17YFXf8G72KLARDxKVYsC1sDIALjXg6AjFs+0kYAKwzghG5cGMv1jyEeIAGUPC38ltg287nkeklYdPSBZQFWLIXF7Rir8/9kDKcbMhmDqUKedUWNZByXXGMmY7z+n/u9Yze6Yee//q9u8H288uGGAMhNdTu25mQUAKISo+QeE6QgE4S/k6kREFCI6eqy9KZHgqnMlFkxbtHotN0WCYPxsXHs27sXxUJR6boxmerQ50MZZ7NikZX4WmIq6riIGm15sCmLRXNibssEMvdJAISV96y+ZsKfyX1K9RQLBZFdYlKW0kXrAIgSMtYT8CAAyEICAPEFAFELT0kCOTYiR2njCSuDFDJE6wAIpUFY4RpL8QSUGrBMWfwTYb3UqGKlVRfZhs9+9rPIjpWRHS3FklBBDwAhA4A+CKXiCAqFsiQTuE/qQvPNJC8TCDu2z2B2ZlJVO7ZaOPL2G1g8dwZ79+7F7vndHO6kLZXvQQgjoIiRg2yhgJSTgd/w0al3sLy0JJrcO26ZwchkSaoVmYBYWl3F+cVFHDp0CNVaDXfefRf27t+HHTt2SOKhzfviKrkumpq2BABxVXukCValRQpKqnzTKUxOj6NYzEulrEgyhTR6X8HRo0fRanuYm7sNgCOATKNVR1oDIPMxAEKT6kgl8b2ui1atKcwYHu/cqQW88PPnYQQQDxSaoL/wq+dF9oSVqrftuQ3zt+4SVorcTyNAaK0DIGbbg1HpwK010KpWsbZWxcpqRcm45fOo1hs4e/6iACA8PvXPR8cmpJ8q5JoKbATbVGIhxYQGE25xspzLtgyfn/j3EQIgY2PS9pRbEwCk2lbMkyYBkJawQXTfFQAkIecgQEh8LJkYRSpK9U159wEg/JsGGlWF3ToAwr6Zy2bl3Q+A9FD9GADRiy0NgOjfrxkAuazoSk3Q4twbv64FABGGBq/PdWMAJML2ubkrAyCx/EXveuIEra5GTUpe6QSwfu61L0sSAPkXvzdkgGzNDDTcy1a2QDKRxv3qKpzkMd4RjMYf6mShfib6z0vvu//75T/7Jwok9iPkJLe6nljVAIj48cQASNoIRQKLAEij2BAwZurBXZi5YyfmpvZi9+TnJP7IxgDI8rklWKtxgN4J4bYU4JHPKblFL+zK+EfRKzuuBLbgwLZS8DMBOjlVpe+MFcQDxC6n0HY68p2l6OwVARAjjJkT5vsLgFiW05O/EuYfQX0WZCQYILxGk3FXbHhIeQ41lim2CedNDYDoe8hqbYIgpVIR9953Nz7+iY9jalrFGPSvolzUn/3Zn0m8RaYlJTH5YruTSch7RzYGYxQCFz//+c9lPr/lllvwO7/7uxKnaHbG0aNH8JOf/kR8xR595DFMT8/A9wJUqw1hYXz3u9/DiRMnJLZgF+L5ZnMO7r//Q3jk0YexZ/9emU9PnTgqXmndboRCcTyW/1Saw4xjXn31VQFAGIfRH4yMUHqBFIsF8Rtj8Q7bgefM33neP/zhD3H+/IoUZggAYavjh1EbfsC+0oWT7Yi3xy23T2Lb9gnZH8lNZJS0WgHcLtm3TZw9fUlYMFZUhGmkRSosl83LNRIAUUl7FXPL80mWkc3FKiUuY9NwAUPUufA8yqN5PPS5DlJZmpKz+jkjAIodzYgHyMmjS3j+l2/GDBAWAhgwKecVPw8s6xmdTgAAIABJREFUGJBXL0EZFyH06eRsBoJsBli83wCI9u5KLsh7MUoCHBwUAEmOXf1ghDRfDNr0V7huNoZr0DiZFLxMAiIu2BgCIEMGyKDJwSEAMmSADBIzDgGQjVtpUHbCoM/jIPcimRi+2vaDHHfQMSDZB/r3O8hxrnaum32u2/hGHvN6z/Xdf2+rARDmlRQDxE45igHColcyuUNfGCD0yZ3JGiKBxbUUARCJ/yULuM4A0QAIZU95T8RzlcVgMQAi64gYbBGbgrjgVueVkjGPBiz5/eTfdUyU7JN6P0lwJPlzLw9jGiJlvNHr4jf+9bu/NVu4hyEAsoWNebPsKgmAcInUctswLOWzQOCj3m6KvBSr8Rw7JbJTmmFBY2XK/lBCiEn08fEJHDhwACPlstqGD51lCLNDZBOoPWxbilnCxWW7C7/WRMowpUqODBTYKoHP5KbJystMRsCP6uqqyAlFnicMFC5EzSBCJCV7sTkzq8hvIABC+SAOUqwmJChAtgiEDaGq7FfbDVTcNn77t39bqiGFATJSUgl5SnbkHFhZNcBxwKHWczarEvaUBmL15fIyZZgaIs0xOTGKsVH1ff5+5sRRLF9aFH1rsibo4UDZIgFkXB9BF4h8Vkmqath23UW73pWEO2nC23fPYGSiKEkDHusik/PnzkkVJxf19z1wP+64607s2rUL4xMT8EIfXc9TAAjZIG2aoLsxgJZCLpdGioBXwIrSFCanxhQAIlocAYwoQKWyKhWi9XoH5fIs/MCUxEC72+oBICIzUS6BRroEQKS9/BB+15Pqf17PwsmzeP5nfy3667z+dqOF119+HSnTloTILbfdgp27tyNfUCbskRkipM5wbBZrtn0Y1Q7aa1XUVlZQWaMEWE2wNN67WqOFSyuraLVV9XCxVMbk1IwkLlTSgkrYiv3Dt2KApNYBEAPCAKEcFied0WJJAJCV5eXBABBKYDG7os3drgCAyCKbdas9doNKfAlzKWZDiWxbom/SH4bvmwYAkXNXVaMykV+BAaLKyQMZI1hVy+9dCwCSZJboifgdDJD4vmoGCPtAEgD5w98feoDcLHPYB+U8kgBE8pr5dz43yYRdMqHWX62TDFT7E37c72ZMj3dU9MR6+mSA8JXxQpHASp4HARBPWJLMvcbgOCvsYwksDYBMPrALs3fuxOwkAZDPSvI6282ivlTD8sISwku+VCilfBPdZlt8JQr5tJKTjFyZT8la0wBIiobWVgpe2kc721X+F2N5jI6PXQaAXAxO463Db24qgXWzACC2TbCB1fzrTLaQBSOJJC/bnQwQFoqoeeNyAIRJdilciQ0P+T/jCMo4TUyM42OPPYL7H3oQo5x7yTJtNgWQ+PM//3ORfqL8FX1A2A+Uz1dKOASMBxj/ESz5yU9+ImPy/Q88gC995Sto1mrCzFDskLfw3C+fwxNPPIH77r0fY2PjCIII9VpT5KgIgPB/MlLIAOJ+brl1Fz796SfwofvvEzYp/1avV/DGG69jdbWObdtvFQ8wjt/6PMjm+N73vidtQK1k+pY8+OADEseGQSSyj2ReEvyg/xjb5Jvf/CYuXqqI74B4RliQv8Okl1wHnt9GaKwpICnTQS7PGLmAXC4jz0u10kalUke91kKnrRaVaXsM2XRR+cVEhhyvWCwpiQLKpcUazI6TETlZSkIqTw1+RnanAi14HmSAPPi5DjJ5xt9pWEYeaScHO5pGLlvA8cMX8cKv3sKJ46eQdSZVdDIAANKLLxIDykYgyN8GAKR/ga3BGdWeSlrsaq/+8bA/kXM9AMhGCbf+cxkCIEMAZJD+udHzerU+fUM/HzJAbmhzX+lg7ycA0h+fbvT7oGPyVjfoBw0AGaT9Bh17BtnXtYxRW33cQc9va7fbWgBEirhjGVuLcuv0lI0BEEpg5fwWJicnsS1vI2dD1lJO4CpWRgyAsMBUS2CRAUIAhPvRxdray5TtoAvekmtInTfi5/oe6f83AkB0e+o4RoqWY6ZIch+6b+ixiWxseh1v9Kr8o/99a2/Tu9zbEAB5lw14M379a//tfy8Lw0w6A0oq1NotAT6YbHB9D8trK8JyGBvjYi4tCWhJ6na6YkJO8KLbUQwQopJ33XEXRsojUvXP/bki06B8LWCbMOkJklLGzuh6iFod0eqmybQAIKyap7YyARDxEUmjUa9jdXkJbquN0HVjCa68mDSbZDrEWtfKoGA9AeP3S2Dxd5HAUgZxlMBasJQE1rGTx8G09pUYIFyO9hggKUc8TiiroKSqajCdFEwmGKTS0sJat42638Ezz3wWTz71JNKlApxSfn1ASRkC+MjAJVIHOXAxrBfGqyurWF1dE4CFSfSRkQJKxbywFJigOLdwCmurlyQ5QZkqMXqm7Ei3i27XQ+AaiEQmgmaCJpp1F902TQQNpDMO5rZPoUQPkNVVrC4vixn8yVOn8Nprr0nC4qGPfgR333uP7Ht0bEwYPJRzogRWq92MGSCeLNBpDp7LO0gJYyYQD5DJiREU8rnYZJXsHFZ7VnD8xHE0am2UilNAZAv40vU6cHIpjE6Oim54sVSA7zM5Q4mOEBG15X0CXEq+hRJYL//qZbgtMmN2iIzV8UPHRC6CgMiu+Z2Y3TYtJqqUx1AMkEBAOeknHR9G3UWn1kC9UkGDZuWttjAl2Pdr9SbOX1xCs9kS7fBCsYyJiSmp0mQbMA1F3XYZ0MNIGCAZmwCImmRsREibhshkMcmkGSC8VhrEttYalzFAqE3Oa9DBmXUVAERMc2MKo7RP7A0i1ELSGGNGiJ5opE8mABDxAonZLNyejJOkLI6WwOolXWMJLGWYy1t5jRJYV2OAxACITJaxZaFOV6z/Hu8kAYCIBFYUYfu2wRkgGwEgTAbypSWwdGCwGQAyZIDcjLPZb/Y5JQGQfsCjP7BMgiJaJkaznPoXxv2tprwhdFHBetVzf+WyPubsf/ifZdxyuj4cV4H58n0yBWwCIMq3gh4XHIsdAiChDxeuMEB4LZNkgFACa2ov5ic+K2NwvptBa6WJ1XPL8BfaMqcUjAzcJn2o2sjl6DfloQsXYSzro81OU3ZGTKLdlI9GqiMFHanRHEojZVhFC66jQJMLwSm8feQtvHXiVTFBd93YA0Rku0yREBLw2FIMkJAeIPaN9wBZB0C0F1QsgR6D3LrNTXqsyQ1VsmMqCRz1GCAaAJGqslRK5iZq8M7OzuBTT3wC+w8cQKGQl/iChRf0yvjxj38sLMtHH31U5KvYDzgusl24UGN8wnH4b/7mb/Diiy/Kfj/68MP4zKc/LXMhP2fy/7XXXsfzz7+AL37xSzhw4E6JE3nejJ8ItFBqi+wRAhD0eOExHnroAXzyU5/Erl07RGqV0qhkiPz0pz/B4uIK9u67W9i1vC4CLXzTB+T555/v0fnJOKEsJtuCCz8W5LRbbYk7WHzB2O1b3/oWGs0uMpmCApnIcqavG7UDKMQVuPCDuurnaR+GyeKMELZjSCFBFFnodlx0O+wjCmjyOpxTyURSXlcsGmEczXiB7cIX29DtMtZV/nFiqisJewUW8inieZRHC3jwKQeFcgoIHXiuiVazjcoy56wIFxcqOH3iojBZyzkCIGrWNGKTXkP4yzKrxW+afa9X3m0EeiQXtTczAKLHtY0AED2OJT+70iyhF/lJEFcv4JNtkEwQXGl/OlnQnwTYKCnQP4ZroHHoATKUwEr2sf5n9aaKeoYAyE1zO25GACTZd4cAyMZdZRBQYNAxYNDtBjnmtXTs9+u413KOW7ft1gIg4tEmhU2RFIEzDnZk/aQksDQAsr2QQj5l9AEg1IAxRWFDAyBeuyqcEN4TDYCwwEx7fiQLRJIAxmaFctzHO4rh4uKS/kKOjeIezS5R20YUCtrwVfvP/s+tu0VbsKchALIFjXiz7eK/+nf/hyyOuTBkhX+l2RDjcC7gGq0mzl04L1JWRBwpmcPELCUPuGj0aEAu2sst8QCZmZnBfXfeKwtbShV0fQ8dvytSPHzRED2VzwrQIQ+QH8Ds+iKpZRNcEQDEkMU3vUUkceM4qFWrWL54Ed1mC2G32wNA0lykMkmhq+QlCXw5AEIQRHuAKEksLipVYmDRAhZsQ3mAnDgOpg6MK0hgydIxliRg+2RyWWRzOWFQ8G2l0+o64iR01eugEbrC/vj0Zz4NO5+DXciIkanS4OYiWiUiKK1kW/GbBvGmicpqRbwp2jT8dLvI5zNScUgPDL4uXDyLWm1VAIrpmWkBUXhdrIQkCBL4FqJQSV+wurDR6IpGdaFYFIbF9MwEioUcWqurqFy6hNNnz+LIsWN46cUXsbK6ikd+6zHcd/+H5L6OjIzIfey6rnhWcFHW7LYQhEpPMJvNIFtII5XmMSM4TgoTY2Xk81nFAJF7EwhQxmRHs95GOT8Oy0ihUW/ADz3YGRPliRFs27kT+WIeXrcp1y2LyCASfXfG13Lvzi7izRfeQLvewvj4OLxOFxfOnkcuk8Wtt92KbdvmMDE1LuchXhgUc7MoY6bAuIiOpy1PqolFgoqsGWojZjLCdqrW6ji7sCjACI+fLxRFAouXwiQLASXHVsi1JEUoaWGlRLtRAyCOYYh8G7cvF5UE1urKilTKtrQEFoGXZlPMWSmDpSeQqwMgpvSjJFVRS9UpAEQDfQo0IPjBPsZ7RQksJmWYfNF9VYzPE74AGwEg60wrMosC4Fo8QN41AJLwCOmXwNoiAIRt0fMASTBAtMZ9kgEy9AC52WayD8b5JBcqPaAhYWDe3wo6uNVSMcmk5mYtlpRt0dsISB9XUesxQy+wZ37wh4oF1/XguEqyUAMwXsqGz/mM9G3DUcF8FMAkmxBd1PN12S8ZIDN3KACEElgi09fJwK10UL2whu6pmmw36hThtTimNuGkFVu0a7gK2Oa4Z6hKb3pfOU4aHctDw+7IHGGVM8gV8jBzBry0SmAv+qdw6NhBvEUT9OWj7zRB7wNA6AGSeh8AEBpeE0SSV5zUpt+hAjhiGUR6K/jiZBZvq/V8VQW88uqiTGVKMTiYfHc7Ije1c+cOfObJJzA/vwtZ+r4Fysj7F7/4Bd544w089NBD4qVB5i2/p+8v25/zFxmjNEunvCXbmgbolMzisfg5Qf9XXnkVr7zyOr761a9i7979KJfKwmBhfHfy5EmR2jp37pzcF0ppkm3y8MMfxj333YvR0RE06hWJsxYWzuJnP/upMEDuuffD+MpXvoJcLgvPo2RmiFazhdOnT8uxKTfJ+Xx+fl5iGF4/r4vXR9DmyJEjeOuttwS4CUIT2VxR2s40VJGOTdazYYr7mx80lX5yhjpv9D3p0slG2sOkZwclWX2+1X2yjBwsUzF8GZPxHvAc2PbCGI7ZHbx/6vlk7KTiCQ0ysZ25fxaqHHg0hJMFOu0Q1bU2lpdXsbZEaVEI2NJp8tghcs6I4glJP5HoWBbA6qUBEII8Kn5JLlo3Gj/0vd4MYNAVhCqmvdyTJjlu6GMlKw77AYfkmKaPmxx39Jijj8N228zgPAliXAsAstki/noAEA10JZN9GyUW+o/ZGz+HJuhDD5C+h3LQ5OL7EhENAZD3pdk3Oqge/5Ix3EY/v1cn3D+v9P++2bj9Xp2P3u8HiQFytXhf3xMtb7TVbb/ZWJWMKbb6mDd+f1sLgDB6ZBGxxIEsqo0BECq8sHCMAAhj7B0lB3mbAEiIdJ8ElvYAYVsE3Xov/hMlniAQhr0ugNVrxH65zv57p4vuNLOjf024UV/rZ4/o9cr6sehEd1lyqHf7hgyQG9+TP3BH/C//+N/JQpG+BzQ/r3fb6HqsjowkWX3u4qKqgC8UlG9AJitJXjGqZKV7LMfUaDYwMzOLe++5DyPFkjA4Ol4XLbcj63WRDshm4OSzxCJlEUgT8xQT25YNUr0oTUDJYlZ10hNDfBAcB/VaDUtLS/BabYpPS8UdF7VkgNiBlDkmFnIJAITHoexWXB1P8EP9vjUACJPlZD7QL4MJAII1BEF0xS0BkGbkiQTWM888AyPrwMg4SpLKstDptuC6bRmIxFTdSIn0gZ6MmvWmSDUQbGASPZcn0KDktbioXTh3CiurF8WjgyBFSpg1ptL5o8G8kYZpKMkLNtHyck1AEFbDjoyUMTUzgXIxj/baGqpLSzh5+jSOHD0q1ZOra6t47JOfxIceuF/AL4ImrJwkAMLEQbPdRFcSAKFU6zIBkSumxQtEkmFOCiPlArIZJ06IhQKWVCprkuxoN7uYKM8gncpKMiCIfHA9XhwrYWbnTuQKOQTdFjz2R0qf+dSNt+R//n7+zHkcfPFNMT9n36Q8VnV5FYVcXvTHp6enUB4rCROHCYgAPgICIKGSYzO8CI5vwAhio+sggEcZMrbNxARWlldx9PBRaX++crkCiuURWYxxfyKBxYQUvUDCsMcAoWwF989JibRFgoW8vpFiEZNjY6jEUiFkgLj0AGm25Fmi/8flAAgZJqwIjfs2tbkSet0EP/h89AAQQdGZ1FCJStXr1Yv7IPjBNxOL7D9JtodmgFw3ABIboPccPWID9OTv6uzi85Ff6AGiDFr1dSUnQn533SGEP0frv7NCltqV2gSdAAg9QMaSJuieVFHIochwYdvEAGFyvNDtuxEDhJ9xot4IABkyQD5wU+VNc8F6AZesQtYLiv6T1H/Xi03NLrzSxQhbs0+b/krB7uRf/jMZYzJegLSnE63qudMAiErIqmqmVOSLcV836qJeiAGQB3dh9o6dmCUDZPpzMkfmOmlEjQCNpRpax9Zk/pnKjSDs+CK/aNqhFFp0rBgAITOB4x/B6XQO6XQWrhmgZbmYYYFAwUEqkwayEXwNgLgncfj42wKAnFk6clMDICpBzlFdjaSMlcTSOvYok8RyDIBouSwF6F4OgDDWkDmMAL1LeTAbt91+G5566glh8VK+kmMemRQENZaXl4X98cADD8j8ofsSj8e4hLEPpaS4LcF9xiOUpSJrhLEBARDO+a+88hoOHzomnmgCgIyU5Tw4JxIg+da3/gQXLl6EbZsiL0UA5f7778XM3KzoBDcaNQE2XnrpBfH58HwD9933UfzO7/wOCsVCb65k0pnnQ4+sF196UYCRW27ZjT2375FYiMfSpu1ku5K5woIexqDptJJOM82M4lCYKibjL2HYFRaQlaIcIqPYACHl1+R5IfBGqTcDoW9IMUXGKYr0qBSNNJvSdoV8PmbodmNQSu1bQBTxAFEFO5wLtTQqP8sXsxjbXYVh+Wg3PVSrLdRrDXRbSt7UNnMwwrR8P23mBQwUsqvqKVcEQPSznvy/9824EOBmZYCwbTQDJDmm9QMKgwIg/fvoB3/0gn5QBsjVABAdnwwBkKEE1qBV2EMAZOgBMkgw+n4DIP0x5BAA2TjR238vBxkHrmcM6P9OPxA/yHEH6XcbrUE2mpv5t/cKeLme87z+72wxAELCo8T0odgRiJyqaYnEPQGQrNcUAGQ2ZyLHmvFYAkvaM1IyuUkARJug8/Oe3H6OBWLKz1bHOP2Fb8n+kfxZrx30mlDnkpIxI3/eqNAlWayl1rERbGFZv/O1/Af/2/Xfkvfgm0MGyHvQqO/3Lv+LP/o3khAVU/GUjZbvokV/h1YLK2urOH/pAlrtlgxUBEBGyyPCNODCl1XgrHL33C4IgMzOzuGeez+EUrEIjz4R3U7sKWLKMZwcARAlrcUFIQGQrGEJAMKKdFlkkqXhKxNwLmz4kHJxykW43+mKyScXkTxfm4lWl6afGgDhQLQ5A0QksUQCa2sAEEkqpx25FiaxKX9FEEQbjdZ8MkA8fPnLX5ZFf+hYYqoueuSplGhZN5o1WRiL3rQMXuu+EpRG6LaVZweT6DQEJQDC7ZnoPnXqCC5eUgkHSlio/ajkBRfCTqqAlJ2VdvT9EOfOXZKqSQ2ATM9MolzKo1utora8jBOnTuHQ4cOSECAD5HFqbz/4AEZHRyWR4QU+aNjO+0EWiBd6kqUmAEGz8VyBgBArJg2kbAvFAlFmZdTN5BW1xjUA0m17mBnfjny2qM6XAmR2iNxoEZM7diBL6axuE36XhutthF4AKzQF6GBb0wT94MsHUV2pKE1zP0C33kK5WBLPkonJceQLOfH8ENQ7BkA835UERCoyUTAzyNiKFREZ9KoJUBgbw/j27bhwfhFvvPQq2o2m7D+TzUl1KNtSJgMyUeJkBRMgmgHCiUsDIAIOdjpy/wiATI2PS7JHPE8qTQFACLBsZIJO/w8NgMjx+jxApKK6HwCJq7TlHGVlvT669AMgeuH9bhggwgKJX2YMglz2e2JwW0/GqBN7NybovCw+KaHvKxN0AUBmMTY62pvQ+ZkYicWq+RyzNENKexglkxj9HiA6eN8MABl6gLzfM9cH7/h6QZuskk62Qn+Vsd4+CV7wGZCS/yu8NgJYJLhOMECSwe7oX/xTee5yAXom6Hox5cYSWDKE+YphpRkglMAiAMJnjybos3fuwuzMPuyc+5zsL9/OwOwY6K420TiyLPPATGEMhh+i2aojpPRVGKJtdxFyXud4aCkAOJXJy5hNloRnRZibmwMFc03bRJQO1wGQznEcOX5IAJDTlw7ftACI42RVgl2MsRW4FLFghN5PMQAi3lSBL1KYii0Se0GJyeE6A0QVUKjFEFkM+XwOd9xxAE8+9YQwFCiJ2um0cSpmZTA2eeyxx8RQnHGL7geM0Tj+Emwgq5NxA+M0Go5ze3pxCZO40RBmyKuvvI6zZy/iySefFK84AiCcj1eXV0Qi69//v9/E8vKSFGeQkULQZc/e2+KYRsUO9Pd49tkfCVPEcYq4464HJL6itJROhHM+JRDDdvmrv/orOf7evXvFDJ3bkBWiDdDJbuG5saDGppwAvT9SZOkWVOFGwHhGxTT8XWKJsAPTYpGHDdMKeotKMR4XGStVmMDgiECUZoAwTmJ8xnZjhR8LVrhfymvp+UdXyInsFpnQgfJDoZRn11iEYfF+kyXN/6kqW5B7axlpRIGS0yKrNp5lldyngsniv72TAZJ8lvW8l/xbPwigt0mOR3qMudEMkI0AkI0W7teT3EmOn0kAiD9v5pPUP6wy1kwmCvi5Hr+T1ZFDAGQIgAzaR68n+XnDoqUhA+SGNfXVDnSzACDJ+SI5vwwZIBvfwUHGgesdAzZLal9PgcDV+l/y837wS382BEDe2YqM3xkfkh1NKVYFgJhSZJsEQMZtHxlD+SnSA0ReIRVx1k3Q2e5m2IFtqTWfjluSDBANVFwJIEt+JuuMWOVGF3vr+6j7LrfvZ4okYx+ttMHtWSS90evCf/y/XksXe8+3HQIg73kT3/gD/M5//d9IAnt2ehbpXEYAkHYs27NWWRMApN5uiHQQ2R8T5XHksjnFNuCCjwmIZlNkBSYmp6TqjwCIz+S910Xb68KwDPGhcLJppHJZAUAIsMDzYcsizpRqPW7HhLokzH1fEs+UsajVqli6tCSgiuH5CQDEgBGboKuJVbLSPf1y/x0MkHVGCLc/bwFnN5PA4r64QE2pBD59TFh8ybo/kayir4bJintlOs53xNWzyCYok/e1bgs1ryMSDQRAfNtAYLMtUkjZ1N9uCMOBPiJigkkDo8hSxq6+J2tWShrQj6PRqCOfyyCbUwwQ5rAWFk9htbIkUhFzc7NIZzPiwSEMEJ8L5xysVEbOhxrUZxcuYmW1JmwfSjJtGx/HWC6Pdr2O6toaTp0hA+SYyEFUqhU8/ulPCwBCsIkACP1PeO+YPBBfEhovWQaKhaJIVpGhIgwQSi5ZJjJku9gqGaC8FFxUq2tSxdltu5genUUunZe2IwMEdoDcSBGTsQRW5NLzpSNsIDI/zNCE23bRqNewcOIMDr70JtaW1kTKCTRJb7sYLZUFABmbGEMuTz8VAiCKARKaPrxA3SvLsJFN5cX7RiWEDAF4cuUyxqZnsHh+Ea+/8ipajZbcn1wuj0KBjBImgFjlyerjQL0pgUUPkBQlsNh3PZhhBDsK0W4phgeBmenxcVQrVVy4eEEBILXNARBhP8WSJ5sBIDqhL8kWpXvSYx/J89AHgDix/JVOgHGbrQJAxJslUeAi1bN9BS8aBCHYJBCGlnRRkEgSr+mZoMs59jxB1nfIcafHAKEJ+mw/AyQBgJABwglbdPHVPth2OqnF/3XyLOkBwm0vA0AsC3kaMadS+Gd/5xs3frAeHvED3QLJhKNuiORiST/LOomqA9vkc94vJ7NZgyZBlitVivEzAiDcbyEykY/UGKTlcDqmia5UNEVSGZ8EQDzD6wEg0x/ejbk7d2GOAMi235bTyrXSsD0LXqWN+qElGUfnShMytjabdfhhR/bXTXkILQIgBkLLjNmmBWSyWfEUCx0T27ZtQ5SlNi4QpHwBQDinL2oA5PjLOLUBAMJkNsd87QFyIyWwioUyMnZeLYDSOUl0s7CBbbkpAMK5R+YBVQmm595+AEQZoJPR0EWpVMC9996Lp55+QmIDFlewoOXo4cP40z/9U2GXEtAgaKGZcjw+YwDGfQQUyMjgvM5YZd++fWJ0TgCEsQwZIgQuXnvtTaytNvDxj38cd955J0bGyjIXEwAhw/eb//7/FokrylXdd989sp9tO7fB91xU1lZx4cKiyHH9/Oc/lb5g2Tns2LkHX/rSl0QGVMAby5L4hF4ijCFp4E6Jq0KhiLvuulPmeu2pQA8QAjb8Divq/KArsqRkDtmmKswIPAIaiqmoF3V2SpmkkwFiGCpO1cbm6v6ouaVLeddYZpJtzTib+2Cb89u6WIW6nnq79aS7BkD4mSWFL6vtE0ilCWRlJE5kTOf7KQReiJSdQzqVF3DM72rgX4MfsvSVa1BSWHyvS2DpMWCj5Eg/CKDHEv13PdbcLADIlRI81zp5bAUAInKprNwUiTNV6aiTEElQRYPOyXbl5+yDQw+QoQdIsu9eb/LzWvv/dW0/BECuq9neiy8NAZCNW1WPtf0xdD/wMAgQcS33bdDndpDjDrqv/vMbAiCBymNKAAAgAElEQVTXcscG3XarGSCGFG9eDQCZSkfImgQ4fAFABOygSorYtJoIDKXGEroNLoMkJtWxB/N5OpZPrhOvFAvqzzQAotd5OrbpL+jgdsmiPFmzxDkVXSgj3sdpVbDT/xoCIIP2v+F2190Cj3796xgbHcMtu29BoVRC26d0lSuB91q1IgBItVkVuYpsJoup8gTGR8al4i6dSiHyfNQqFangI1Pgjv0HFADi+3BZbR94sqAWUCCThp1JS6KZQT0ltAiCiN8Bqew0SY/pUHxAmGh00hnRiL508SI8eiS4rsgcyWKXed8YANFJ4n4T9KQHiGKAKA8QvgiAnLENHEt6gNjxoEH0NWULK6YnMcHFS8IDhA84JTj0iz/5Iv+kGB7LzToqnRa++tWv4Itf/AK6RgTXUNclC96ARvJuzBhJiUmsGdlo0cOj0xGQhJX+y0vLUv1YyGfFU0PMiwzg0up51Jtr2DU/L54XqWwalmMrDxDXg5GisbzS/OZi+fTCBSytVET/r5wrYFdpFBPpPFrNJirVKs4sLODYiRN45ZVXUKvX8anPfFoksFgdSa+TyDLFB4TJB7KEur4r95aMEkpQEJyxHaUPTmMjLtwJFsggHDNAKKu2cPasMFumSpPIpjIiEeGHBJAUADK1axfypQLgdQHf5YpRPEAQGPK9RqWCM8dP4a0X3sDq0op4YUjc7YYYGxkVQGhsfBTZrAKphPbXB4CwXZxcEelMTpgznDRcz0MuX8DoxATOnT+P1159Xfop248JlHJ5RO4tB/zAC6Ta0ie4QlkXy0KWz0MM3hkBjX6pR96UhIwCQCaEPcOK2ValgW6NElgbM0Cu5gGiGA1JCax1+aue2XEMgHDi0QwQ3nt1vcrk+HoBEDJu+hkg/QBIss68nwGi5K/WqY9G7BOjJ1FKXF1ugn65Bwj7BGX2hAFCAIQSWKNJCSwFgMj1acAjBkD4NzG4pVRYDIj0M0B0+yjgTsmmcXsmCNkf/ulX/u51j7nDLw5b4HpbIJkgSwaXnKP070KfjkHn5GJKf97bLiGpt9FCqZ9poscLbquDWf6sPUAyXoi0t84K42eaAaIlsGQsigIYjA2iLtojygth/EPbMXfXPGbn9mN69mlkybhrp2C0I0TtAPZqJJJMZtvDSK4I0zGwXLko43HTaKLltcVDrDg6Kh5ZuUJJChboq1UsjMhcFKQICkcIbAWASBFB7TCOnTyMt46/jOOLByU5HdkK2FeyRraKTUzlMRH4HWEJcAHBdibAHbo0bmCSDjD8mCnj2yBBsl5t4OThs8LySxlZinYKSG5FKiEaUdZKxicTKUOxEUu5EZQKJRRyJWSdgsw3lkW6utK80gwQFiTQ8yJJKzd8X+ZeAiB8C0BEVoBlybgv7NGYzaAWQ4HEDo8//jj27b8NOUo0ddpYWrqEQ4cO4bvf/a54f9DTgywaHovSnzwJxny8J5S3ovwV5xbum+AGQQ4BnaJI4oU333wTL730ClZXGmJavm/fXpHNFD6uaeDC+XN44YXnhf1BBsnE1IQwg+kNtnTpEo4fP4Y33ngTBw++JSALr8O0yITNCkBD0IRxCOd7gg0EZs6cOStMEIIsPDfeM760DrLqz7qtuEJsM6BUMqRGKS50cOB7yvSdQoqKXenG4EcEwwx7cyj3raYxzisMW1RsqHB+ZUQvXmjikaMYGbx/BFN4/w2RZ43vZ8T5iwGuIUxPFnl0/LYU3KjzUz5wRkgfMHYKHoQSaco8Uy1KGSNonxhfHdPg+XIuZeyg5l89B+r/+0HV5OebJdXWgTYF/mhARP+sxxcNmOgxRB8rOa4lzyP5Ob+jxy7eD80S1+CRfg50QYNm6+pKxOQY13+N+nw41yfjoiRI0Z90So6PyeuV+xr7ICWrJfvHzWTbbwY4a48dXXQ0UHKMx78yye+aph8zMGAFaodhis+rYuoHXEvxGQrixIbrweu4UgAUWR14noso4yI3ZmNmbhq3P7ALIcd+uw3LIdCYws75KdneMPnmeES5PgUSISJDSoGLih3PH/lMqX5MHx6+rMiBKZzgd//i4xuwiO7d7+o928Ogyc9B+spWnyTHL802u4yCrm5eryprfRzRPkWXPZ09+rq9uhsvPvcWDh08BisiwBvBCosCABv0/5SEH9ebSk5Fxlf6fHLNGfcJFjFELNfkWC/9Z6temou+Vfu7ufez2dh/tX7WP79c61X+ZrAErvWqt2b7QceKQY92tXut97PVx93q/Q1yvf2xy2bfYQwdhls3ruhiUJmLRPIWSDM+5DgXeCjBlVzrznJaAJDI68L2OmqE5VjHOnDmV6y0Ajn8FkxDyeAm123JNu3/u855qPlYFbTpbZJAx0aqAzyPZJwn59WnOqCPzRiVajEbvVb+4b8d5DbdsG2GDJAb1tQ37kAf/vrXMDE2gf237xej50qrDk9o9zaq9RpOnj2NSr0CP/KlWn60UMbkxCRmZ2eRTacRuh5Wl5dFV5lMgP1796JcKskF+FEAj4NDvNgjmGBlHAlTpNLa8xF1XUlQyoLNIgAS61uL+aMy7axWKriwuAiXrJGuJwwQAiD0ADGZcImTuQr6vFwCy4vdEPjA9QMg52IA5DIT9GsAQJgs4WJbwB07JeAHh0FtNL3SUgDI5z//eTzzzNMIUibClFpEMyETepQR6ygAxLLh2BmkzLQAGLJoT2dlv6xSJABSKpKFkFMJ+DDAyTNHcGllUTwvmPR3cmlY6ZTIkzHpEZopwFJgC8fRxYsrWK3U5fyKmSy25UoYszNKx7tWw9lz50QGi8mKeqOBj338Mdx1zz2S9CUAImCQATk/gjQ0QeeSnYkHymg4GUpCqKQ8F9vCkBHFFWXEyYQ0K3dFnsILMDc2i6yTleSQ61PGhAyMPKa3b0cun5NkUxT4MvDLeicwZIHVqNd7DBBKYAkjhmwZJsdiBsjo2EgPABGgihJYhrvuAULD+Uwediqt5MdAdDxEiobuNLYnI+b0GTRjY3ICIGNj46othX0QyJsTBd+OBkDYB6ivLgBIIAbvBD00AMKFLO9nEgDRHiDdVjuWzqCBqvIA0ZPJOyWw1hkNigHCho6fI64g9YQTL4STElhMBvUnGa7VBJ3PLhN5atJVbI8kYLER+HH5mjzhASL7WK9WXWd8rI+DSQ8QSfJ4HtxO57oAELalnpB19cNGDJB15tI7AZB//ff/8xs3SA+P9BvZAv3JNb3A7K9Q0xc/aECebCytQc+/9QMg/YGpPq4GBvuTkvrz5Hnz57Fv/49ySAIgGf9yDxCX7EMGuEwIe2p8ogSWEXhwDRedERW4j923TUlgzR3AxMyTUi0vAEgngtEFsnVb5g2v0kA5X0A2n0a1vSZgZMtqo96uCwNkZHJCJfpzBQGBbNNBPlOS8c63mdiKARBHgfcL1bdx/NRRvHnsZZy4cFAksAiASBxiMGlCjwHOzwoA8TlfawAkCJQ84wAACMd4x8xdBoBIgpayVuLXYCBlXg6A5HNF5Jxiz2S73wQ9oHBkwnRaQDDOl3Kv1wGQTkfFKBr8Zntrphunit275/HUU09h+45ZpNMO2u0Wzp1bwOuvv45nn30WTz/9tMhHTUxMSB+y02kZe5eXloRpQYbFc889J4syXtPdd9+N3/qt3xLvML5YRECZqbffPoxmwxMw5bbbb0U2m5HPpWij0cCZM6dRKhUxMTEuMlwcp8lCVuDHG3Icxpm8l7zHMFLouopxxHPrAf9xlZnIpvq+YgTFgLce0yWRFv+d/8s8YLYBsytABwEQ+bufhu+xiEIBINxPGHUR0rOM02wfAEKKkSTcxJyeYKACWQiCqDlnPT7VIIjaj4qRyNRQjGMFWCST+byzat4mEKZAFpNJQO5XABAFaOhrph/cOgBCWVTuj9cpTz7CYL0AoBdn9C1W+xfGm1XP8u+6SEAvmJOLYz0mDQqAbDQ2JsewjQCQ9T6tGBfK+05JMfS/NgJA9HORBED6ryGZNNCAix5H+5MBSUAmOYYn21r/LAn/vsQBz1EDIIwh+RwNkgwUwbMtBUAAk355BE5ToQCWVwNAYCt2GTIusmM2pmensOfB+csBkEwKu+anlFRGDIBI7WpctASk5Jm7kQCIPD9DAOS64633CgB5+61jsJGX8zKDgki9EPSSggLOe5sAIOp5JWit1lKWuXWJSrXi2Rrg7bob/AZ+cQiA3MDG3qJDbTVwMARA3nljthwAiQtzxG9WYjZDrAYQML73MGL6kv+cH832ABDLbavCExYKMA3KtQvziSyW9puisKGZGv3rTB1r6Rjk/2fvTWMtu9LrsHXGO755HmpkkcWh2SSbRXaz2221IqkF2WrFSUeJJbklD7IkZ4IQZHICw0EGybBlRbKcOEAQBTCS/BASCzYQBJCAKJJaotSt7mazWWSxyJqHN493PmOwvn32vfuduq/erapHVTX7XuLx1bv33DPss8/e3/7Wt9bieCoF7FRekTxsz2ctnzcy+0N+vZgHWPIxkIqbGPT01oxm6w5N0I9pEBju5vAW+NRP/1uYm57DS8++JEbP6ztbInXEqv/9+j4uffiBLEL5YqKYEjBzs7NScVcplZAEATbWWKF3RTxCnjn3NMbpz8HFByt5Mk8PWYRwQVbw4GYMCLJH4nZHFrpq8ZAtBLOqNSb/C74v1Xz0TQgyBsgIq/QnJuBbtviIMAErDxsD18z4WBIeIoGlqnnyAAj/vutawgB5WACE3ijNZkOYMfwJecw0zUzBy9hu1bHXaYrmNSUhtAm6quiknwVZMM3uYq3kV1BwS0rCKgwxUhkR0EkBILtiKj4yUpG24uLiO+99CzduX8XTTz+N02fOoFApwtUACFkVqY04W7Sz5m9zex/79ZYymPULmPfLGLd9OR4Bj9t37+L6zZt4//33UW808Pobn8b5556T6ymWisLeoSkTt2+1W9irU4YkyhgiJTguWQhqAc7qR7WAV0kvXi8rD9utpjAgrMTCyblllP2ySGS0gxZiK0R5RFV0UvOa+uRSMUa2A6VVYks8QLgQFA+Qb7yDxl5dkmWMfzu1lgANBIMIgBSLSq6K95oASJR2RGpLFvG2C8stwRZJK2VgypPXlXyNZgu7+zU0mk1JchEAmZ2dy6QtOiKBRSkSSmDxejUDhH1ZJpIoFr8agjW8dxoAYSKM0hutvYYwQBr1+n09QLqL5ZwHiDJhz9g1A0pgaRN0XQWsF+6SZGGVqYH0s71lbsqqxK3MhF09Z8p/gywQ/SIA8jAMkG41wVEASGYMK4twJlsI8jWbDwWASIJJ+qiqOJSFkcNkp6KImtWYBySwDAbIb/7i3x1OK8MWeOQW0P1fJwbvt2Dpl1A86gQ4j5gJPT2+mc++3ocOYM1zMoPafACrA+ex3/6v5KNSlKIU98BFft71AElSBO1YASCszUwiRHaE9kRbnjsNgMwvPIvp+R9Rc07Hhx1YcEILhZor0oHt3X2UC0WZJ2KHUkJA6IfYre8Ks3RydkYYqI5XkHmfRyPwIO3rMj2TInICxJ4GQC7hyrXLePfKN3E1Y4AkbiBsVEkoCwNEmWKT7ffdCoBwzicAIn5XWcEIxznPc/DMM0/jR3/0L2NmdkqS8PT/uHHjOt58801885vfFJNx8ewYG4OfMUjIymVhyuXLl/H1r39dfvNz3t9XXnkF3//93y8xGvss4wXGb6ur61LVvbi0KJ5llICSpLxjSZxXb9QUE4bFIamSmLx16yZoVP7229+RggQyY8mGkNnJdpHAlViJcRI9vAg6CEhDidFs225saVDwhXhCAITm444CEyyLDAv2KReOVVUybhEN49W8oAAQF3HSyRgg3AdjHOW3Ii8CIIliehAkUdXqZiGIAuFU0U5WQZ+BI5ZMoIkUFigARD1LKn5iEs/PgBXFNJHPOU/L/hXgJc9DEMo1KQBExwgq7hEAJPMBIj5jjjfm4tZ81vX7el40xxw9VgwKgJj7yCdTzLHmQQEQnpMGHNT9d7sMT8Zn+dcgAIgeb/OLfL2vfHuY4IT5jPU7Vr7dTQDE/OzJAEAyBgg9GqlZnANARF2N0mtBiChjgAwBkKNm5of/fJCk5qCJyoc/i8O+yfFNSezd+3p4BsgQADn+O/WgexwCIA/aYo9/+0HGigc5y0HHleM+7nHvb5Br1jHIUds+LgCkxwAJ4EVqHaVN0EVhIwNAKIFF6VNTqsosZNHXqeMkyZVmhb38twZAdO5FF432ax8zhtPxq15rmr/1vyU3R5WXPq8hAHJUzxt+/sgt8Jm//tcwMzWN8+eeBT0CVjbXBQChxNV+o4b3rr6Pnd1dWXD6ricLTQIcs7OzGCmXxfuAi2GaUo5Uq3j26Wfkcy4KRbHBYS5Y0dWlKslzBADhgpxJVYIgGgGUhWEGfnBxSACk6BkASLMpkldMcFCzmSboaBvfZyI4W1TKQpA2qSIroIxDIys5YIJOAOQeD5AjGCBJJoHFZDJlnbhIJzBU8AsIkhgBWQSeSppsCwOkgVdffVWSAm61DK9aknvGwaNYsFHw2U5MQDsCfhTcYtdUs1Ioo+D6kkBvNOoYH61idKQsCzsu+j+48i5W1m4JAHLq9ClhgHjFTMIrBUJec6bJTlmE7b0GavWWtIdvOVgojmLCU4kdgjkra+sCgtDQlIn/F19+CWeeOquur1iEWyrCpqltGKLdaWOvURMmysjIqMhZ0GCW908DIGqgpKmoL7IkNGIicEMAgADC7Pg0XMuR6yMAAi9FpVqSytFC0Ue705QkggzcXOiHNNJVlYZ3b9zBO197G61aE1PT07BioLa1i2qpIm0hAEjJkyQAX1EaIkzaio0khTs+4CsAhOwbBUUrFgjPvx0EYvhOIIjVd5VyBTMzs/Ic8NpJqWENEu9/GIXyHJTEyJ4LcQWAgCbd+/vY3dmVPjs3PSNgB3XOBwVA9MRPsEXpa6gXE0UmAKJNz7sov+LcdLc3GSACgFAewzA11qbq3SpxXql8XQEecmyhY6pnic9tHgDRMlea1D6oBFaPOWJc3wGBLIIrhPDU5yIz1umg02odCYDoZ830AOlOzJo5xpSX6Lj3KqP5b5MBouU2mJjl2PU//PwvPvLYO9zB924L5BNg/YCGfOtoqZcHaTUzqNXPgplcNIPY/CKjO/bkpLLM7/Dfo//i78spleMUxSjzp8i+03EchEwwJyk6LTWWF61UjPtiJ0YwFchcOPHyIuZfOIn5heeEAcIxqhAW4MQOnMhGoamYkPW9PfGXqoyW4FaUnJFVBrZ2N4WVODUzJWyAVOY9By4KcJIMAKGBNFkTdoDI7cgYeGdPASDvffgtXM8AEIIjCgBRLDUNgGgJrCeZAULWYa+gRElgceziNfQDQMjC+MQnnseP/diXUB2j/FUbQactrIvf/d3fFX+Pr3zlKyJLRXks+qokcYztrS0pXCA48Qd/8AdSpEImKO/va6+9hh/8wR8UQIR9lveIwH8QhCgWKzK/kjHKuVkXSowwZnQs8fuitxPHXu7zO2+/I55kly9/gFqtKcCY5xYEVKEWmcfCkzCU42ppK/YnHpfXntc51kCjzKGZN4NmjlhWGxYCkZeyrYoCxCMHVLJi/KT3m6RcsLEwgzUTGeAnDAyV4EtTxTxI0FH0SMNrS/2twY8MAKEkFUGMTCqrx1IxGSAu0pjSlb1ZtR9gIbFOxnrRoL66Zg2AaCaKKiQYFAAxk1/md3RCRFi2mTmmKZmQH1/0fvolUh4GABH2dMbK1d/X91Uz2fIASP7Y5t8aiMiPkXrMzScBzb/1d8xxUycL9Pf1sQ4DQCS+MeKSvAfIY2GAJBacjAESCwByUAKLAIgUAwWReD+Kf+GQAfIg0/THZ9sBPUB6Y8/9JbC87TP4+lcvYgiAPP4uMgRAHv89eNAzOG7gYAiA3HsHHhcAslhxhAFCmXgv6igARDkzS+EWXCWBpQGQ+0lZSaybY6Hqv3UBjr73Op4yYyQzPjqMJZxfN/Jv5nljxgt9Xps/+xsP2t0/0u2HElgfafM+np1/39/6WanUO3PmjGho315dEQCESehau453r10SLxCH1W82ZZo8YTtQFmmEZtqVCoJ2R5ITE2PjeF4ksMbUoo8SSDT+Fh3qjuyXJqVMhouXAhd9WWJXqreoZy0AhtJBZlW9ACDbigESttqwoxjjo6NyfmR/JM1Ol/WhxO96EgMhPTdsVuIpvwMlgaXSwvx75REAEJ4/JYpcw/S8HYboZNVm3P9WYx87zbowEk6cPIHi2AgKo9XuwnNqegwTUyPZAtmG7xTg25RjEotKFB0fvuVK0pzSHBOjFYxWFQDCxMHN21ewvb0myQklgUWjeU+1revSEgMhQSZBdGPs1VuoNVpyL+wEWCyPY6qgzofvrW9uYXV9XWQmyHp46vwzWFxeUhJd9DUplUQGS+5n0MF+o444jbseIbLgZG1kthjWC2JWnfLH92nGHkliIw4jjJTKSONEAJFO2IZbdFAZKQv45noOmi0CLKEknB1KPYSZFJZl4e6Nu/j2m99C0OyI1rgVp9i8s45SoSjspMmpcRRKZBupyn5qiXeilmjAS8KDFcIEQDzl1yI23CnEj4QME6kmRSoJdgIW5WJZEmsCgLTbksfg/dcMAd9xUe4CIEkXACE4yO+TATI7MyP75t/tfc0A6e8B4rKKkfrwhrybgCBZMkUDFjpZYpqg6/vAfq9fAjr6flcHnhIjrIDVk5KwPwiqZKCIrabRwxkglK/LMUBMwMOUxJJzPiCqrORlDniAHGKCrifdfgDIIBJY+llSnimqGpb7lMpfwwNEJ5cHZYD8o6/83OMZsIdH/Vi0QL5SxryowxYtDwOAdINaJjuzg+hnvl+Fs07Amb/1uR2WOJz5v39JnqtCEIsHiK7E5nsdx0ZAjR9DAqtop3AZ+OYAkLnnT4AMkJn5H5FijGJUFADEjR0U2wXs7++hJZ4/QKHswata4sHhjTpY21zDfm1fABDKcwYBk98efLsEO1ZFB4lD+INxQAehw4op4PbeJVy9/gHeu/It3Fh5TwB6DYCwqp4LCUpgkQHCBH4cdeC5mQfIEyiBRd8pxkAsQNEeIDxvzQDhb92/eJ+UAfpL+NKXvgSv6KJe20cYdHDp0nvi/8G5jgDIU089JeAH5xECzywKoAfIn/7pn+IP//APZZ+MCdlHX3/9dWG8kkWsARD2Q0fkOH35Lk29GRPwRaZnqVwiIiGLoYCM1FpNWCV/8uafivTV9vYufL8osQGZGARUWHjuFpSMlh7L5doEq2ccctDPQfdjPQfIgtFW7FQ1r7ZhW/SGcWFD+YUQAEkyjwO2KbdN05B6nIJ3iJ+G+Exl5pMZA0SebyuQie/AQpEFOV32h2IgdvchE6jyddHsRDJYZQFquwg6as7ML0hlEUnWSI7ReC8A0juWMm0/GgDpNw6YCX7dpjoOUW3aiyPyoEC//R025pjf1cfUY1YP2OsBIHrhbQIgeiwadNLQ+xgUADnsevT7DwKAqISA7h/qtwZAtAfIoAAI11qDvAZJaNmHACCRlfXfrgfIEAAZpM0/1tsMCID0kulHeIBsnX4sAMhgiWMy71Th1PfCawiAfPR3ebB+N/h5HPf+Bpl/JNbOlFgGP9Mnb0szYX+/s3tcAAhN0Itk9MaRMEAkDgaLdyir6yC16YFrw4pbQKakkr8mPf/fr1BFx3P63pueajre0/HO/caIPGCijt0rbM238crP/OoT1SmGAMgTdTuO52S+/J/957JwpewQGRpkgJDAyoUmPR6u3L4mXiCaAUJfCiZLZUFrWSiITnIsC+X5uXl84oUXMFodQSS6u6kAIHwolA9DSh9rFsllaGWmoClV81llvpEppQlmkRJYW9vKzJIMkDASnwdhgPBEO2FWmZ5pyf05AiC6Kl5TxLggTzIDSD7cjThAMw7lXPkzPj+DsVlWp6oqwELJRaGoktxy/RF1/nppZDtSNA62LSsjR6sljFSKSpohibG6dhM7uxty7yYmJ9AO2wjijkrwW7YAINyFDFyUI4lSBFGizCNTYL4whgm/rACCOMbu3j62d3dFooqG4KefOou5hXkl0cUEerkMx/fkXkY0sg/akgSgHiE9O9Rx1cLaXBDrylMNgJDxwSrSieqoJMYJiBCgKI+WMDqesXsyAIQMEAGbKPHAwjJW5Po+Vm+u4Ftf/TNE7VA8UHihKzfuoOQXBMybnJ5EoapM4Vkpyv3EEU1OU1gEKhwPqe3B9guwCwUlZdVqd03LKfHVyhIxPF+CflMTygOE94vJdCrQ6oW4BkD4nEhigUBYGGJvVwEgZIDMzsxKwo7X29pvIBAJrENM0AmAqJLQTN6NHir3B0BEHTxLPoidagaA8HwJfvAeaiNcgpAiJZL11+8mAETkQ2hMnt0f/i0m6JP3mqCz/bRcmAZA+B6v10xePCgD5Fd++uePZwAe7uV7sgV08lEHjGZweNiiRSf/HqTBzIRanvbcBTuzZ0HvN398/fdhCwKaoHPfhSCC11HSchp40QCIJORTpSXrU5gxUQyQcFpV/4y/tIDZ55axuPAsTsz/qHhk+XERdkL2nwM3VFX/7aAtIIZFQ/NCKHJNhaqN1fW7Isk0PTkhZt1pJ4UnCXcap1bVs04GSBIjRAeRrZiQd/cu4dqND3sASBggyRggktywmCD/7gRA2Oa8L/0AEF3xNT09iQsXXsUXv/hDVJRScpStJi5efEcAEMpLfvnLX8bTzzwj3lict9nOjCEIUPzxH/+xeIYxhuTcwnFUS2Ax5mEfY/zCPsTvrK6uyX2sjpBROS0sEcZCUnQQhapQY28P16/fUL4f77wv8yWNvyvlUQFNyMggG4eSZxEUS0IBCQw/lIyllt7UUlFKbiqTjTJiNL2AE0YkWR3iQUAApJDFMFlCWt5X/gQ0QScAoo6jGSAe0oTgiIM0ViBTSjmt7nZKqkr6YU4CS85dDEyki/4AACAASURBVMvV52SbUKpTe1VpwIMScgK1ZJJYKq5TsSPjN4IgmnWrtlHzu5A3E7WdOIeJ3CffU/J4+ec+nxTvNx7lQRAd43fb02jjw8YVc/7N/1vm7Wwf5qI6D4BIcQw98TLpSnOxzu/nQZ6jxs48AGImfMyxtB9wkF/8q3uZSY5lB+72gVy762Ih3Q46htYACAE/FiUNAlgoJ5njBUDcWD1XkRNL3UpsJfIj/SBjgNAXjhK1QwbIUb3sY/z5EAD52N7cIQDy0d/a4wYsjnt/QwDk3j7wOAEQMkDshABIJ5NEpX8dC5EdxJaK/+yEzOb+Phvm1WgmdB68MteJ3J/2VDML6MziDTOWywMs5t/cTvJome9zvmWHAMhHP958zx/h5/7hP1Km2CMjYrizvrsljwoXpu2wg9urd1Fr1lWFp18Q1gcfACaFadrMRKQYNrsuTp48hU++9BJGyhXR52eygQCIflBoLhfyhwtXGkVTX44L1izJq2R5KAWgviOSW76P7c0t3L5zB0G9AQShmKxzce1ThCgwTNCZGHkQAMTJJLBuX8eVq1dAk0lrQAksJuXJYiDQ0604o6xXZhjEwSRyaXpuS2KA0g3zp09g9sRSd8Ee05Mi6XT19oJmiJCSXmoEQdBoI2goPxBWM1ZLBVRKfmb2mWJzawX7tS1JPni+h/WtNWzvbWe4TCoASExzVV9JjtleAbA9JZGQADN+FRNeuSsTUW+SIdKQBATNVZdPncT07IxacJO1IwCIn5l0JogoT+W5AoAwUcJ/60pMDYCwwpLyWMViQc6B18H9U05pamwcjmVjl39bCcaFETMu99bzFQOEQhJsP7KPSMNnUqtUqWD11gq++QdfQxokOH/+vDBAbl25IZJhBEQmZ6dRGC3BLvqwpOqVWZMm3cUBGqjaDqzEBvwCUCoJi6m9s4va7q6cH03hd/f3pBKVP5R+mxifECBEFt3SbymRocyiBADxfLm3GgBJAwIguz0AZHpGFrF8dpQEVhPNRrOvBwj3TxZIdzLJeYDcwwBR8uNqwsuYDbrmm8+u+O4YAAj7BP9+YgCQDBTUE6RifGi5joMSWDJxihF9qCSwBABZwOTERPfZokdJKia0BwEQAYWyHzOgf1APkCEA8j0/dT5SA5gsCenPGXCpwO3+weogya/8SeUBEBPM0H0+D77cb9GkA13zOHP/zz/oAiB+oMAPvQ/tASLV8zS1JfsqJQCiPEDuAUDmn8XpxS+p+T9RAIiVUAZLeVdENIlmxbsVInTbMpe5xRgrq3dkrJ2aGJeCALJGOGdY4v9RVeOCk4pkY5i2EVpNYZre3X9fAJBLVyiB9Z7IGaY+JbCU/BVLNFQimZ5UZIC04bmWzOfpE8gAIbNG+aApdoMUK4RRl/2nGSAaAFleXsSnP/06Pve5z4mfBecmMm2+/e238Du/8zvCLKVB+lPnzokMJtkfBPS5X0pTfe1rXxN2LmMQxkT8oV8I93fq1CmJHQiA6EIBFlewmIWSnlPTUzh58oQYn5MVoo69j7t3V3Dp0vu4ceMGdrb3hTlCQ3jPKyomcUTJQo89AUGs5K+4fx2H6cSzijdUX+wWmRjPmu7DbAtZ/KU00yVD1IWVFjIgT8tUab8PTrIaAMmUM2WS9g0ARHl1pHZbTNJlDsqS+b3F4cFKf/MZlNgpYRyovPGUrKWDOCS75+C+NLVSs5y5f8W2Ub4hfO4OAiDa74zJeWVyqV/m2GA+3/kkvrm9/o4ezw4DQMzjHLZYNo9pLpQHBUD0deux1FyI56+x3ziptzfvRR6w0OeSX8ib46zZjg8KgOi20fEzY0uCg2SBPwgAwrXWUS+zT95vWzJAugCIq5hPQwDkqNb96D4fJA447sTnwFcjgHCXa3rwa/K2WtMcjHHUewdf6j1n89RjYYAMUsGuwPYhA+So/pgHywfuS9mGgybdH3S/T+L2/UD0Rz3P4xwLBi3CetDCg6Ou8ag+dtT3H+bzQefHxwWALJRtVFxL5IQJgEiskaj4jgyQGK5S0hHt+F4crNsiH9votWe/ONCMibQEVj8ApF/MlY+VuE3vPbEU6/saSmA9TK8dfueBWuBn/sEvo1gsYWJiHJ0oxO21VQE8KH8dpwk6cSSV5NLZWX1mWaITvV+rIQo6sONEZKrK5QpOnTiB5599HtVyWbahR4b29ZCgh6bklGfIFnVcqFPyQCq0JQHExSXzk6qSrUDjTr+IzY0N0aKmYbqfQqrpxQSdAEjYMzQWyQOd9KSmnWsj9oiGymOJjqgy9yQ67iDBDSvBzbt3cPP2TcRcpHJhnTEYKAkGGnLyPKmPxwo9I1HF5DeN/8hw4E9Ic+YkUdfiOCiNjaCYMRqY1J89uYTppYWuGVEbbQRpW6rzOOhIsieyVCJgbx9xO0TUClCr1UUCa2F6ErNTEwII0EA0CutIopYAWFzs7td20GjsZ4OLhVjWywqc4jm1OhE6nVDpZxOAqIxhtFgVFJbST3dWVtTPnbtotds4e+4pzC8tikEpWRcpjdtZ/yiVuAHaAU3KUzm+nJMYpKqKT0lMSeWsklmShJZH09NYfDVYSUr9cV43ry+1ElTHy6iOVlChqTlS1JsEYsgA8YT54bAKLVGEn8ZuAzu3N8DFGT1AKBeWdCJUy1XMz81hbHIMpZESCvRFKRQRRh00GjsCEnilIvxCRX4s10fiOGJGvre1haZU2rVRr9dEUkUDIPS3mZuZlQQPr4fyVD51xiOlsc5noFIsSXKdFXA834LjiQk6E0ZkLc3NznYBkN31LeytbaHdasv3xUCyoxIS/OGcYJqKy6SRrStkMlJdWvVscXCVWaX77CvfG1aWqso9zQBRUmS+gGImAKIBFT3RqaddHUT2w0bPGChkogjAYEhg8dy6RyfrKCd71fUTkX2KCctDS2BJZSyf0SiS9iSbY3F+HuNjo4p9xGdVQA6VBJA2lYeh17bSLtlnvSSTYvSYSR0tccZ7xO20B8gQAHmgaeZ7dmMzyDQXgnqBkE+26cVev0Vjv4WMuTDIB+zy3BpV0GaSTgeh2jMon5R8kBs28S//a9m8GCYoRj1ZHe5Te4DIHA9KDQJuEsKKwi4DhNuRATLz7BKW5p/DU/M/KvNnASU49FMgKzJSwD/9pQliBEkbHbspZs+J1cbq2h3U9vYwNaaKI0bcsjD0EhSR2PQkIwCSfTdtIUBD5qKVPQWAvH/t2yKBpQCQUDxANANEzWEFYVIkMSWwnmAAhOO1aPmqSn9hB0SxgPZSSCBzsDJE5Nh27txT+OxnP4OXXnoJtpNid3cH6+tr+OY3v4Hf//3fx4svvih+HqdOn5bvcJ4UCcd2W6SvyNLgGKxjEP4mA/PChQv45Cc/KbEH4w3+1Bt1rK6uiG8ITdar1QpOnTop94sJXhYerK9vYHV1FWtrG5L4ta0CKpUqioUyksSW4/N3oVBEarPII5T4gPeGrCEBCtg/WJTg+cojJos/dFJL5B81u1IiJEsALztWGsqKDajkOjm/KyDCguWoWBXC7FD+Zt0pN2EsQ68bMkAyAMRRDBBuJOwOvbFg8JlUK+9X5i8izzLjXzJAJI7tASBsexYbyTOsRFy7ca0x7ct7ZOfSU04Bd0qai5iYun61QGaS8kEAEHPRqseGfNJfJ/vzC+P8otgcawYZ0wYBQHivdL82pb/6jWP5Yx52DuZ42m/sNMdefp5P+uixNz9G59uD39W+Lfozvebgc6MBEJFeNW/2IYM0e0aU823qt+mgCR6HAAgHXoJrbiIysl0AhDGhhFvKAyRmHDv0AHmQ6fOBtx2kD+T72AMf5CG/IODHYQBI5pHUjcmlj95fAutJBkBUkYGKab4XXvnkfL/E5v3G24dNxA8BkIfvXQ/b5ocdcVAARDPAH/7MD35z0DHvuI6n451Bjvu4ABB6gFQ9rqpSeLECQJAoKXMWb0VQcvUaADHjk35rRVlfZblPyUdmBbg6btZxtI6p9d/92uioftf7zuESWDs//z8e5+185H0NJbAeuQmfvB381V/6byWpx0VoK+jg6q0bWN1ax35zXzxBxiYmUCopeSMyHtrNlsj4NFoNWZBx+q+WypgYncDJ5WWcf+ocKqWySuoyyZHpMPPKRZc5TeEXfKkY5EKt1WqqhLIk6ZUmHBcDfMjIACkXFABy/fp1WFGMiuNhbGREGCoeAxCaYgcqqa8kFNSCVyr6Ci7SotddeLbTCC1WntK8PI5xK45wPQ5xd2NNqhjpT4KsalAGcP7tqkSBVBiyEi+TQJKAP2OAUOua59Not+VHJgnbxvTSvAAeJ06cwPLyMqaW5jG5MCdJCEoQ1dFCE2pRw5+KV4FvFeRa79y+DQQp4k4kHhlc+J87tYwzy0vC1hmpVlAuWCj76lq5LgpadYSdVhdgIZVHSybwfLe39rC7uy8JiyROMD4+iWplRBYvpNi/+/4lvHfpfVy+/CH29ms4//yzOHn6pNL29j20o1D6CJMV9XoD9WYT7Q4NQSFySuVyVdqaiQwmJEqlimhXc+EmSDTbLvMbIQuIvqH8LefDVFXVh1+kbImLKA5Ra+yKPrhIcFH6KrERdmio2pRkxYjL9lIVOKOVEcxPzmJibEK1z2gF1ZEiypWS9O9W0MLGzjqSNJa/y9VxVMdmYNlqkiDotLGxIefCv9utFur1HgAyMT6GE0vKD8Xsm0y2s69Temu00vNTKRdKGKuMyuKVEh4TY2OYn52TttihzNitu1i7cVv6rkwWcSJJer2QVkn+XnWmlnHSEzOTJGzL7kSWASDdhXqWItGVoNoEnX1PfvoAIEzS6P3Jvw1DTp4Lf/T+KXvXDwDRE594gBgqDGR79V7M8hAi6VV+EfA66CFyHwaItFcsiT6OFexX87OzGB2pZlXakSScOJzIc8rtJHmZMUI43khVrTo+f2uQ0AzydRKC91t8c2xbgE623xAAefLmsifxjHSgd1iy0Ay0DwM/+oEh+aCzXzB6IAhlgs7Ql5esaDZP6kWNCco8SFtW/8+/p+avBCgnvTGEx6cEVoeTk4wHSj7QjUNYcSgMkGgmku/SBJ0SWMtzz+LczF+W57FgV4Q1wsc2DrPEtG/LnNGOmmhbDXke29EeVtfuolmrYXpkRLwnZsrjApaHaRGpP3WAAdJJmuikCgBZzQCQywRAVi8dBECoCUUYxQRA6AHiPbkACBdDnBfU7e0BIAS9tUQVx0NhsMYxXnjheXz+858TIISEl73dHdy8eQNf+9qfCrvjM5/5jAAg8wsLsl/GCQRA+PN7v/d7uHLlSnfs5H3kfufm5vCJT3wCb7zxhvzNsZOFBARWPrxyGd/85jcFACErVJi82Tb8PmMdxihM3BNMKZfG4dOvK7URBqnsi+KTZIAklDRzEvk+51kN5vG6uB37Budm/WxomaH8WK/jRYcgW6riD7Ydx31V7UZWCGC7KtaB1YFlKwms3nxcVOCHACCKrZQQALF7c/RRY4Gee/WcpecmNYfbSMhglQdJTZ3q8AeZJPLdVAFcjk3GVQaAxBmzjOCHgP9M2CvZBP3S/86PLeYC+LBr0ONbfhzKb29eoznX8t/5RXm3bQ1TcD1WaUaRlsDiveJ5alN0aZnse5oRa45p/a5bf27e18OuN3+d+p7l22pQBogGQLjfbsySsYsfPwBiS+zNlwmAkI0n983wABkCIA8ycz7ctv0STv32dFQS6uGOfv9vDQGQj6JVn4x9muO1HpvN34edZb/49UGuaAiAPEhrHdz2uMeAIQBy7714XADIQslG1bfhU8gkDlSOkusVBvK2iyh1VH4kY4DkWbr550oXR2nwSsdN3IeOz/hengHS7/nM97tD/5b4sz9bdfcX/tnDd/yP4JtDAOQjaNTHvcuf/pV/KAtIShjVW01cu30TGztborVtuTZKI1WRPtCST816Q3S3ZWEZJwKAsPKdAMCJxSU8feasACAiF8EqtqzSTYJnSlcklONxZTHOB7JDHwmmGbKEJHOSuuqaskI0td5YXxc5BCuMUfV8jFarkuTwyACJEpGhMgEXvThJfQdJgTreaqFK9kc7jeW8eIybUYBr0cMBIHI9rDqLYmk7/tAAnUbomoI/Pj+LifkZMeleXFrC+Ny0eIDIQs+2sJ80UE8UAMTveKkHK7KlAnJjfQNxOxIGCBPozUYDy3PTWJieUoyTYgGVggXiO2qhHsJKKCumBiu+xNSa/4lnS4JarYFmQ+lxk50xMTGFkeqobMtF1tXr13H95g2RoOB9uvDp1/D0+fNyryhvRTZQOwwkiU+PkDQzWiU7xGV1KQEQan7v70u7uEX6izgIm01JVhMkYbs39vflHhSqZeG/EVAj4EH/d5uUPoJtSYRO0BQTdJl0CeaECaIgQrsdYH9rD1u3NtBpKMCp6BVQ9krym321XClidKyMyakJMS9ntWituYcoidT9cYuwvQqS1JIBnQkd8ZmhP0qWcGDSgfeY18uEuu86XUCDy0EeSzE+ImGEFFxPthNAj4CN5aDTVhV81XIFk+PjaHc6wp6ygghOqFgVcr+OAQDRqQwJVI8AQJQpek8CSwEGWj9dgR8akJDJTyr9sqpV8eAgANGbuATsMJIpUgimPUuyQa4HcPQHQPT3s/xO9/i9v7uUFyRMeJCBxQne87AwOyPMMCVTwwrYHoBD4IMAiDmxi29PBoDwfolEXCY/ZAbsGozVibQhA+Rxz1jf3cfXIIMZEOrEn05s6CRaPknXL/FhBqb5xUk+6OxHS9dzFVv1YRdL5d/6u/LsVFMblVRJ9ujke8sC2pJsTcUDhMdwTABkOpLCgomXlwQAWZo7j3NTPyLV6yV3BI5FACRFFNjyjMKzERA0DxvoWA2ZdxvtHaxt3EWrXsd4uYxKtYLF8RmAxRFpEU5xTkKA1E2l+KETN9BJKeuZYGX3fVy/eQXvX30bN1ffRxAGSP0IrqcM0Dl/8fwAv8sA8T1L5mCW1TcJ3geknmcgT8S6CQeIHMQBUN+v49r7twQ48O2ymBQmUUJhLSVVaDsZB8GCZ/mS9B+rjGO0OopqeQQlf0TYCY6tmIdCYcxGRkpA6UWNgFuMrQQAYWJSUhPS3mSAcE7kvhl7CbuWjM4UeOWVlwQAWT6xLKS8vZ0dXL3yAf7kT97EW2+9hc9//vvwxR/+ojBug06ARrOBzY1NYeR+9atflTmT7U1AmcxZ3nsWIJAF8tk3PivH4xzIGObGzeu4ePE72Tzbke9x++2tLbTbHczNzcr43Wi0xIeDMV7Bq0q7t9shwlDFLbwnjGcor+qWXLk/lM6SeYJtmvU3xqRScBEEMq8LAM6xPmPEytIrk5uT9+IMAMm8zFicwP4ifEXGJW5WrGAHCgARlk3Gk0wIehAAsZFmcm0HARDOrWrsuteXREmW9Z7vjE2QxXAqNrYQduoCXAhbhX1CzNuVrw3nKWFBZKxPBYAYDJDYyjzBCICouXFQAEQDRyZAoZNhh40pJoigxxZzrOK/82NhfhzU25uJt8MAEGHrsNox8wQxj/m4ABAdT5gzlgmo6PfVMxpl4+ZxACC0xDs+CSwn6QEgkSGBpQEQiF1NiiSMhcXMojc4lO7tICkGKE+6mF+cw9OvnpRCJ8ttwfFDFAoeTp1Rz7xl86fHtlJJFpa4cezluKcYKLD4PhcDsiBQa8eUWgDZ58cQHrDtBnNQOYaDPeAuZAgZgAWkgNEH3PkxbH5fAMSYu6SAS1r5CAbI1il8/Q8v4r2LH8CF8vKy46qqdBaOp5rPLDLyZI+y8FD9EcpfkxMbNfEFyJY+dvRLzwv321KNV99LDBBVWKFfZjx6P1CuF1c+XJ9UhbGH6OQcfSu/q7bIg0yPevIPG9MfdtwhAHJvyzDepsfscb1YLKpkBC1EGTvYV6ZtsOMQY1aE8YlxzBVSkcAiAFJImG9NxC9R1h8ZAMK52AXjVqV8wzWP5AUd5gUJlmjVnVTk3UVeWPI69Lm1JWYUACQrtuX9Nxkg+UIQM6bJ/zu/ntV/05+k3/ix9bf/6XE16bHsZwiAHEszPlk7+dl/8muqAtrzsFffx/U7t7GzvyeLRQIgTolV+UriiInF+l5NJJD4MFGn30uASqkki9WlhQU8deo0ysVSt3JOTCO1BjMfpqw6TWlRJ/IwMWjhOXBBpxYNca/K3i+IKTdZEXYUY0R8SDQAohgg1LjWPhkSfGcL4cRzEHN0yJLSBED4w4FCAyBXowB31x+MAcL9yzVxQIkTxSgolw9IYHEBOjozhdHZKSwsLGBhcRHV6QlUJ8dlUOE17kU17McNleBn5VcnRdxWOtxkUYSNDjqNjizuW80GpkdHMDFSkSo3JuMrRRtFlxJSNTSbDRQ9yjJZXUNIl2aemdQDr7nV7CAMYlVZWS5jcmK6C4AwMX93dQVr6+tybBqeft8P/Gv45Esvy6LScmiqHgnIQ5kQLqFLlRGUq1UUq1X41SqQASBoNKjDABTKktxJ+DeBIU9JVextb8m9H5uehFvw0Wo0EARtRAiQkE+vlvXkAok0ljARokQkwYRmnyS4ffUmvvHVb2BrdVOdX2IhaUfCbOG9KZV8jE1UMT8/KzrmxUoRQUyT+FABZhHQiWyE7D9RhHXKrN28Kf2IfZ0+M5OT413Tc0pZ7W5vCVPozp07AvAQ8NAsCdGYiBOR3ZBnJYgQtJR/C/sngbwKpeGCDmrNJuZGJ3Fiek6Ak2MBQDIPkG7fvA8Awv5zGANE90UdcnYnKU6KBgPkXgCEuh5GcMyJ2/z7QAjbBwDJPEC4h/4ASI8hwueOAAg9QDQDZGGODJCDAIg2PVcMkEDkTLpgY+bVw+sT8LEPANKPATIEQJ6s+eu77WzMxOEg1cHm9R2WPOP7ppRVvyC0Oy7ksiJHgSaDtO/kv/yPZQ4vBTZKkZrDHcuXrzatFLQbZ2Ct5+GCQ6mhBIEVozaiGCBjL5/B5PllzI2fwbnRL8DzfHheAZzDRLKHHlCkaBOwJvvLSuAVlVBf6gbYr+1hc3sN9dY2ZmZmMDc/hTgOkXaKKGFRwM7E3UcnaKAd7SKydiWpvFm7g1u3r+Pipfdw5fo1dMIAEVMrrgvXK8ChrxMLCLRkkdWG48WqKMR1UavXkHRiuFx4kHbejMUrzYptBO0I+zv7uPXhirAmKepFDS+CQY6tTLaZ2BODeAGfHRmHJkcnMD01jfGxCRS9ksznVqq2oTcUFzkyLouqnxpk+V0mtqXIJGPGmT4SqjKeCx+VaK9WyzJPXbjwKXz6M68LwGE5FlZXVrC6cgff+c7b+MY33sKrF/4ivvCFL2BkdFTiEBZnXL1yVT6nT5aA/ZmclizZMiCdSXrGGZKI4vmIF0mIMEvUM07j9WuAmddAkEaknjKJKLI8uJjjPtQ1caGZzQMaeMiYTN3K+6zD8lykb2cgRzehlclRqT6VyTxmbEceS1ezyfHY7lKc44okGk+M8zn/LeC56esh06OKCeW2cl5xNOiRgSTdZy+fCFIAYZeBlTFqDzybMk+pvq+BfJnHPbJqFbCnK/XYjj2QRTNElOGksD+y684vZM1nvR8Ia35uAhh6HNPSU3qs6TcO6fnXlFrQQEc/VoVmROhj6PvDa9VFCfq4GszV2+ixVs/xJihjfmYCMSYgfNTYp5898/vmMQ4DrPu1D++plqCQNRGBYseR/kbwlD9kNQ2S0BJg7xjzhVZKI9XMu8FhXJ4iyUzQ5b50TdAVACLFTI4CQiKvhfKEh1Nnl7H8/IzI1Fl+G/ACeL6LU6dnVALbDgXckASNrc3r3YwpfH8AxAbnmuMDQARcOS4IhPl4Sjge9RKFvH5eGPkvyorqqL0d19l3jyP9biBExQb7y1EvLeCnE9vms9Lt4yng7JzF17/6Di5e/BB2WlHjajIqvmCUqLQtX8Ee4pnEvXHM7slwqn1x7FbnxH47yEuPIUdt6zwEyCRfyf5nNilP0Tw7NcVpluFRZ9Lv84Ms+4fZw8ExXz2fvVf/+6wAi6NfeYln3b9Um+iGVcWiR+1RngrxbDv6NQi4ld/LoGDP0Ue//xbHDYA86vl81N/v+9z3Kca6H8D2UZ/jUfun77CVDgasHrUv6flWjFTyYDYsJ5N3FfsBW/w+SlEbk5OTmKV9rc2ipxjFjM2bWc4hTVnwokBfKRoQbya1NhPwo1vsajzN3Zg6ey9T0Og+l3JyKayo50XXzRcZ6iHcTMdRZpzH91V8r2JSWddQbFbkhvU413vShybog/SW4TaP1AI/9z//M2VQGQbY3tvFrbUV1JoqKc/qfEq/ekUflXJFAJDa7p7I9nCSc2GJJwcZIARAFufmcXb5pAAgQseyqCDFDq8W5bJAZKDHBElm1EwmgApSdCJSVXRIYpM+GgRA1tZx7do1uEmKsWIJ9GNg5afLwDxSmv9SAcZKOAZCsigmXdtGJJWcamHesRK0LQWA8Bi3gg6uBR0BQLiwj3nNWYVkXgJLgnRW4kk1qJqemQRnkK89QIjW0uOECCq3n1ycE9krmoI+99xzGFmcR3VhFikXOJSTsgO0bcU4sBwXcStC1CbAQEAnUgyQNqsf2wiDABXeh4JKurPO0UOANGxh5e5dbG5uouQCJZc+BSWplNzf2pHqy5mlZQEprr97Gdsra8JImZyeQpueJVxwOI4sJm/fvYOV1VWpyGSC5wd++It46eWXlQQI+wL15AWI5vVRasGC6/kYn5xAZWQMdqHEm4uo1RTAwvWp2w009/Yk+UHdbgIg62trcq8oB2b7Lna3t7G7v4P91h4arZr4jyRkajisvMxMQJnqovmp5Yjm9+7GLq5evIJmrSXAAqtqG7s1kSVjexZLPiojJczMTov8GL1FLI8Jokj6LzW+HaecVUna2NzcwPVr18T7g9dHeQ7KjLHflytlhO026vt7IkVGRgeT+37GGGDfY6rFFX1tlWAiMJaEiZicc/FKVtT42JjIhrEa1o1SFLmo1PIOHv87yAAAIABJREFUD8wAodmtTn5l+uLZhKXeVUuMvASWSpp4ImnmMOmfsZFUcq0nXyMASJdwkfl/ZIwPmcAMCSyZsgwGiP5uFwDRSavuSCVppe6iJEsPHZTAkuNn15eJZbHCS83BlIbrHA6AxDFcuZasMjFLvh0AQFgpakhgmQCImfw5jAHyj3/mFx5p3B1++XujBXTizgQvdPLwsIVYv2CQrZXfh34WBgVA9Pa65Q87ziBJNvPujf5f/6ECnUMbxVBVFrmk88HKAJAsIZEtjD2GFkgQWjHqY6mAzJMXnsbU+ZOYHTuFU6XPSTLcdX1JgHN/NMKW4oiU2DqTcJxfVHGF5UVotOrY2F7DXmNDGH8LS5Q3TGEHFZTTBZVAt7cVABJuox1vSnJxbfcGbt66gQ+vXsXNjAEYEswgQOoVYLuU0CR7VcUpjh/DL0GS+2RRsPggJQBCTgfZjo1IABA7dgQA2dvZx+0rCgCx0wKs9CAA4jr072IVqWJ3sC0mRsYxNTmFsdExFDxlvu5KsodjNLkjikkjgLRUiClfB7YPC0wEbKD8aKLYoCIhScYAARBbSQ1x6CPo8Rc+/zl85jOvS0EEAZC11VXcuH4N3/jGn+Eb33wL5599FRcuvCb3g/OWNjH/8MMPpU3VfVJzitlHdV8zE+W6z2hguQvUZNKEWr6I58dtNKin96F9HszjMA456qUXXPnktJ6r9fu6AEcvzkzJLDM5rSW09Pf1teaT+tr/TJ+ffq76PV/6u3q8EIaiMKl6BUT8WzMd9DOvF5Q8Vw2M8J7opLz+rRelGmTg33kAJD++3C8ZkwdAVAFTLwFlXqP574cFQPQ+dGKS567Pv8ceV89Av+voV7mqr89sKyV/dlS6Td1R/X3z96MCIPqZ4DnxmeI1coxhDCkspoyxdL8+/5ECILbyAGEiuSeBpXxrNAOEYw/l4gQAcVvCADl99iSWnpsSRphV6ABuB57v4NTpWQWAOIzJHw4AscD62MGSn0eNFWoQO75kluSfBgFAsqTR0ecnd/fozY55i0ETswTqB6nW189zPgbJjxvuzll87asX8e7FD2EZAAgTEzbnRFuB7AoAUeAQQZCDY60uuDpeAETW4UdPP/fcicPGxvxz++hJ948aAOnfycx58X7dUGSSjQ0Omx8HA6MsxEMA5Jif+o9+d/m59rA+MOic/NGf8b1HOH4AhE67ihVsuwUpfCDXjQCIS6n4sCUAyGLZQZnM5CRCIW6pE4sVUK3KhJQ8fBBJCVq3+PMwFo/5nB023suYFyvfPPM5N2NpHeNxjWTGxPp9Hd9LvCqFPWptm4+d7nzlVx7H7Tz0mEMGyBN1O47nZH7+f/tfJMHOqv+N7S3c3VoXnwepIrOAThJKspSyBkz47+/sChDC4Ny3bBQSCxVWzI+NYWFmFqcXl0H/AzIcXNtGIQMURKM3q4pjZrIXBKjKN1UBZavjZoAJARCaS6+trgkAwiX2RLkiDBD6UrD6QgEgCnBgkiISOppKuESuhci1FehCAMRO0LYpw6W2v93p4Hq7jZWNdaysriARAESZhJoAiP5bABAxyMySsBntXpuAh8JwUTrVXKzQ9Hzu9AnRwv7MG29g9PQJjJxYAmhCHnQQF1IkPpMqvuw3aAQCgIhfg+cjiVKkNHkXY+YErgU4FpPPNKAOkXTqaNd28MEHH+D2zZso2YmYIrECtlwq4eblK9jd3sX5CxcwOTePP/vd/xe33n1f9LkXlpdwY3sdG/U95bkRRbh1+xZu37mDtbU1+IUCfvgv/Qhe/tQriqjMpAklnigVYVE2KsbefkMG2tnZWYyNjcNzizJoi+dHnKLA6tUoEV1vAh+VspKzuH37NsIkxsyJRVieK+DT6voKVrdXsLmzIX2Riyi/SKaCSq74jgcProBr7Itsp607W1wzYXx8HGEnwNbqhkgdKUN2H4Wyh4nJCSwuLmJsYhSlkYLAArw3nlNEtTiOcrEiyaytzQ1cvfqhgD9MVnGgLxZ8TE5MSHtykus06koKi/dHqpwtAXZ4v5UEVkHAOO6fjeaktrB5CE6NVEcwPTUjVbRs3/31LdQ3tgSwkWfhIQAQ9vvuxCGoQy9ZInE5+4vIeTnC8FL9SnmAOAKAcAGhEgZSWWx6gGTBaTcgMRggvDbx/8gSV3IoqRDrjUnaA6S70BmQAaInQbLLdHCsAT/9N6tsI3r+iM+Q8gAxGSAce3hvNAPElMDSk7CfSWXw/B6GATIEQI5n/vm47yUPgOi5w0xM5hOiOhDNJwf0d/nb/D7/HoQBYra1uaDIJyP6JWjvd5/Gf/s/kY8JgJQixWigZBNfbTtFm6a5LE6IlU6/byUCgER2jOaYJUDC5IVzmDp/CjNjp3CiRAaIp+SOZHzKKpYEAFHFEWQHWpRjYZhfiNEJW9jZ28ReYx3jY+OYX5qCT/nLqAArqIq3U5DuIIza6ET7CGL6S4VY31nB7bu38eHV67h1Z1XmJ5LGVdW/L4UJUvGcASBeOUWxakmBQNEvSGIyDWg0yHnRQVgj0E8GiIPwEACERZSuXVAVUBYZJsqUWxtwj4+OY3JiUgAQ3/Xlen3Hl/3zh4sh6Quy2FEDva7oYsuoJKoCQPgShm8mmcSiArUAibCwMI8vfP8X8NrrF2T8JgBCv7VLl94TD5C3vv02JiZP4vz58/Idzl28XrYl5zTGDZxrzQVVHhQw+6ruVzqe0sl8k9GgE9B6XOa+dbL9uACQw85XS031A0AEfMsKc/Scal6rudDTSerjBkB4DlJIlMkRaIAkv8g0q+wOA0AkPo4U+8r80WOMmdTv9+zr/ep783EAQHgtJovlqLnJbCMTmBgkAZhPgoqMaiYRq/t5HgB5IhggBgBCI3TGYlKsyhA2iBQDZAiA9LrOEADp+xgNARDVLAfGgRxzawiAqDYaAiBHzUTfvZ8PAZB7711KJuQAAMhy1esCIH7U7OaRJD+TASAS61v0Rb4XZMgfWd8LHdfomOYekLoTKmKJAVrIKiQHYvTzFNGxt44b+dsju1ozto149O5P/+MnqmMPAZAn6nYcz8n8wv/+m5LwZVJ2Y2cb27U9tKNABeNI0U46kjxlApcVh81aXZK8XCiQi+AnwAhN0CcmsDg7h9MLS10GCHX4KRPBJDEXzWQReEwOGAAIH0wG/JJEdl2USupzLvSYVC66npJduHpVAJfp6ohU/LNiUQMg8sCL+WOMKNO648MbOkDoWMJk4avDZIytpA24/ztBgBudjgJA1jIAhOaaGUCiTdD13wRA+KNfZLfwnPWCngyJ2Kgemz9zEgtnTuL111/Hq6++ivLSPErzsypxTJDFjZC4karEJwujGUrSxKefBoEg6kkTJCUAktDgiLJjiVS/JyHNPZnoaOH2lStYv3MbFTuVAVHMTh0X7VpDZJhA4+4owuaNu2hu78q9GpkYhzVSglUpSrKJOtk0NL169YryW7Ft/Oi//iW8+vrr4uvBfViFoly/RYZKu4P9vboAzpOzs6iOjMJJyHxIlURanMJzCgg6ofQtggLjY5PCjqGEVCsMMDY7hdSxBSCpt2oIESBMlF436QesEKNkhwyWYYwkiCX5wwRTp94RAIQsC4JhrUYTKzfvwHNcATxGxqpwfAd+wZP28GiuXmACTRmkRkGKpGPDdTzZH81f7965LQwQkbmQvuuJLjlN7Mm4adVq8D1Xjsd+TRCEzBz2bc/xUPKLXUCENHD23+2tbZHNGh0dw/zcPHZ3dkUDvb65g/bOnoCKHxUAwsRdngHSBUA8V0AQPWmZAIg2QM8zQLTnh5zv42SA8Nkh+HFfAIRJU/WkCgBCADZjsAjgkenA64n3QRkgv/rX/87xDMDDvXysW+AwACS/+O3XCPmAUvqy6LgeND4WADOrFu8HbNxv32aljxkAP8hNmfpXf082NwEQejjwRQCE8y6rgTtBKwNAyJiIETsp2qMKUJ741FOYeHoJM+NncXZcmaDnpWwkLkhUZXGcBrAcZXBdKHPuD1Grb2Ovvibj+dTsiLAA08RF0LaEtdcKt9EJ24iSFhIo77HtvR3cXbmLyx9cx7UbdwXYj0EpJgX2E5xQbaTk87xqguKoLXMKARDGTqA3RQZOEADh9RAAiTpxXwYIARAvA0DCkFR1yki5IvclbTE2IRVeigGiqqg8WwEgrLwiVCL9h+wHAarVezw/zQAh4ESQQwEJqn9oEESBwIn4fnzf938Br7zyMjqtpgDmGxsbeOutbwkA8sEHV+B4o1hcXJJz4DzH37w3nEOl0EAKVjJz8gGS6br/muwPM6Fvsgg0jd4EJMznSS2iji7BNZNM+WS/+bdanGWswSwGNJ8tDRroOTW/mMsDEYqZ06tx1efRD2DU39XX148BoseMPDikCmRUO5htZi4y+Zm6771zelgApF/iX7eTHjfyCX79vm7v/Ln1Oz9uo9cK5vVx20dlgOTHUP33oABIv++bY+b9QJD8/df9Sq8lTACEsbBmgDw2ACSxRGJWxl96KJAFnklgyT3qSmBxXTAEQA7MnUMApG8ooZ+Be5JrhiYUtxkyQFTz5RPFg8VnHw8GyECAsoBHKuY86mWC1Udta85b/f496PcH3c6Mxwf9znfzdkMA5N67NygAcmLEl3yfnYTww6ZaG4o8FScdxnkqv+MVetK3Znvn13u675lxrD67btzIQoc2C3wN9ZFDOqCO8XoFQZmai1HUxAWMR1nMbO1gSmqt/Y1fe6K69hAAeaJux/GczC/8H/8r9vf2cPPWLWzubKEetKU6XxbTiNGKO1IpPlIZEZmfoMnq/lhVFaaAF6cYrVQxPT2FpdkFnF5YFL8DYXSI4aQjCXEG8UzylysV0aDrPRSWLKYliSzJ5XLXjJgMElb+U5eakgtFx8Xs2JjICYkxd8YA0XQs0b/OTM4JcoR2ikA89FTw3qYElh13dajvhiFuhiFWNtawuraCmFJPRwAgJgOEiXCeb6PeQL1RV4amjgNWlzMxsHTujPx86pVX8NLLL8GbnoQ/NaFM7KjXbQeCzsqii8l0yl91EvFcIVAEMVijoWqUgSYRUnpYkGERdOCWPMBJsHHjBvZXV1BxUpSsVDw6mBwZKVVhpxYuv/su7ty4iWqxgqJbUKbenouTL5zH3JmToIl5u9PGe+++K9Wf77//vgAVf+XL/wZe/+xnAd8DfAoOliC6VK0WwkYT+7v7iHj/Z2dRKldoqoGEVWCU+IpTMbBtNtsCeNBAdWZ6VqpVCQA0Om0Ux6ogO5ym4NR0H5mqoFQpgtrfNKF1PSaHEnQ6bbSbbXRqLWF48NXcbwoAwjYrEsDY2cPNK9cEqPvkiy9iamZKGIBhpACKKAmR8t7HoeqPe03sbtYFYOK9ajbq2NraEECDiQvXIYBhi1zYuXPnhH3T2N+TY1HurVQowKdGcxBIco39tFwsy8Kcpu5MSPE9SobQMHZifAJLi8sC9ty8eRNttt1+U56lxwWAsA/kARA9AWl6cjdpk/MAEY8XwwRdtCFNz4/7eoAwe8cHs6d5rOSuejswQ/fDGCCHeYBIks7uMUCEMRLSH0aNa/wheKmrix+GATIEQI5n/vle3YuZ0MsnSfslSNlOugpdV4GbidDBquQ+mtYe/Rf/pdQb0f+DDBDt4sPzazspOmQtcl6OAxnrik4K306RuEAwpvx3xl4+jfFzi5gdP4fnFr6cATqc9lSxgmZ1xjT7I7shA0A4dxbKtNaN0GjuYnvvrmxfGSWwzfHNRxzTiLuNZriDZqsulHDLpga9L35nZCQSALlxa03JV4KyVDTXdgX8l/thJSKZ51VTAUBKpaLEOY1GU8zWRaIKNoJaKPulBBYBkP3dGm5dWUHTkMDiMOdaCthotQlUKACEbA/KaZLBohkgRb+oZKyk3ET9x+NI4jHTNZd3s38TAFEMV7aZYgtoAIQMW4IgjL88z8bi4gL+wuc/jxc/+Qnx4eL2BOvffPNNkcDa3t5BqTIjBRNsU8Zp7KtaYkmDFTpha4IJZtLCTBbrvqvvq07e6+S8maA3/93tBxn7QT8zJgDSL7Gc7/H9zlHvSwMg3QIYA1DgfnShiwZATIkqfX76WtVxjhcAMZOG+jrM4+rzOiw5b147r0dLfOXfz3/fXCh34wHDxFwn6AaVwNKghslO0fswQSX9npkU0uPcowAgh4EfeowdNNnYbz9mQjefYDhs9OV+RObOVdJ2eQYImVdcPxEMOWxuMPf9IBJYg+xPe4AMAZCHmD+HAEjfRhsCIKpZzOdvKIHVkzg2O81g47GFJCu6OeopHQIgR7XQn9/nQwDk4QGQU+MlMUG3ogBe2FA5VeZk5DGirpTK79ArkWsAMyY3/63PQFR6ssIfMwY+EJszIynKVfcvPDLBD/28mcxpHU9T2UZLm3dzT5k0+ebP/safX0cc4EhDAGSARvpu2+Sv/fP/SSSHWPXPZEBoUcaJIEEoptdBSj1XF5ViWarrrUyqhxWGdpzAixOMV0ewMDePE3OLigHCSvg4ElkFavFzcc3FNBMd4xMTogMr1OmMlsUENQN8ejuMjo5kRjlMKjjiA3L3zl0BQMqeh4XJKWGY+AUfNPzhOUhSIDMqJWjDY1PvXxgfLArIjtNGjCYiMTplQn49jrEaJ1jZXMfq+ioSmtC5ntKzJZpKapanNLulMk+SB7rKIBWZKFabymIsCmlYIUwJ+W6S4NSzT+PUc0/jwuuv41MXLsCpluFUS4rRwNMq2ECBpnE8RcqEEBhSUkQiaeH6ap+SfCbPnNrnMeJOgCQK4LhM6EbCTOjUa/DCNtyoI9fB8cnpBOjs7uPiO+/g1vUbGC+PouqXhAHjlQo49eJ5zD11UvTOG60m3vnOd3Dx4kV88OGHMob+m//2j+Mzf+Fzck1sF4IgLLgM2E/qTXTaoVTIVicn4fslMW0nOixJDRaKpQ5qtYb0rXarg/m5RXiuAgWaQQdetYwgibG9vQ3LtTC3PIvxyTFJIDmuJaAIf1RynVqHTP1wYAd2NnZw49INqbDl5xtr6/jg0mVhWfzQD/0QTj51GnaZSaYIQb2BIGwhSDpoB2202y0091pobBNQUTIq7VYTjdq+JIcoH8b2DjttTE1NCgMkaLWwsbYizB3e85FKBWM0fk9S8c8RxodUAavJJgoIZoXY2d7GxuYmRkdGMTczh62tbUm4NejPsv3wDBAxezeTQaxczQYfWZjfxwRd2A6Uv2J/zipC2efIAukmQ/IeIKT6GNXnZDFJtUH2kj5sTIr3/C3Rfm90ZN/QAIj2AOlWFXQ9P9T2/QCQAybonouF2TmMjSoTdBMA0RMtwRLNANETeldii0FCHxN0nYzgPrXhqjZB/+//xr/73TbUD8/3CWoBSWDntOZNUKTfqZrV8/r7+aDxo7zEwxaipd/+ZXlGy7GFIhHtTKac82bL4TxMBmOCNG7K6VXsBAWCIlSoGk/h+wVMfeospp5exvTEUzg5/SUZQ7kjym0StKZ3E8eHOO2IuTnZj8WSCuodv40obqPR3MHO3ooA/J6fwvMcdJIO9oJ9meNSUK6wLSwPFmMwkb++XsPlyx/i+rVV7Gy1FXiQFpTvFZmqkqSgRn0ioGlx3EJlgkzVEkpFBYCI35UsNmx06iF8GqdrBsjuvgJAmk249AChqRoLR2xVJBJTMkwkt8jQ8GS/Y6Pjwv6oVqrCAJFrhGJ/mGBHP7NZdf5K4lP3F6m3yGSwBAARKbFIgI0Lr72KF55/XklmxZHM1X/85h9JHMDhfGJqCeWyMp/lOMiXTnTzvHgMJmxNBtL9Euom8KHBD92Xu+Ny9lyYyXATAOmxHBQooV8Hkkl9Fmj55HT+PAkQ6flCMzH6sTxMAMQEJTW4I8vPLtPi+Bgg/QAQLSOm74uWUTJBA3NMMJ9hk01jLoiPAkDMz2Vaz8ayQQAQmc8NA3vznvVblGuwJD82PgoAop8LE8wx9z9Ywu2gB4juh2YfG3QsNgEQDbLxPcYkjDs0AEIAcpDXsQMgBgMkkUUXq61TxDRrJcMsVixtSmCRGT6UwDLu0hAA6dtlhwCIapYhANLrHuZ4fNicdfj4NwRABpkbnrRthgDIvXdkUAbI2ckqqr7dBUBESlb8OSQC7QIgXLswtWnGJibTQsddJgBisop1PKvjbl98ng6+8oCIxAOZXGseANFFLGqNIvRR2VkeoFn/m7/+RHXXIQDyRN2O4zmZv/Kbvy4+BVz47tPjoOiJjEKz1UQnChAilkQpKxGLXgElAgQxq/I75KHDjSNMjY5jeWEZpxeWcWZ+SYzLuTBjktRJU9T29iXpzcTx3Nxct4JQdOlsS3SleQ4i/zAxLkwQPkBMyFJm6M7tO+JzUfELWJ6ZlQS1SGRIcJlkSWcbEetAKYNF870oEvmNltBEVKKkmYZoJAHaGeNkOwW2YGNtawMr6ysCHFiOMpCURZLnIPUVoCGVlDSmNDxAJIGcVZLLgOJ5sFxXGAf8Ofviczj34vP49Gc/iwuf/jSzHgKqMBkkfijVEuxKqcfwcIuw6CNBCagwhFUowfJ9STzLICHFtSoplMQh7LQFBx1mJFQgVd8DWg35DofBztoa9m7dwdtvv40b129gqjKG0WJV2qI0UsGpl5/F3LkTcg21eh1vvfUW3rn4jkhhUerqy3/138Ebn/+8ksAiEOPQKyRGc3sbnRp9MsjSKKA8NiaSIZ29FoJmJ9PspnSXjd2dfdlfq9XG8sIJFAslMVNtkWlRKooUFvuG6zs488wZzMxPC7uHAzYBC14v+0WpUMJoeaSbEFq7s4Z3vnERa3fXJOF159ZtXPzORZw9cwY/9VM/hfMvvQh3YkTaLd7fR7tVRyNsoNluiGxJZ7+NYDdA0FKSW2HQQRi0pW8xMRQFHdR3t4XhQ4+Tvd1t3Lp2Da1WU9pvYnQUc1NTUrkri9YwFj+PUrGEarWKVqOFvZ1dAfb4U62MYGpiUgAQMmJq61torW/LvZR794AeIOJ7kzEa9ITCImDBGAQA6W+CLtr6YvDrCgiiJ528B4hKtfUW+RYZHTTdzeR3RLrL8ADRnh96VBJN+QOAx8GAnwAIa5m7k/J9GCAyAYsnSLZDkUQLkUTqOed4sTA3hzF6w/DZMBgg0hw5BohMttmJygJekoNKcsdMHOlkBAMDjnf8nAlKtuGv/c1/73gG4OFevudboPtMZQAj+2K/l5nU1kGpfn7/PBgg+QSlDnrd3/pv5DkuxzZKytdOGIA837aTIGAAjhS+qxJmJbpsJBEiK0JnRBlpz154GrPPnsLs1NNYmvxL2bNIicdI5nMyPPhKUhoB09+CMoltBVJYNYRRC216YgXbin3qUqrJRituYTfYlefW9x1J8oeUuZI5PcXNGxt45513cfvWJpp1lVAnAMIRgnO0Tpa6HiUZPYxM+xidKcj+ioWiMDsow0hzcoLfbQIgwgBxlQTWEQBI0OH4pKjhBIIIsI6NjIlkYqVckfmO95YeIDIiC9CcLXEYr7Bls2Q/fwv4ocdoLeUJPcZpM3TVDgRDTp48geXlpa5vyMbGOt5//xJW11ZRLldRrtC4WBmcm0lePY/wfbZ3P0NtM9Gtv6+BDD1O90vq5/u07vd6QaUXYmqfvarRPACS37e5yOoHhqhnqLdwM311zMQ0t1OAlQKuNAhkMmEUGHDQTPuwBI9uG32dPLf7SWCZz6FuT+5Df8cElvLjyMMAIOa8mAdHuvN9Jq+l/87fC/M8NKihQpVekNAPPDhuACR//uZ8r8fUB5mQ8mCK7mP6dz4xYH5utpXIrmZxvL5/eQCEce4g4MygAEj+2g+7bpMBYgIg/Df3oSWwhgBInxYcAiB9u9UQAFHNMgRAet3jfvPjkWMy40BbxSlHvcyiiaO2Nee3fv8e9PuDbjfomDzo/p707YYAyL13aFAAREtgWXHQlcDSJuiSQIPK77i+dQAAMYvmzFg6vw414/1uTM79dRNN/XuXfo51PKz3o/Ms+p7L+5kJuo6LzP4w9AB50p/ej8H5/dBv/BL2a/u4fec2mp02vFJRAJB6sy4ACFMPlGeix0G5UMRYRVW9M8Efd9qw4xDTo+M4tXRKASBzCgCRakFKZSUpdreVDwKTBvRnYIJb0e9VpRyPT1PNYrEgFfdMIPBFCS0KS7BinrJMI8USTs7Pi/SELE6JbSRpDwAhc4UMkCwxKvIbLpBmsjeNuIP9sI16syGgy77joUaT9e1NrGys0DEBcLwsgX8vAELwQ0tg8fzE2DVjBBDcsZkocN2uZu+5T76Ap196ARdeew2vvPoqOmmMALF4SJTKZbAYNLKBdpNsijbKo5MoVUZRZ8K+2UR1cgqVsfEM8IgFJHAoCyXVtBHspAmk7QxpjeHEIRwan9LzoN1B/e4Kdu/cxfXr17G6sgq7k8CDI6bhU/OzWHzpGUydXRawg6DAxbe/jcvvvScSTXzvR37sS3j51VeV6SxlO3yaiFto12pS6cXEjU3ZjmoVju2ivd9G2FI0fXqAJLGNne09Ye80Gy0sL55AuVSRirY2GTOFgjBB6PHiFz2c/8QzmFuckwRzghjtoIk0A0CYDBqtTqDgF4RpsLW2hasXr2BzbVMAkOvXruNbf/YNnDxxEj/5kz+J8y++AGesInIpnb09tJr7AoA0WureB7UOov0InWZHeYKEgbRptVrB1NQUgnYLu1sbKEmfnEKzXsPayl0kMRPufBYKqBZLqipZGC8ECCB9m0msDtt/v4a93T0BfFjVOz87LxrrbN/G5g6CR2SAmJJOyuWqB1hkubIDHiCUOqP3hckA4bOtGEcGA0RSNxkvQ7KZCvzgc99NIBDdpwxWluZRjA81IIofuyqd7v6tov1swBTGkwJAukGlMvLpbs9PTBN0JlC7DBP2LwIdIauW4y4AMj46KuMOAQ/XUdclhyVAJaBhrlrY0LF8EAYIE02//rf+/Y/B6D+8hCehBWS8NCr2zUoY5hFcAAAgAElEQVRq8/zMxZEOSM3fH/W1mIlX81yi3/rvZB4vxw5K9IHio5yxINtOjDADQOyECTygYsXwU8Uu7ZTbMh7NXXgGC8+fwdzsUzix8AMSuFOSid5VrCiOyACRISUSc+9O0ESztSPjW5zUEYZkb1CiqSNjV5KyWppG6xFCVzEXLLJbWRjRpidZgGajiZs3t/HB5SvYXK8hCtTcnyaezHNkSSSp+m6hkEoBx9hcGaOzFRnnad7OuUQAEFsxQIJGpDxAImWCLhJYV/MMEAu+eIAkaLdY0MCEtyP7r1ZHBAChlCPBeN+jHJeTAf+ZHJfo8bMeQgHIaojm2NwDP3Sf4nv8t2aAECzmsThAc97jXMU5T4EYHZlLd3a2xQx+hB4kpbFuhb8GAfib90wnbPX7ehHTYz+oHmkurEwGiE4e9+vDB0GOpCuFpq+lV0V2UDbDTKIcBYDkj6sBEFOCSB/HBBr6ASCcd1ScpJhdHwUAYoIB5iLSrLDjueWr9w4bF/S55tvBBAn0Pc0vjvOJfe7DBGHvB4AMMk6ZYIg51uhjPCwDpPdc9GIZ83zyIO/9zjUPpvTbT37M7sY7OW+YowAQxsxagu6o9vuoABDx/rC5HqSxair/1gAIwzfK04atIQPkwP0ZAiB9u+sQAOnNjbqBhhJY/SWwjhrv1OcWUmcIgAzWVk/OVkMA5N57MSgAMl+yUbJTOPQAiVrdQlotgcV8psRl9CowqlFN9oeOs/ut7fquN2GhQC/CnHpBfp2q40a9ruXfOm7WBTUq/lfFcebx9b7vfOVXnpyOyhHm7/zz/+/+wl9P1OkOT2aQFnjjl/8LATvWNtbQCUMUKhXQS6PWrKEdMl3fM7upliqYGZ+UtCUX/mGnBStsY3psAmeXz+L0wgmcnl3oAiAppSaSBNubm+KDwMX2qVOnDgIgji0SXGurayiWCpidnZFEgDy4WZr01s2buHTpEsbKFZxZXBIfBnlwycYmAMJ/27aS7srku8RY3QE6nvLb4P72gyZ2Og3s7e/LMZuFEtqVKtZ3egCIJQBIZjabY4AQAKFhuX4Jk6TTRqVaEbkKYYB4HnZ3dmT/z7zyIs6//CI++clP4oUXXsB+0EI97GBhYQGzc7MIogDtoIPd3R0BTabnljA2OSNJcn5/bmkZU3MLCMNAqmALJU9MvSV4pMZU3ACiphiYM8Hr+zZ8Lk6aTYT7+9i9fRc7d1fEd2J7awv76zuIWiFOnTyJ5bOnMfPiOYyfWRIGCSU6Ln/nbVx7/32srK4IAPIXf+AH8OwLz6PTaErCuVAqC9ODvhdcsMURk0ouimX6tjho1zoIW2EGIKWIQ0sAkMuXL6PZbAkDpFKuyrECggYFD/V2W8CxYrmAT7zyAuaX5mVf9OxotGuSBGOyqVIZwfjYlAAgZMTsbe7izoe3sbe1K0mbKx9+iDf/6E0sLy7hJ37iJ/D0C8/BrhSE2dHc3UWjsY96WEejWRewJ6gHSGqxACAC5kUhU17i7zEzPY2g3cTW+qoABpRtIyCyt70pSXUCea5lC7tJJFrI1lFCJtJ3+XkYhGg3WtL2BPcmJ6awvLSM9bV1XL16Fa3tPcR7DWVw/4gMEJkwBHVQ1cDyo2LCLgDCKl5Ki2kTdC2BpSeeexkgCgTR+3tUBojK0vVGJM0A6SYEJOXYe+Xt+0wGiJyTwQCh587CfI8Bws/p30Ije75MAEQnkbreK9nE/KAMkCEAMsjsMtxmkBYwE2n3q07rFyTqQHOQyuBBzuV+2+jj56uer//T/0jGmXLioJgwOOYzp8a1wFUACB9FL1Fgx2TRQcVhMi1GUGpJ5fr8q09j/rnTmJ07jYXFT8tpsMAgoPxcGIgMliQvBQCJxVC93anJ/uK4KQAI50SfwT49olp7wtYLECB0AplPW60OwjAS6cZmIxT5qt2tAJub22g1qJ9bVJefco5nWB4iRQDH4ZgPlMsljMxUUJkuyzhPoIPzdhTS78wVk/KgGclnCJWnFxkgt6+udiWwbOp+JYDflcDyQC0wATkEAKlitDoq7A/GOZTTYmzjZVJYlOckGVSS7JRbFLlLNeabi42DCWv6gCj/DwWAkMlqybynAQXGS0HQ7vrM8HyKpTJcvyKJfb1o0mwPtrvco4zmbvbD+y2muL2WbTIrw3T/1Un5owAQBb70WCn5hHu/xVu/czTPVQMgAqJnEkRmVb5IDGRUfbahyQD58wBAeH762dPnYd5zzVgR9vUArycZADHv1XEAIBpU1u1ntqPZVI8CgOj2NM89P56bwI4+royTQdD1ANHnxmeMoAfBj8cKgJgSWCKn0R8AiYMQwRAAOfjkDQGQviPREADJQg3T9F2MvHvNZcZ0DxfffTxM0AeYyoYAyGCN9MRtNQRA7r0lgwIgC2VHABA3jVCI2yqPlHmvil6GyIxzTGE82yv+NOMTEwzpdy/MuFo+T6nar+R49euwsSlfjMPtGDN3czB9ABCzGGflZ371ieqvQwDkibodx3MyL/z9X5SF8PbuNgJWt5eKwpjoBG10ohBhEgkgwgeBAMj85DRc2xGj57DVRNpuYmp0AmdOnsHpuSWcnJ5HyfOlcpPgB/MRW5ubIrFVKZdx+swZWegz4GcymQvynd0d3L27gnKpiLn5OUl4UwNcAJAUUjF/6b1LGK9UcXZ5WRIDfCkGiEoGaACkkypZHFnQexY6vojfSVJmp93AZnMfWzvb4jsRV0aQjE1gY3cLK5urFIoAbL+XRDYAEEkUkAHiZaYiIsehDEfVYt2CXSjA8X3x2GCC9fQLz+LM8890GR+ru9vYqu/hjTfewGuvvSY+JhwQttbXsbe9jenFkxifncfq3RUBLOZOnsT00pJa9PI/NqarEtNSO582gYSm9EoOKQlYjdqEx/YIIzTWNrC/ui5yFptrG2jv1IEgFmPvhZPLmHxmGaMn54SJQSDnysV3cOODD0SSisyAT3/2c3jq6afRabXkHMrVUTFnTySJ1EFtn4mnWNgslIJi9WvQUf4rcZQgjWzs7dRw9eo1ASmWFk6IFJQADmzPYlmksAT8qhTw/MvPYXZ+Ro7FhFc7aglyrUCFCkYqo+IhQuYBgY+71+6ivleXwf3a1ev4kz/6EyzOL+DHf/zHcfaZc0h8CwEBkFoNrU4DragpHiBy/GYENBJ0Gm1JTtEDhCAHJa9mpmeQJhGatV34nouRkRG0aJK+vi6SWlyYFj0PBccVAISLVNGH9woCmPCeCgMmjLG2ti6SV7PTszh75ixWVlZx+fL7aG199AAI+4zWKxfwwwBALM8RaTs14Ri+M9mzIuIqWWVxVmJ8QAKL4ObjZIDEAX1w1HPeDwDxMgaITLaZBJb4DmUvqVB/BAbIP/nZ/+B4BuDhXr4nW8BMlslQroHL7He/RjEr63UQqb9rVl9/1A2aP9d/9QtfFIPwcuqiRGk7AWKphQUEXoLITcTLa3q0gNGRESyMljFZLsAtOojKHRlPZ185i7nzpzAxtYDKyDMy33EeJfjRCToIIpWUFtYl/cWsBF5BGagncUvYCzRZtxIlV7e5tYbt7U1s13awVd/E6toaarW2zEuUnY0iMvcYQxD0sOS3nZZVrCDUcRuWHcF2IhnTK1VL5obyZAnF8YLEKCyI2N/bQxQS4FESWFFbSTYSAAlaYVcCi3OOk/ggAEIfK89SMUypMAHPKwnoz3GMcyn91jjnca7jvKoqp5QsGucVkcEyAZAM5DWT4bItmW8CsGsAxIXvq/mJDPmIIDIrsDLgnP4oKokuaLr8xHBE9lID59yW+9UybaYHRb/krj4P3WfyDBBzwWP228MAEL1467FP7mWA6HFd/84zUsxjHvy3eg41gKABDh5TAzcaMDIBEP2ZZoD0zr2/BJZ+Zs3rNRPzcm8dp+urotvQBEDygI/Ew5nviE66m9vodst/L98W+bFI7zcPHOQXxnngoN/5Pci4ZPalwwAQWUNkcmS6zc17bY5TZtvw/eMEQA4DOfrd5/sBINpHJy+BRfD2SQFAYjsWACS16QGi4qmeB0iIsM3iqAC2EwhTL3JbKE96OPPUCSw+Ow3Xc2AVOoDbkbHo5OkZebY4zlp2rP5tZ9JAKaWQMy5wlsyBRXCPiz7+ZMw+UB5QJXuO5UVNr+N6DQiADA68ZQZbx3V+A+7HfAbv9xVZmWYSjffbLh//mAC4/h63cXbO4utfvYiL73wAG1UF2CejoHwCi+9sS63XpSBQ8TaBjC3ae/6YuMv8nbI+e9RlDxJPiTfhQ5QEHzY2PukMEPppyrN3xGvQviyyyca+Hm3OIAOkl5s57BQH7cf9vn9YfHNUezzI549yfg9ynCdl2yEAcu+dIADCwl9Zgzi+5ErJ9mbe1WFBcNgSmfZTY0VUfQduGqMQZ8VMyvwVacoCLjUnRswRZjlcPSaacd9hzN38mUnfTFI4XINkL3M/Zj5Fx9H5gh0dh3X7uRQaqfPMgzFDE/Qn5Sn9GJ/Hif/0b8sDVqvXRM7JKfpS/c+OG8ShyGDxd5REGC1XsDg5h4LrSUI7arUQ1euYGh0TAOTU3CKWJ2YFABFjTAC+ZWNrY0Oq3lnd+NTZs7KYloSAY8tCn2AEZa7+f/beNFiS7LwOO7nUvry93+t9m559wwwGQ4MiQJACYJAgCYCkKIpBk6BkUgxREh0KhXbLkH84wmHLkuyQIxzhH5ZlR3jTH0WYYRFBE4tIzmCAwUz3rL1vb19rz8yqLPt8N7+q+7Lr9aue6ekZAK8m3ryuV1mZN2/e9TvfOYcZlkeOHDbBBZW4IgBy/TreeustTJUreOjESZGekIUQAZAkGMDOE/a7CLjoTjxACIBEOV/WY+yoBD9W6ltY3VgHta7d6jQys4ewvrOJpfUlxKSMjQBAdMMkWfMWA4TeGZ7vScBFBql8Hn4hL/fEezh27gyOPHRaGABkdVxdvo3FzTX8yq/8Cr7yi7+IqYlJVMpVrN26ha2VFcydOI3JhaO4ffMm1lZWMH/6NOZOHDcDg+ugg4D5rPBdP8lu7wDMUGVN93pobC0haGwI4MIAfbi+iebahtTtytIyevUAXhdYWFjAoaMLmDx9CKUjM3CLRXSiCFfeegM3L1+S8vKaH3vueZw8dVruj0Me5bhy+YIEnjstmoJvoNXsCLMn42cl+BOFPamLbhgDkYf6TlMALDIijhw+JgCIOZ+LTKGEIOpJ3eRLeTz2zKOYOTRtPDnY5hDB8RwJKFFvvZgtSpCJm6SdzR0sXl9Eu9GW9nTj+k0BQCgz9eWvfAUnT5+U7yvg0Yk6COOOsG54/n67B7fdF88SMkLqtR3UtrfE2HZ2dhYZz0G/y02aMaZt1HawvrwkQSMGPwrZLCqFgrxnW85lsigXyIQxC22n78qkRWDv6tWrWJg/jEcefkTAELbl9vr2B84A2Q8AcQYACCWwDAiiE5rbNyCbTlQigWUHaekBkkhgyeS1m2UpclV7e4AQXCHEMtoDxJie714c72KAMLBH1lMiO7IXAMKgrA2AqGSYPCDrXkx29L15gBwAID/Ek+KP+K3tFYzYS1rn3/z1LxpfKZqgs1+LL4cBGCmBFbo9+C4wXcpg/tA8jpRzmCnkBPTu5YwM09TjRzF79ggmZibRL/qICHg4nvHhYICDc57nIezyvS6WDXORYxf7dr1Ww+rSsrDumHSxsryMWrM1kLUkc5DHEfzoRka60OkXZBxykYXnmHWH2F15BB0iZDKRsC4rEy5KpQIKExWUpyZQqVYl+WFxcRG9Hlmo9NWIkXGYvOECPQ9BM8TG+iZuXFo0c07gwHeyxtej6wqwXikdQjZbkjk9kyFDLzsIfrMMvDe+Mn7OAEAENJKki6EMFSTpQJgaA5NpE8hXY0OOb5xHh98xDB17A6PsDm6+CIKQNdjTwOOYfSINPthBDQVkbP8PTV7R4K/ONyqzxc81oUUCYonnGotj2CfDe9D60U2XHmtvukZt3IbsFuMfld4c8nPd0EmyQ5LkoNlsCgJpferxsoFNSR3Z1ah1owwbXTso08S+Vx6jwAjPIetzJgFwzZ6AJfp9BUq0HrSOFejSv6eDfOlnJ+uYJLlIwTV7DBisFZI1z90CWPa5tY7TgK5uzu12aW+qte60nbJO+AzYptNlsc9lb/rtc6Q35wqqjdPURXqvZwL2ej/2GkLbrLZru91pvdrXkfEhkarjvWj7Z//leEYARNvFqHre9bdUJvk493O3Y9QDRPqcS02A/kACi3/z4iS4HPVEGpdAquMRkO6il+2Ib9Lps6dw+JFpuJ4DLx/CzZGx7uPw0SmROPSz7Nux/FsBW4DsuD0AEAZiXQOACGNvhDHre75vCZLvH9m263yvaxFO9+5xDL17ue8/AJIOQr7nehMgXo0I389Zht91Nk7h5W9dwJtvXBIAhC+3V0Gf+tEio5sx/pwJsEEAhLD97te9AyDj1An3KSzBfq9xg9rjSteNCzCYXdSdhsXp8o5bPnqvCchk7RN1TtExVse2ceovDYDsVY9pgHn0cQ56zn0EQfd7qAefP9AaGGesHTWv7lXIcc83zk1yzHFTDItxvrdne0eXTnQmMcs3dgK+4xkAJO4iG7ZExv7ERB7VnC8ASCZqyvqAxxnvVkr4mgSxsNuWZARd79jrVHuNrH1Y+5u9btS1u1xDfB7NOGAnRtlrIZ6La2V7fSqJzYnXGa9r9gE9kZkf9ewOAJD304oOvjtWDcz//m9Io2x32gKAIEOfCWOUTEmpZqeFThQIE6RSKOLo9DzyCcDRbbUR1eqYrlRx6uQpHJ9bwJGJGeR9YyTuMyhChsPaugFASiWcOXNGzs2gMzdABD0IgBiJrAKOHj0iAWfJ6EoAjuvXrknQmNc5d/KUACCy6ehDGCI6IVP+qhNHAwAkyriI8r5IYPG11tjGUm0Ty5vrWFlfR2ZiGoXZ+bEAEOnwCQNEJ3cBWjggJBtiN5cVFohuiI8SADl7SuQ3aPJ+c30Fq7Ut/OZXv4pf/bVfQ97LIOO4WLx2DauLi5g/dRYzh4/hFgGQtTUsnDmNQydPmqBFxkez20S71zGZoT4lINpAP5DgCaXAmlvLCJs07i4JSNVeXUNjZU2CNKvLK2it1+CEsTyDY6dPoHR8GoX5iQEAcvHCeVy/+K48Dw5Qzz3/cZw5+5Cpa2aoFgqSY1Pb2kJ9p45mkxm1fble1s+hFwFhpyuAQBR0ga6PVt1IXDE4RA8QAj4CGDFg03fR6oRSN6VqCY8/SwBkxvg4OH1kCj78XEYCMb7UlS/PnAPt9voWbl65iVa9JfVz8/pNvPQnLwnQ8JVf+iWcPHMSPWrMR0biqhU00Qyb6ARtAe8IgHhUTYm46eqivrODzfU1YSRNTEwgn/XhObEwQAhoEQDZWFmW4JMAXGSBCNPDAD6UI2GWMyW6CH51wx6CdiCSV7z/ublDOHPqjDwL+tl0NnfQr7U/UAmsvQAQ1qewP5iNlyxm7wRAhrKRslgQDxCT/SML5rsBIGJYbslOKs17sKccAiAy8Zmzji+BxYmUACxBkF7PMEBogl41JugsHxkgBECSAqMbdeXZDRbmVqa9TuR2hq3epwYR+Yx5nIB9/7+MzwEAMtb0cnDQD1ANpIGPdEB0r6zp//tv/5Lpc2GMbFe4irLv5vlCPxYJLN91MJF3MD8/j8PFLKbzWeQKWURZsu5KAoAcOndMAJAolxhROw56MVkfMbcYMs/2JJuBCRp91OtNmSfrOzWZQzbXN7C1viHjMccUjvOcX4KuYUDQU0yAz5gBRjPqeCjB5fwpAEjOBFSzBD94PQbpKGmVQanKvp9HeXoS1ZkpSeagZCjB/TBkZqSDMIjgMRuZVG8nJybo62ubuHlp0Sz2Ow4ybhZZPwuv58k8M1k9jHyuIgAK5zhlHWhGu4ZXfD8r2VfvBQDhs9FAsXodMZPT3gixLmwARAAgqe97CyqMAkDsv9nyV+mNmLY/bWfKMrHZF7sBEMNwsQEO3YTZYMmobN40yMH3DNjuBYCwfrgusQEQDW4roKObOA0KjQuACBBneWikARAFdhQAMWU16457AUB0KLIBonQgYFRgQAPyWg4blLDLvRcAYv99FChjb341GKfPJw2A8D3PYQMMCjzYz3SwTkkx6rSN2e1Er/9eABB99tLnrSQK7UsKktnTgJbBHm9Vds1mqrCvKgDCPcSo8Tfd38xKareUzvudgj5YAGRS7jFDAMQnaDsmAGIxQO4/ADIeA2ScINoBAPL+Wp+zfhIvf/uNAwDEqsYPCwCh/5po9h8AIO+vUR98+55rYJyx1l5H7HeBcc+333lM/OLBAyDcO5ABUs1nBgCIqGF4vvFAjBmySQCQHhVcTMKTvZ5S9qy9ptZj+HuwB0kSMmTtzrhdy8ht2QAIj9XkmEFMKUkc0nWyrtv0umYNF4lfa/rFcxwAIOO0voNj3lcNzPy1X5OGS5kJAiA9l2bXWRRLRZG+qjXraEUdychnhvuRyTkxQ+eLAEi4VRNmBr09js4ewkJlagCAZD0PpUxW5JyYBc/g4elTpyQwSQ8RsicY/Nja3MQNAiCFPA4fOSxACCUfJH8h7uP6tet48803MV2t4pGTpwUAkU1jkoHBDs/YRhh3BQCJJDOri27G2wWAEHxY3FnH8tYmKEeVn5hGaWYB67VNrKwvS3Aldki7TijYiQTWYFNGBogvGlTyanc68iOZnJUKQHZIZmiCfvjMSSycPilgT7PVxMrOJrbbTfz27/4ufuOrXwW4gW0HuH7lCpZu38LhU2cxd+S4MDbW1taxcPY05k+eFNZFJpdBPaijGbUk4EsqeRyT9hYg62Up2oHW9jKi1jaKBEA8H82VVdRXViUIz5/NWyvotUI8+cSTOPPIQ8gtVJGdK8MrGCmqd17/Pq5dfFdMu7lxe/7jL+Chh86ZjZ3nAfT5aHewtLiIrc0tycKhJ4gAIJk84ohBoC6ajSaCTginl0GnGWJtfV1o0ceOGgCEG/d2EKLRCtBoddBoNlCZrAgDZPbQjABYftZHebKMXDEP18/IoO4wuEa5rzjG1uoGrl28jma9uQsAObxwBF/55V+WjLMejK45AZBGu456uyYm6Mwa7nd68DvMzmKwi0yVbazS+8RxJLhVzGeRz3rI+J7cf2NnBxtrKxJE4/1myBpIwADZmBIQ6MXyGScn+n+QpUIwaWNjEzPTMzh+7LhIYF28eBHBVg2od8YHQBJPHGl4jOOJ7NlwMTrKA2RPAESBvHsCQGRGNQFE3vddABCZPAdG6NyQ72aDqIgbWSD6ImFTzNaTjFk3+c7u9wZB4WQeCsgWyIRMls6R+QVMTBAAMRnSAwCEfZWBw+TvuwAQEyVJNPYzIvtmS2Mx81w9Xg4AkPc1zRx8+SNYA4O+YJVNA4z6J3vRvNem4Rv/6FdlPvaCLrwwkWuUpAMyQGIETk/GgxkyQObncaSQw3Qui0zeR9drybpg5onjmH/kBKrTFTQcmpu7cPwMqR4g47rTNabdzQ4N0CM0Gi0sLa9je2cb7WaAVrONZq0hgDjBESYFSN/tAr3EY8Mjem7So8ztMYPJ5VojYzw8XCNJmc06cAUAIQOkKwyQUrkvHmXVqWlMTM/K+qgThrh2/RqCgIEBTucEXnJyDR85SQLYWNvErUtMAOghDhxkEgYIARDS2Gcmj6OQmxjIXFFKkdeWTcQAGu4LOML6F4A3YYAQyFaQl4kYwrpNEkI0WK2BVWWAaJDWznA2gXrKgpExQjCnL2WQLPcxMlztpn03AEQ3QMom2AsA0Taovg2aaW+DGrwmkyrGAUDSAWfdKNsbNRsAsQGTNAuDbZB/S8tj2VlzNgCS3pSPqh/JYFa2orVJtRkSen4tm12XuqFMM0DSG167T/Pf6YD/3cAQPZc+O70vu4z29dLX0vf6ff3eXqDFOACIjDmWVJhdllHjl91O7Tao93IvAIiCQndjgGj5BmuclHGoPf7eDQAhI1sZIKPG4Due20ccAHHzIbwBA+ROAITrO9P378IAOQBA7tuKYtQ64L2e/L4zQA4AkDsexUcJAEkXTuf0cdrUAQPkvfayH73vjQtYjNPuzLZ/f4bfuLX8YQEgxytZVHI+MujBD5tGDtxjrMzkqioA0o0DkdSy71nBDZs9rOvWuzJAuj1ELWYOm7iJJlZp8qi91rHX8fq5MkD4XpNYskkcyq5vlmX1t/75uI/ggRx34AHyQKr5wV7k4b/7N9EJOthp1MSQO+ZGjNILPgMPsbA/etTXdICs76OcyQsQwiBxTH+F9Q0xJz954iSOzBAAmUDe8xMGiIuC76FVb4isEjsmdbQpxcCOQ9mgXDaPNs1IN7dA0SNkPQkuEFDg9bgMvnb1Gs5fOI+5chVPEADJZCXznlmTzFLkgrkXddFCFw1EwvhgB6PQUifx6WCnJugiWrrdSEy442oF/akJ1FpN1Bo7WNupYbW2I5mWEpAltT5rAg8SUPBcxNTy4J04DKxAiGoihUXGipig+yL3RPPWfLmMXLmEMCAtPECX9Fzfx69/9av4lb/0l8gdR+x0sbq8LCDR7AIlQGaxvrKK7a1NzBw7iqnDCwJI8dykskXdThLr7qPndtF3Y2Ff8PrtxhbCoI5sNidshLjZQq/VRrPTEcDi7Vdfw+bSMp577jk88vhjyExX4ZVLcq/0uLjy7pu4edVIYFFy64UXnsdD586KFwvrr9PqCOCws72NVqsDVyRDjBksc2mDDrNuu6A5PL1B+v0sOkFXQADON4fmFwQgCENKqvXEa4ZBJGa3Eeg4ee40Zg7NCsCTLxZQrFaQyWVFAoUMhazjS9yGG8uNlTVcefsSGjs1A4Bcu4E/+/afSICN8mIPPfowMsUcOjQvX19Hu8PW0UU7aAtAE7dD+O0eso4nXiy8p6XF26K5PjU9jQKZJ9Q6TrQTd7a2sLa6glw2I4ErmmzTiJv1LlIhYYiw3ZE2my8UIIaQrVPmInwAACAASURBVI7JTN7cFA8Q9hEyQN5++20Em3X0a4HIickmOvHUGIBt0soserVxfJXgnhhaJVqPu7NxhpJVsqkn/T4JEPAebQ8QatL0NdBme4Cw70jwjUncxgTduM0mDBCRoCcDhKbBQz1YlbySZYUwtwzoYd6bxYZNFjcOP7sUYAcDX5oRMlCkT87D+mrXGwg6BAAhnkBkgExWq9JO+UcCVASrtK6kfIOAIgRkoy6m1FKSfUvZF1OfxtNHA470M6LUGf+ey+ekjfx3v/V7D3agPrjaQQ3c5xqwM5DtTYGdaTzORuHCP/2dBADpwYtiGa+ZSCHMul6AejcQoHe2nMPC/DyOFvOY4Rog6yFymsKYm3n8OOYfPoHJuQqi4pb0wyjuS1JGEHWx045kLN2qt1Gvt7CxtYPl1U0jp9j1xBujx2uHppIoC0mAuN+nnwdBDgILBIz5Kfs9g8703cgnjMosPFeNrakvT+wlgE8JrKyPQonMvywqE9OYnJoTlmorCsTbjIAMKecCHrg5M4ZQAqsdCQBy+9KSyd62JLAy/Qymp6cxO3kKxbwCIPTf4Nhzp3QS/6aghgbM7YxzDYgTANFnqcwJvlcAxA7oy5hsBWVtKSc9rre/wscdrdIO8ttBcZZRA71pJoB937px0nvmscqKsAPn9wqA2Pdrz5tDUGEoC6Y3ZZeL9WMDIPo9zXzjd2yAwmaA2H1tFAhiB/z181GgiJ5H64TH2mXUuUzrd7CeSAXfpY+IkfzuQMBe7/WZpEEVOxiXBkBGjR0KPKTBp3T9jApk6AZdATHtB5phOA4AomWy60ef27jBE20b+gzsctj91Abn9Dt7XUOZJHa2pDJAuB7nGln7gN3hRgIiP6AACMdnw+BNWF0EQLgDFE8JZaJ1jf+HLYEVMxXp3phqd59KzX53v9c4c+MBA2S/Wrz75wcMkDvr58MEQDRxYq8y6Hw0zlM/AEDGqaWDY+y9yX61Me4cPs7Yvd+1BnP6B8gA8TJ5SaxiOrhHljjlroKmSGAdKXriAUIAxAsaRg0jYYCQOU8TdK4hCID0E8a3llnX96NkYnVtlF6TS5xKErm6Jj6UACDDpKrdNTZqTZMGQJions8Z1rz94vvl3/xvxn0ED+S4AwDkgVTzg73Ii//51yQrfmVjReSu+tSyRh9RHAnwwXxOBsMpu8Ss7H63i0qphEOHDsGl7vbKqnghGABkFvOlijGHpjQUgDwzOBOfBBpNd9ptYXhw85/PFkQSgmbRlLTZatWw2txCsVLC3NwcCjQCdV2Rz3r99dexUKriqROnxWNENhcESHI59AhodDqoO13s0Lg0kS1qBSHqHQbjIyNB0QwQNzvIZ3OSddqqFtCo5hH0zMb20tItvHPrBmKarBIEyWbgZrIm1tzvI3D6CI3ItglyZHNws8bQXTbGIlVl9IhNRiglE6KBVjAlwCaqE/jyX/gL+OKXvgSv6sEte2jU68JKqE5Po1ydQG1jA82dHZRmplCcmkSP5+Ng4/VFlonSP0IVz3lAjhmrOQFhgqCJMDJGpgzMZ0WKwxEN9Fq9jn//9X+HGxffxY/92I/h8aeehleqwsnm0adE1M4Wbl57F7dvXsHKyooMmJ/4xMdw7twZCbxT23dn3UhfifRCz4Hnl+G5ebnfbheoN3todUwmqoBDTg6dqCeBKwbFpmdnkS8W5XkwJThfzKEbR8I4oe/M/LFjmJ6bRbVaRblSQaFckWfM4wmAFGkW67jCRlpbWsGVN99GfXvHeIBcu4Y/+/a3MT93CF/60pfwyBOPozg9iXarifXbtxHS4DXri6kugbC42YbXDgSsYzBLJMpu3hQwhyAKWUZy35HxDNnc3MDqyoq0XX7OZsA2S7CGbYn/btVqhpXEYBvbTy8Wk1wCIAz8nT19Rtg9ZDO11+uIdwL0QmPkzWxlgngaRLADPRwRCJAwiKibf9Y5ZbcGgRzqRSZmtpKFwwnKMlPlfYmxbiZjjIMJ5nmW54eCIEnwTUEQXSjwXgiCDII3fJ8CQGzZZOk/yqQSNsjuQMv+i/gE4UmGQ03e5luCEY1aDR3q/7suCvkCDh86hMnqhKFmKgCSyLoIlkmwNJHEIrBLEJQgnB144r81s1ezj3XsUJkS1dD/l795AIA82Jnq4GofRA3sFazWa42zUaj/b18zAEgYw4+MZ0eIWCSo1tt1bLbqiIIOJnK+jJ3HCgVMZ8liZJJCA9lMFhOPHMbsmaOYnp9AYT5G0AmwtrWFnUYDzXYH261A5olaK8ROvYGdWhONdmiYXT3PaL70HXhxRtgLZEUa/wwffeQSb48EAHEYNI5lHMxnSwJq5rgWyZjvxH0jo9nvt+D5kUhgFYp9ZLI+KpUpTEzOIF/Io9Hp4Nq1qwgjBsxchBGNfA0A0u+66DQDbKxu4PblZQPMhh58J4N8Jo8ssuI1NT1xAoVcVTY3wrpw6UNmGBn2M7CDvzLGJWM712Yc3waBZUneMOsVBUB4LO9VxzY7+K9rFRPMNRJQfOnmZ1wARMunZU4HmDWArhKF6UC6vRHTY3XjawNydtnfCwDCc6bvX9+rTIC9GdN64PeEKZ0wQHZLcRngxA7As8zmPGaO1evu1d/22rin63VU/Y5iU2j9pkEJuywK1ozq66PKaZ9T78cGabTt6HOzxysbeNC6uVu59fzpMU/bhoJOafDHXlfsBcjYYE66PYwz3mmZbBmtQX9M1mA20yW9sR91T3o/aQCEa08bANmrPeyq6x8gAGThyISRwMpx3XwPHiAfAQbIOPMxARA38UgZ5/j9j7m/HiD7r8P3L9Gutne/PUA+JAbIOHetChTjHDvOuDKudN34z+z+eoAQmFQTdHseSd//XnNZ+rgDAGSclvPROmacdrzX3P1+7uR+X3fc841T5vvNAFETdO4pPN/EFxUAoQl6NgFA5vMOyhlXQBE/NABIxqUWzG4GSIzQJK1aMRhdN6XXT2mGr8ZBdC0lPqpdJiSbJPM0g8R+9noue00j95JIhZqEq64kFe9qM0kC7tJv/NNxqv+BHXMAgDywqn5wF/rEP/nPBABZ3VxFkxnVBCzAzMsuun1yFuj/wOA7u2CfaZ3i5UGAwqfJ6eYWJkolnDh+AoenZzBXKCHrGhN1GwBhMITZ+EG7jUIhLwgmAwHEL+OoK3I22+061lpbKJTN+fPMEnVdXL1yBefPnxdw5anjQwCEDAKyPUzAwEHL66Ph01vC6FtvNxrY3KmDGdwMynghkdIeSgmDJZgqoz1dBs2g2ZmvLd3Gpds3JWhNUKLrOugmppvsxM1ehGbcHQYHeJ8MWCQbXAVAzL3SoJzlMnUhZq4iX+7hqSeexFNPPIGTT53FicdOSXAim8thYm4Olalp1NfX0djYQIPshVYDi8vL2N7ZwRNPP44z585gfXUVtXoNM0fnMTk/Y+TCGNx1+OSSAIbjCABCjxH+hQH+b3/9D3H98iX8xE/+JJ7+2HNwsgU4lNYIArRq27jy7gVcv/oulpeXZaHz4ieew7mHTonkBj0U2rWm+FqYwdAF+pRCM+gt/bAbzRjtwGRrkiDQdTLohD1h3XBxNzUzg1yhIAO6MIqKGTFn4uesu7mjRzAzNycSUgXKTOVYPqMtSJvanEemCcQgd3N1DTfevYxmrS4D6uLNW3j1lVcwPzeHn/3iF3HqzGm4GbJS2qhvb4sxIz1tgigUSSx0AmTaEXKeJxnIDK5Rz53PguCeACB93nck5d0iALJKAKQoQTwG2YPEx4bAAoHBbqcjQXaegxXSj7rC7FldXcXRI0fw6MOPDACQxvIWwo0mesKUSaS9aHCb0qweTFoJA0M/l5DKwAzYyKVozEwCZCMAEIIgyr7q+wRAhgCKeoBoUOJ9ASAJ++ODAkAIFjXJ5Op0pN3nc3kssN1ULAZIArpIYEEkcdiCTA0R1I3iBNy1Io0axNBJXdpaAp7aAAiv+T/8ld9/cIP0wZUOauA+10A6wGkHLzUwah9zt8vP/uE/MwbcYSwgSI/rgrgvoP5qq4a1Zk3m/bLnybx+NJfHVIYsUBedXkPmj/yJaVSPzsqcsBOuyZi7srUlQKWXzaBHT6t2G23KH9brqDdaIlfJfhkGNITuIubCPDZzOdkckrThZyUBQGSLshEVteB6ffiZGPl8AaVKWRinxWIZ+VxRxl/2ec7f3V4HrteT9UqxzHHdR7U8iYnKpLDpas0GLl26hBa9iJKEh75j5ii3n0GYMEAWLy+bcT2kbKIBQPJOTuaZidIx5DLlwWZCPAPIwFX/ogFd32xgbOaErHsSppp+5hKUToBnBct5LgVA9Lxkv9iBFKWjayBf54EeB/ExXroGsgPd6YC5zQCR6UuZgQmYY4MNunmy26VdDF6PbMhxJLD0WjbwofWwG5wY+qLod+wNorS1MBys//QcOjfwXPo31qe5npF5TAfmbYAoDURokNvesOr3023A3jimA2P2sbImSGm3jwuApMEsfQ72+fRa9nPV4+z7UNaEDRjsFdCzy2y3pTv6gfqYJfsAuy0O1ktWcogNqKWfzRhN3awhhI1rfrSc2lYGwYJE2sw+516BFz2PAmuyf/J9aW/0OZIkItvD7C4FHTeQOu693m8PEEpguVnDrDt89AfXA2Sc+jsAQMappb2P+bAYIOOU+kcZAEnPO+m5eZz6OwBAxqmlj9Yxe81f6VKOC4KNe3f3+7rjnm+c8t1/AIRxvKEJ+i4AJDFBZ4zsMBkgewAgtgl67BhfrfSaO70etNc1uqZR8GLwWcIAUQBkEC8awVznZ1yzDNjkvd7ABJ2fyf6kazwW7fFE63ztL/+Lcar/gR1zAIA8sKp+cBf6+Nf+MVrtJtY319EM2ohdxwJAeuB/3GQLAMKVda+LUrGIudlZCbD3ag1MVSo4fvw45ienMJMvIuuYxp2hCTp1pBPzSAFAOm2RrGEHFummvj8EQDp1rLd2UCgXJTvyTgCkiqeOnzIMEGYsxj0xIc/kchJYD7IOmn6MdhhIAGNtcwsrG5tyDF/Z2EE+dlEullCpVtCbmUA0N4F8qYhCoYjF1RXcWLqNxaUlLC0vSrCl41AJi1nzWdTCDraDtniXUKs7ZNCjDwkq0/yazBNKVW1v7xhZp1wBucQvhVGJWtBBIwxQyeQwWSjihZ/+JJ7/yRexcHgB8wsLmDw0j/L0NOpra9hZWcHVa1dw+cplAX9u3b6NX/jlr+DTn/0Mrl27jtWNNZx9/BEcP3tSUFSCFGRUUK9cBndmwTOjXR5ZF9tbW/jWH/0Rbl67ip/87Gfx7MdfQN8hbdxlaiNaO9t4+43v4crFN7G8vCLGTv/BiwRAThuJMZofUeu8ywGNsiIeut0M4tgXNLgbO2i2gSBMTCpjB7SEJQBCMIlNZ3J6Btl8DkEQok+D8XxGADZ6pPjZDGYWFjA1O4tJmpAXi4Dri0wWpYoYvPaZzRv3EXVDbK9vYunaDZFXI+hAk/e3L1zAoUNz+PN//rM4fGQB3SiQDWREz5Gwg1bQRsD3UQg36CIbEAAxJudkaVy7dk02nQzSEQBxCIB06SNCAGRTABBKuBEAITuk02hIu5IBnhmg9J6giW4CgPSCUFgji7cXpX88+fjjuH37Ni5cuICd2xtor+6g3xuafytgkN5cy+RgfIWHVEEx8zVBDZmEEskrlZwSbNCWwErAjwEDZJcEFtkjrpG+4kSmAQVbK5N+I3dhgIh/h8X4kMWt9V4+t4a1/bOY9maAsD23Gw2RluN5Cvk8Ds3MoUpZPgYkGDxIJMNUM9+zICICIFxiiJ/ymACIBrSUAfI//s7fenCD9MGVDmpg3xoYrdnBAIxx7TGAqfw76ZcSqNPMIOszMhH0+OQbd7363NcTACTowQk4J8cICBCTORe2sB20JMGh5Bnfi3nPx4TIV7oI4qYxz5srIDNdQt/tYbVxW+bUTtxDmQv9Y8dQnZuTcbjZ7WF1YwNLy6vYbrQS+cUMsWowUEfpKWFkClBP7CMLP1c0Y6TXQRx3md4B1+sK8F2uVlAql1EuVZHPF+U+meVPsIUASCZrZDvLVY7rPjJeDjnKZmUy2KrXBABpBgHTRITxqQCI18+IBNb66gYIgEhQO3Dh0R3Ez6Hg5rGwsIBK4TCyvgFABgboSUKGXekqxajBVZkTJOkheVQJOKIAiAaa+VsBEJZZg+siH+oZEITHqPyVbkTuFQDh8XbZ7KC5bjYVQBi1Obazyfi5slcUALEBAC3jvQIg/J69Ybtz02VAJhuA0M2blong2GDOtbL9NaCv9cD6VPaHvdGUbmgBWRrotgP1Wj+7wK5kTrYz9PRebCDJrtv0dfT+bVAnHQhIv7evl/5sFACy3/l2MViT5KJRa4H0PdkAyChQzH4mu/uNxVpNkktG1at+Z9zAiM3+sAGQNPiSbuujzm/3m1EACBNo7gaA3HGNjzoDJBfCzd0JgNgSWJJ52ldpK7LcEokrh/2Kgz1/omTwU6+QfSfJ8Q5wxjNBH+dkBwDIOLW09zEfFgAyzjhwLwDIOLUwLnC5/95Jr3Z/GSAU/NZAqn0/Ov6MXy7z7QMAZJxW8dE6xp6r7laydHLF+72Lcfrjneu5va867vnGKfeDBEBcAiBBU+Knx6s5VHM+/H5XPEAMA8REOtQDhPsoMko0MdpeV+m92euHNKvVTkqS9SQTrEKTBG7391FrYj2XJpRqApQNiIxkgCQF2/6r//041f/AjjkAQB5YVT+4Cz3ztX+IdruFjc0NCRD3vAQA6VHGiPBHLCwLDfI6BEAKBTF1prwVo95TlSqOHz+GueokpjI5MeRmY2cAvkSPjkQ7mRnbYdCWoAU9PiSQQAmsbixB6p1OAxvtHQEkpmemkaeklOPg2tWrEjQ+VKriSQIg2axk/zF4zmxTemQwiE0JrE1EEuzudAJs1Hawtr2dyFn04UV9+GEsAAxlj9yJKpyJCioTEyK71KAXSruJi9cu453L76JDCSS4Ul7KTFHLfCcyJpj8CR1HfnQwoH8KAaSdVgv1ZguFXB7FfF4CsmSARDQx7feFIZNjoP34IcyfPIwXX3wBzz33MQFx6CexeOOG/Fy/fk1+bt1eQrPZxl/89b+IL/zCz6BBQKnfx9T8NPKVAm5evoz15WXMLcxhenZa7o2B+HazLmbR4g/SbuONV1/F+uoKXnjxx8QDJHZEGVAC3o3aNl773p/hnbfPY3NjEzQm+okf/wQee+ScACAMtqPngMbVfoYASAbdiOwWX4JM8LKI4hy6yKDvuPLT63tiBMtsfVLniuUyHNdDs9mS6DiNzxlsa7ZawowpT02hVK2IpBGzYAOCLkSJGdQWTS0G/Ql8xWju1LC1tCoACIMNO5ubWLp1GzNTU3ju+ecwMzMjWsIcYAneRGQ08adnJKfcqIdM2JNnQRNtygxcvXpFnuvM7Kz4zDCCZox0I2xvbmJtdXUAgJBREIehlIcvtvmM+GcY/wh6gPQ6CQCyuIijhw8LA+T6tWt47bXXUFvaRLDeFJBA/GMs3wlONBooMJ4flD4zElf2BlnoiEmWKeP4wgFJApnqm0GwioCdsj8UAKH/B1kgOonx+vYkRvCEy+fBQmEUACJ+GyZEKuCo0YqT+hDJKgk48J0Jut4BgNx1mBsCIPo9TUbmfVP+ilJwLDPBx/nZWVRKZeOnQjkeaTOJHFu3JwrREgxWE3cvYY8lAIid8aD9m38zxsBGxo7XYv2xv/9Pf+3vPLhB+uBKBzWwXw2QkZd62cE46YVW4FXf73facT4//of/pSyMyQBxI47PfQT0xAgjbMch6t1QmHSZXh+VchnTMVB1OI946DlGojKayKJX9GU+aiMSRmS7G6AyOYGjJ05g8vC8jMOUoVzb2sT65iZix5XEBWY79Qgk9yn5aGQOw3ZgJLAyLiKPZ6ViH+UbOwi7LfT7BDeyAoCUyyUUi1XkyAABEAY9tNptxDHLQdmrMsqVHHzfkzlIgGXfx1ZtB5cuX0Y7jBCLDGQPjpczbkexJxJYaysbWLyyIpJWDgGQ2EfWzyLv5nH06FGU8wqA0FjbrCs4J3IOUa8xPoMBoGBT2VMyWTKGkXqpnmUcC5MMLGX+8Zw8TgEHzcSSMa5rZJsGmx76nIne/v4v3fDqBjkNgOicpgDCqLZKAEgYMAkAYo+79vl1ozsuAGKDC2kAxC5HWnbMrqdRAIj2IXvu0Kw3I2lkAPb0ZlH7oYILnFPSZeS5dQOp4Ir9N/5b1wL2dxW8sUEcBcPs7/C7OrfbwYBRAAbLsbuehpJe+iz0+drHjTqXzQDRdqb1M+q7uj6x25UyIezxbbCOSTGn0vdmszbszf29joeqb20HFNIBQG0X6XOPqhe9970AEDKU0wwQO3CxC/j6yAMgAdyUCbqf7d8hgeVwLyHz2oMGQDjm7c98SwNPe42SLg2x7tvr/kpgjep776eoPywm6OMESH8UARDZ7SV7PB3fDgCQ99NjfrC+Oyr5YNQdHAAg7/259kXJxcjqqgSWRw8QxogsAORENScm6D5N0IOGibm6TBwwElh96usw6ckznlb2mGb3WS2pruF0jaTrzvTaPhMP17S6N+Fv+zgbSLG9Crmm1/cmyYk+usONjD2nbv3Ov3zvlfgBfPMAAPkAKvXDPuUTX/t7EhxnBjyBAwOAxCZQzMz/RHx/FwCSNxJWRZqGBhFmJiZw7NgxzJSrqLoZwzro9ZBzXZSYDZ9oJ9OHgT/slDTDpgdIzsuJgSk7xk7QxGZQFwNsnj/HYCP6EjR+4403MFeq4AlKYBHV5Caf8g8MCpOR4fvY6HawHDXRCo3p+Haric1G3Rgekz5O855OV9gsEhAulpAtVeRazEx18zk4uSxee+c8vnvhVQS9Pro0yRaz9hwacRf1mDIaRvsu9Fz50WxFKu3xpxFGaEYRSrmc/EgwO6G0e36ShUmD9pAyHj185Su/gJ/5mf/QyCgFAd59911cfPdd3Lp1E4u3b6HZDOH5Wfzqr/8Kfv4Xfx6lQ4dQmJlGP+OgHTTxyje/iYsXLuDUudM4cfqkBP9Zv+ury6htb8m9MpB/48oVASOeoPzW6ZPoOl25PuuuXt/BS3/2Tbz5xvdFkqpULOCnPv3jeOrxR5KsetoM+sYoluwIx0cUMOszAz+fh5crAX4FyPC3D3g++j0XvSBCmwAIB75sXkxt6/W6+KhMz80gk82IVAqfY65C0/Oc1G/U66HRNowNqd+oK34ZgkAzSNVso7GxJQCISKM0m3JvE5UKzpw5Iwi5CSKZBZtkPlMqPpFHc7vUqydIZzJvmWV3+fIl+Q7rj94earguAMvWloBHrFcyQNgGPUHETZA9Syktn99JwIsEACFosrS0JNJcD506jcuXL+N73/se6stb6G62RNor7TuhE5G9ySZIIobrSZBIJUsGARbLNN2e6ET6xU/aezY78AAh+DE0QR9OaIMAUX83ADLSAySRf5DJL8X4GJiiW4CIPdapxNbe49+dDBA9lnVOzxUbADk0MyMAiNQZ5UdYNgUv+N4qnzA/fE9ANvHzsYAeBT9U+1KCswkAwusrA+Rf/42//2EP3QfXP6iBpAYkz/SO2tCgoY4HunkZZ3N/L1V77N9+TQ7P9FxwcUysPIhd6TfbvUjmTPob+d2egNsTUYxyH8jlCZwbQDqo+Aizxvg8dHyRGiQAUp2awLFTJ1E9PCfnC/0+1rc3sbWzAz+XR7lclkAz/SAIeGQ84xlFAIQszX4WaLmBzGFhtI1Wu4FOwDVBS/pyuVqWc+QLFfi+8bMKwz7aHbJFesb4XEAS4yNCuU4y4bjm2LQAEHhkRNKXjLKQjsx9bQFA1hMAxIHTceD1PAOAeAVZM1UKR3cxQMzaIvEAMXi2vDRonnB29nzW7wUAYd2QlUkAxA5K81qxuz8AYgd+9wNAVEJKA/R6b7xuGgDhsSpxNUgySeYcAzSMJ4E1LgDCsigIot/RtR7LK20oAd31nhXosQElZdQoA2Q/AESy9BJwUudzliUNgPAzZerw3/bG0gYFNDCl96Dn0U2q/b27gR/6bGwAZFTQXZ+lfdxeQX5blu1eARAbvNB6SoM/o9riqA2+1oU+Gz3PuOMexxg7GJQOAtrAyF51Merv+myUGcT2xrUpARDtC3YZRwYyfoAAEHqAsE2PAkBAE/QPBQAZjwEyFgBC5vZH3APkfgYrDwCQcUeQO4/76DNAuBYYSumkAZB7bUcHDJD33lY+rG8eACB31vz9ZoDAVSl7B27iATIKADlWzggA4pEBchcAxPXJlhyWW9dI6bWDJqfYrN+0wTkTofOuv4s9bjM90utWjhHphFKNd5m4npElNmvv3UDI6m/98w+rmY+87gEA8pF6HPenMI/8o78tclGUbGpHAZisIgCIGFnH6ArVOJEO6Mfw4p6Yk1crVZQzWRRjB3NTUyLxM12qoMyQLtkZcSwASJleCol2chgG6IaGQUGWAiWwMk5WgtrcUDSiNrajFrIFI5GVYSCg38eN69fx1ltvCQDy+LFTKNJzgdmOlIrwfQE4CHjcamzh6s46OjQIFx3yHtq9SNgXfPndvpi00jNAGCDZHJwMZaNywiCZmJvF5KE5fP+N1/Hy915GhxngNBVK5Ac6LsAflQ3pZnzwh5sU/nT6sfzoMoEa5MLEoKZ4t4sSr5tjJqkZQBqdGrpxgC9/+Uv4whc+L/4qNHN/5ZVXDEtgZxv12g66Epjw8dhTj+Hxpx/H488+i7OPPYqe10czaOJ7L7+MS++8g+OnT+DE6RM4ffYsDi8soFnfQbtRl7qt12q4+NZb2Fxbw9NPP43TZ06j78dwMo4AJARAvv3Nr+P8+e9JXU5OVvHZn/o0nn7yMQk0k0UBLuRjI5PEpMBOm/JaroAWXqaA2KGESU7YHGSAdHuulD1qtyVIlWO2Lr1aWi1hFVUnqvAyvrx3fF8YINl8XjZ69G1hvfG3yepnQJvyRuZZdhpNXQ6mjAAAIABJREFU7KysCwAidd9qodNsYrJaxenTpzE1NSnMDs3I5FORJ5O0ZQIgbociXSb4T+P3ixfflQDI9PS01AmD5hrMqG1v7wJA2AazDMIkxuQEQESaLWE7ETBg7IjyX5QvqJbKmJueFgDk+9//PnZur6O9WjfSXkl70KA778/e7MskkgAgGmixARAJBkgg30wgaQCE52X75j0NGCDvGwCh+fAwOCYAQ/JsZDJLSWLtYockoMNo0Z5BuGKQhTc4TpV8yMzqdERaj/dOcHIvAESCaAxMJqwUCXQkAIj4B6UYIFq/miGrHiAqgaXP6n/5m//g/gzAB2c5qIH3XQO7ARC7/5tMdNNx0r/HCuCMUbb5//MfyBiac3xk+p4AIJ2ekcCqdUPxzuI4mZNkggyKUQ8lOAIueIIZ9xEWXEQ+0Iki1MJQQImu38fM/CyOnzmF8uEZGRObiLC2tYGt7R04XhalcokQspSSAIhIU3I+TvyBQFDFJxOwh06YACCdBnpxR+YHAUAqZeSylMnKSAQ8DI2BO9cNeQIglQqKxZxIgXLTzs0Ix46N2jYuXb6EdhiC7E+yFT2vICA4pbgUAFm+umYW+IEvHiUZL4O8X8LRo0cwWTqKHCWwyCqlETqvIb5mygDhWioB8VWyLJ2dnDA+hHHAY1P+BHw2OvYbejznQQ2gkz1jGLiyzlAjdso78T+h9u3260jPMXbQfhQAonOZLX9kdmTDLGt6ZRgGDP3MjASWDYCoXJe2ZwVA0oF/O/NMx3IbzLA3f7uy5nd5ZFim8km5eC4tkwmaCz9Sno3ITSZJMTYYoJ6Tek0NEKXndmWA6L3o3GMDIBqotwEQZSPa4IkCNfa17O9oQoSui+zunQZDRgEbozaq2h7s4MgoYEXLqfe5HwAiPSDxUNn9XSnFLqmy3c/VfG7KkLBQHf6OZR1JtpiMF9LfDPN1mNk8XNMMpQMHHFTDRhBvsPBOORhdg9nBhqEzW7IEsvpTwkZNqEID8JFf59gjMoDtNlbXjASWgLw6LiQPbhjEMPcszyJREL9j6N7d5QzYx/8NuuHgjpMzJUwfCeKbfysjTNjjydjgckHFMkdm/9LutOH4gRmHMh1UZvM4c/YUjjw8y6RWINeGk4+Qz2cxvzApUsZ+hv2Iz8ZIXPHZcKQlu88wm5NKpTyVUIE5hvFY3rDh996PF2uAKYD7veRqNmVsjy9I6ZO6M89GXxbDhP/URJzkCZqjLF8/08kGz1fPcsddazXtqo+92Sy6d9DrDa9x9xoYlkwbYvJbTNDHexaWJ6+pSimmUNkHL2fjBF7+1gW8+cZFOChLHbhxFYhVHs2X+cxNmIoMRvJn94tlEgdTkV4e55UGJ0d9h8VUX8FxzrnfMay2/XlHu/2k7npOeQ77s490nNyvfGZk2e0lYLqBeWDvBQAZp9+OG3QnI/hH53VnH7NB9w+qHsZNFLjXtrBfecfpj3ZbvPv5dhuC73ft/T7nStlNPDb2O3asz10y1tnPHGGUc61hAyCZTkPio4eLrniAUEg+EzWN7zL7ABPCZM9gkl89fyi/MVjJJDFNGW6TdYuuSzWph5/JnoRx2MF6CsgnnopmSjIqGfydXt/qGlMBEB7PY22Wqy2BpWN/surA4n/0X41VXQ/qoAMA5EHV9AO8ztm//59I9h8DtQRAui7JV8bImqwFAiB9J/EaYCC230M+k0W5VEY1l8eEl8XC7CxOnDiBqWIJBa5Pe8YckAbTFQaSk8y5bkQpDJpIGtkhyl9RskIZIM1egFqvLQF1yk4w6OvEPdy8cQNvv/MODpUqeOzYSRQIXHDCzfjwclkJoJO1cGltCW+u3kLUj032Z8ZDTNmKZJNDD5Bc7KJED5BKGX3XRywm5SaT8PDJEzh+9gxeO/86Xv7Oy2j1e8LwEBmmXhdR1keU9YwfBlklNGfNZSVYwp9Wr4d23JMgTzbji6E8gYBGGMrPRLEoP/QT4cDUbG8jijv4uZ/7Ij732c8aoKjdwbe+9U289NJL6McEHRS9deBkXBSrZXzuc5/DJz/5SbTjADvtOl577XVcvXYVh08cEQbIMx/7GM6dO4deGCDqtMRAnR4ZF77/KlaXlvHMs8/goXNn4eVd+HmagBcEAPl//+gP8Pprr8gaeG52Bp/77Gfw9FOPi4xWGISIoz56kXm2YdhDq0ngygAonpdDN84LI0QUQPoOwtgVM3SRR/E95IsM9BiJEh5DyS8GkrjJ83M5TB86hGxikh6SDcPBlSwkgh9k8Mji2sgpUQJrY3EZrVojMcLtCCgyNTGBM2fPYmZmGoV8TgJLMkjHlLIK4XiOMHo8SqZ0IgkYMdi0vLSEd955R1bhaQCE97uzvYUNkcAyDJBSPo885d0SBgi9RIrZrARt2B4piZXzMsZ/pN0WaiJlz65cvozzFy5g+9Y6msvbspdjWzXSJ9aGXKWakl2CmE5ZZp9pAERCoEnQyl5F6+STzRkW014AiHp/aEBAJLAsXwCoBJZ6CDCwagMgrEdr9X4nAGKem77eDwOEbYGeAmQVsR3lBQAxElhpBsgoAER2W5T/Uq+DFAPEDpzZAAjLrkGn//X3/+EDHKUPLnVQA3erAQOA2ACHHYjWb6Y3EfcLADn3b/+LwSaYa4YwogxlION8RAnCxLyXIKwGXEjn5uKaDDwJhCZSQd1+F1vhlhzXrTiYmJ/C7LFD8BaKwtK8vb2J9do2el2CE1Xjb4E8Ralk09DvG7Zn7HbNetpzJIlYjM2DJuhDxg2F4/QFgCmV8ygU8zKHaZA76ISSBMDgG43RRa4zV5BqzPkZZDmHdSOstbZx5coV1MM2IscEV3OeAfAzXR9BPcDq0jo2b1B6i5sYwj5kT3LOnRSfs7nyIRSzpV3Z/Lx33STwmjaIZW/y9Bnbv7mu0DFLNyX8LT5lTFQgi4XjZxTt2ohokFznCw1+s06UiagBa57PBiLsjY5+T4MW8hyTpAAyZFi+9Cbavl+df5Rtwd92mWw2g27AtB2nN3BaXg2O77VBtj9PX59lVWYKz8+5XNux1oEazNv9zAYPbGCDx2g59b7tAI9dljSYZD8LHqflsgEQ3WTaWXaaoCN9Rfzshokh+42rAk6GoRyWHi9GjR+6ebYBCW0vrC+9Z72ufQ7732b9YcAJzUzkeezvDzbq1k2MOp88CydEHJNRBMRdBUxZD0xw4tLEAMWOy7WpkUAaGIfGbLO8iPpSUAmPXO+9g6k61ipwZ/dRLbf9Ny6euLbUds+rEQTmvobJOcKaTtrOXveo1cDwCfdAev70s7DrUcE2uy71c/0eve3EW8hAEwnYYNj3Mj4lQeVuL0Sr00C9UYdLnw+PGaxdTEwV8dC5Mzh15phJVsvvwK12ZVydmKgYHyeHY4oZu5kRKuVKPAfMZRJQQgI2u1stny3uk2+HjJm9SBJ49muj486fVCrQsUp/23O19i32WR1T9BnY45EZNxz0Y+OHMniu8sb0DS2TSC4OpEV2t1N7HcAkLSYsmtdwDWGX1xR+gL9Y1xEEbdd1Gajjf/oy1zLH2S8D6g//IuVWsEtBHN7P5mG89K3XcOHCO3D6lLskADIpEsyc89knzfip9yhZAIP7Mf8wAIi5p/3Brd2t6+7vxm0D93LO+3XsuAyLca8n2+9xDx7jOKpI3D8AhO0pAUSTaw/7wu62N+4zGzfoPsat3vdDuIbkj8799prKHu/HvfD9vtdx6/jDKR9b8f0bByQWeR87BsdtgRqZeCAASASfEljcJ/UieO1tkew/XDIASM4FijBrtDgyEuBiEZCsnzKu8V/VOd7eT9jPyU7AtduQ3Y80mWqvNXV6bSJy80lyENuYSuDquk7ixDnKBu9O3OX7ld/8r8dtHg/kuAMA5IFU84O9yNG/83sSpKUPQ8CAhUtfDRPk5m+CIZz4TC5BXxggDORSe3silxfPjyNzh3Dq1ClMFcsodI0ONb+fVwAk2UT1utSZ7hqpCoIXDru1AUC4+G3FlMsI4eczAlJw/daPu7h586bIQpEB8ujRE+KrwQ7EIYwSXR2alnbauLyxgrfWF9FFDN/PIM746Pme6IqzPNnYRa7volKuyABSyZVQyZTQqDeEATN39AiOnD6J6zdv4PKlS1ht1rDeMuZClMMIs56AIFzECwiSIyBiFq0ikxQG2A4DkUeiiTY3IRGDDQSS+n0pNw2bGQjg/fpeD/msgxc+/nE8++yzKGWzIFj78ksv47XXvi9Ml2Iui4jyT8ySyvmokpnx2c/i4y98HBevX8HF65dx/fp1yRKbnp/FkZPH8ec+/Wk88+yziMK2sCJWVpZx69YtnH/9NaytrOC5557Do489jMpMDqXJvBiO15t1/PHX/wAXXntFGB5zc7P4yc98Co899jBatRo6jRbCTiSeHsYYnCCI8QDhAOa6WQSBj6jrmCy7PtClabljgvrUW88XS/AzWTO492KEXWZ5RhJsKlYqOHH2rJje8j0z4DwyfRxHBk0yP9ha5HthiI2VVVx795IAIAxkkQmyfOs2Ds3O4BOfeBFzh2alznhtZpY2W02sba7JtculEorZAkp+ziDmcLC4tIh33n5bPicAwucn2T3SF/rY2d4WAITSLARAlAGijA96iZABEnYCuRbF2wp+Roy6W23WXYBuJ8DtW7dx7dpVtDca6G21iRRJlqMEa0T73ciraVBwV2bYINPXBKAIzPFzZX8Mkvk0s5AIvucLwCKSbzkyQPhDiTLvDg8QajGasjD4kOR4JT4eBDFZVjVRjrv0hTEbDfX7EABEFgKJ58cgw3H4t2Q7MjB133u0G5xscA09VgJ4ZIB0I7l3evqICXoCgLBc3LQTQCTFUqQjBvdjEtSMssKdWaR2/euErQFFXl+DRwcMkAc7Tx1c7e41INITllTSqAXlB1WHJ/+vr5nAS2IKzXEppN8S2XsM2iTbZg0GSnAzyToiUMzvKrjbc3poO20palTqozo/hZmjc3DnC5L1tFTfxlajDuYGFPITMlb6fSZEpAGQnsk2TnwsBADpUP6qIwAIAyYcE+ntkS8MARCOLZ12IAkNHCQIfFQqVVnvsJwEPwhmE9xZbW3j6tWrdwVA1pYJgDRkTlMAhEGbfH4Cc3NzAoCUcuVdfg4a5OVYZIMN6Q19GgCRDDALAGEd6jk4bnGe5uc2ACLB4SSLi+PkKAAkLaHE86rckR2g0w1UGuAw6wUyTMYDQGQjlxizm4ComRP17woo2AFe+zPd6NkAiMw7VoAw3RfsDZ8CYWwzfNmyRGwXNlimn/MY7XMSpLOe3XsBQNLPVgOiNitkPwBEgSnWPe/FrIX8ewJAtK1ofY0Kvtt1aQMgWucapPmwABCzgAgR97kWuBMAMQZlBjBQAMSAH8q88geLhr4Yc9MHtI24bwAdvc9RdbTXZ3d+r49CsSDtXta/cSxrTUpfLS8vy/6EL9H0TklFpK/BknNflAZAtHwa7NLz2P01/ZmMzQQBkyB5TwPJzAhNTsg9ojAn3D6iXoB6o4a+35Hx1/EiTEwVcObMaZw4c0TGDQIgKIcC+JTLTAjjPQmfSuqcEoDs771ehF7MoKYJWJk5ZjcAIn8bgFbDljgqoKdjll33owI5DhOlErBtkBDE9XnK+JVjQRrIGFXHTNSTDFrW0R6sEX0GNhCl84COK2Ys9JHxi4MbNde3wDqVnBXfTgUihmCYPa7wJB59swbgxO4MersOuf/iPmj3605gg6ClsiKG96rH2YHoO/uNzRzR77pbRw4AkPRkNeb7AwBkRBsbAeTvVZ33GxQY87GNdRjBD2X33C0RYFwg4n7f67jXHetmRwTHx/3e6ON+OACQk5N5VPM+ch5Qglmr9hlb7PYEPKF/lqxDu2ESx9o9D6TXK8rkSK9N0uvmu7UVXafyO7rX4FyucRPdY2gilMRmEg0s/a6uZw4AkPfXyg++PUYNzPyt35ZABRdzQTcSxoeAHgqAcCGdLHXNQriHTCKpM5HNYzqbx7H5BfFdmClWkI/iAQBCBkhVpIRMFhmRSWaNq5kzgxauZHCYgG4bXbTQg5slwMKMSwbKI/HCuHjxImbLFTxy9ARK+YJ0GkpdtcgqISDR6+HK9hre3CAA0pcO16NEFSWy4p5sALMMPPQ9VCXzaAKHS9M4WpzB+uo6FhcXMXloFnPHDqOWyBZdXV3ClZUlCaTzFWRchBlXgjoih5D15Edf6+0W1ttNFLNG6qrVDdHpDT1DyGyhf0az2USr1cZUKYupSg5nTp/GyZMnMVUooeRn8Prrr0swfnZiAlOVijwblr9YLmB6dgo/9VM/haeefgrfevlP8PKrr2BjY0OyropTVcwfP4ov/OzP4sc++UkEQQuNek0ApGvio3Ie62treP755/HEU49i9kgJk4eKyFcqaLYa+MbX/wBvvPZdqbvZuVl88lOfxEMPnUF9c1MYFzR1DdpmMx1FlEnLMidWnhUzclotsjlMdmmXwXI3C8c3mae5XF7YHZQb4+DHYMj2dh0NAitkx0xP47Gnn8HU7KwwQuC5KFaqInPGDSFH9KyXES151t/ijZt4+/ULaDeaAmbtbG7h3TfexOH5eXz+85/HoflDAkSw7ebzeWxtb+LajavyLMXzpTqJmco0svTtAHD79m28TQCkbwAQBtXFnCkBHXa2CICsyab0ED1YCFYxSEf5rU5HAA9SAwl4sHy+46Dg+XIvjUYDlNDa2dzGxvo61tbWgGYEv0VQwSDfRP0JPKlEha2Hrmi5Bj8U/GCgUTaoyQRib2hlMhQAZLQHCMiMEq15E4A0RuyWF0jKA0SYSIkUC88tAIjFAGEWmTBGNK0rYepYO7Vdo5Eev/cQdTcAJPEASYI6lLRbmJlFtVwxGXTMGpbrGyk/YSDtkhNIcjet/ZiWewA+JQEsDR7xPHzpRH7gATLG5HJwyIOpATW9swBSDXTo2PBBFuTY//6fDrv5IFxFM/QkiSLxbRgEmRPpCFkHEJi0ABB6TnSzpq91Cj1U5iYEAOnPZiUjmvNrrdOSzM9SYdIEdUEARCWJDB07do1UCtmrPZgAfLujDJBA5FYIypfKnL/yAgxr4LvTCdBpM7gFAUC4XigwIYNSUm5GVi3KABkCIH3ZeOT9QsIAySJsBFhbWsfGjdpIAIQMkEOV+T0BEB3PNWPrbgCIboI5fqXNw/nZKABEA3oKsthggwIjWicmy3bIAtD3dwNAdEzl2GnKZNgcaYBE5zAFyHS+s6n12o5NFrQlU2SlEetndhBXy6dlT8+R2nDt4CaP0aQWfq6gEP9mAyBaDvWFkjk36YNaf3Z5bRBHN3vKyElvRu1z2fVlM2+0XPbnvK54KviUEjOyXQrg8zMtq4Ij+40LPLcCQaPKaAc60sFVu67tIE0603DUefdigCgYpm12VPlHBV8IrPI/4hpxz4AYXLO6EkhKgu9sS4NgeiJDwecpGfcEIykBa9aLcdzcJbVjX9MOGKTbrYxNSRseBhK4/gOKxYKMOSq3yfe1Wh1ra6vy2273pvzy/+RerJogqMks0iR5xT5WgIbBOk2z81WWa3gO+344slIq1rRJA3yY5Z25BhXLZY/oxIh6IRrNOmKvY+RmyQCZLODkqZM4dmJevhjnA3gF+ivlkMvnQKlgAUtESo6BE7MOVkDEsBviZK07ZByYegbCXpuaBaaEiZSUYSaY+0mPm/bftPLs0HwYNoT9o/VrsH3jy2TOZYAYJvIZJb9kh5wk/2gOUCKWjB7b1B6v3e2G7WoozyJJAQRdkjlVn6dhPlh6WgPwKC2TpYBFoiKgb62bTSw+k9LdCWhose1xdBfVO42JJOtuu/7NMxmyU0w7Gn7RZoIMq8l8nlk/g+986wIunH8XTp/9g/uMiTsZIAlry4BlOj/o3pyyMMoA2c0S2PPBjPnB/Q70jnnZsQ47AEB++AGQ9JyrDWPUmHe3RnMAgIzVpUYe9GExQE5M5jCRzwgDpOQMARDGOwxWTZYQExi6gzjWqLX3HfPhiLu0xzmNhdw5ju+WFtN19G4AhIwQo3ii66B0W9X10/pf/mfv/aF8AN88YIB8AJX6YZ+y+je+OtA2DinzJNuEBCkkCZlarwqAMMOwH0sGpBiZ+xlMelkcX1gQyaXZUhX5iBTi0RJYImPEPYZK+ZDGR5ZA4hkSODHabiwAiDGGJFMiwu1bt8Q7YbZUwcNHjqNUKEgHotl5nXqzsmj2cXVnDW+sLSKIDe2K7I8o4wubQGQpYgfZvotiviBB+9MzR3Fu9jjWV9ckAO7kMvBLBckIZdD8/NV38b3Lb8viLcMAvxujKZ4oZmIl+EFQRDvsWquBtWZDJHkoE0YApN2l1q3xGCH4wR9KJDHA4iNG3nfwzNNP4PFHz6HbbCGoNQSwoHF2JZ9HOWcocLzGiVPHcfrsKTzzzDM4cfIE/vR7L+O7r78qAfWt7W1kynnMHJ7Hz335y/jkpz6FoNUQHxCCO7dv38KlSxexvbWFJ598EmfPnUZlxkNlOouSsC7a+Pff+DrefvN1ebZkgLzw4vM4efI4altbaOzUELYjdEOyYRhY7qPZ5ILdFyp7JlNAswG02z0J9khsPJMX43O5d5qKc+DzfalbLnqbzQ6azbYABtXpaTz+3HOYmp1DK6H7Fyeq4iciEgwMRvlZREEo2XDryytYunZTmAAEJdaWV3D+1VcxPzs3AEDIalHEeWt7C7cWb4gJOgGT6eoUZicIgBgDUtYRfWb4IgBCpo4v2odmsU4AZH1lVdoNAZA8pSQcBwGlz1otCeTlXQ9RGIlMBhkIZPMQ8OCzrO/UhKVCLxbKGuS6Hsqx8RmRxYdsdoz0iWZparDdDsio9JW06URaZhBYTNqlLmYeGAAimxJDAx0FgEiwxx7okuNtz5A7x8EhADL4brJnYvujLJuR03PlWc3PzGGiXDFBAnoV8YQJUMm/caQZeKTIFmmoi2kHrTRrWDN40wCIBpb+57/+9z7sofvg+gc1MKgBo5aYZDGnxoEPupoUAOGYpGMZ7aL4b4K0TEDQLHhZlgvgYQBXsvpsAISeE91cV/7WzIYoz1YFAOlOkTWRx3Y3kDnVc7OolKcNeNunHIYBQBi4MgCIkcCi5jdltTgntdsNYYpGXQIgPVljFEuc6400oA2AtNs0Qe+LbCAZIKWSYWlkHH8IgDS3RXqyRgmshNWY94sy52R7WZHAIgNk4/pOCgAhs8QwQPYCQHQcsgO96Y2CBlP1N+uW31ODZgUWRgEguonRQL2dHa3X1o2RLcuibUkD+OnsLT2fvTEfzFkEyRNg2d5waznt60oCDtP1k3vSex8FgOi5tP3rez2vHRSwg/J6nJ3lbV9H60hBcUl6CcM75Mpso0j72vbz0fqyN43SdpONoH5ubzTtOrTPpc9Fy5XeiMp8l7BIFQBR9oVKY+lzGjU27A5OGo3n9Gt34FaD7RpIv1MPwh6bbFA2fR69jgIgZhofgl7pfmHXq13GdGCSEnXdPmWuKCE0BEA0mKyMjwEDRPZApv0RADGJ9h76CQCScdoSlE/3h1H1pM9R7yPdTuV5ukzUMd6G2u45PjF5ZnNzU36PyvTVtrDruoIkDBmB6f6QHi/s/jGqPUhizGAFx2etQIgNgFAWLEIYdSTxqEcWn0gQdlGu5nDkyGHML3C8BkLwc+MFqX1HvY88n3tLZUEbEMN4Ig3bNJkNuwBLmrxS5iNJ4NE2ou91fWx/R+ttVKCw22/dVd5Mv7sLFEgqzu470nYIzbjtQRLhqPod1efT5dM+LluFlK+DwWR29znxu4mVNWPAo73OqR6ZI9uSVWBzDhbAXCvdx+RvCYsn/fmoYwf7lDsQkCGjJbf+CF755pu4cN6SwOpXR0hgMeFBRosUAKJ0b+4I7pRJGvU87uVvo+7rXr7/QR77UQdAQO7RHowoe1xN96nRdXZ/JbDGu+YH+fT2O/fQ92hUP9prXt3rrB/E/e73bPe7Q7sNjHvseMf98DBAJgppAMTIxe8CQBIWpb2eHMSMZO1hwOG7jdF2vabXhzo32b/1ePX80KSXURJY+tmgTEl8ePM//hfjPc4HdNQBAPKAKvpBXib/V39NgsKU8oko82TgDymCZE8SAEkCG8yq9vmTbNyKroeK4+H4wmE89thjmCtPDAAQdhLxAMlkmXJlgtgxzZyH2SBmWU0AhB/FiNw+Oj7gZDwxD+cCrtcNcXvxNq5cviIMkHOHjwkAIh4aQQc7lBvKZiQwTQbI66s30RaDwr4AIN2sydjiHREAkR/fFx+IRw6fwpNHz2FjbV0AEGp5N6MAR48eFU+Tl95+Dd947WX48FHwC6jFEWoxtW3Nwj3wHXT8RDLIdQX8WG3WBfzIEQCJQgFBGKBn+fxsBl4mI8EQBs4piUSPkz/345/AC88/jaWr17B8/aYEyJuNhpjIZxMNZAZonnrmSTz+5GM4duw4Jqcm8eqbr+HCO29idXUVm1ub6Gd9TByawS/88i/hJz7zGQFAWvUaVldXxOPi+rVr2NnZxsMPP4wTp44hX+2hUHUxMTkpsiAv/ek3cPHdNwWwmJ2dwbPPPoljR49ge2sTjVoD3aCLuMsgBunpwNZWgG7XM5JRuSIa9RjNpmETkQHiZUvI5AtiOi9ARqIHWCyVRJqp0yGbo4Wd7R0xQH/ihU9genYWje1tCWQVq1UxuddBM5/JI+gE2Fxfx87GJlpbO2KETbmzpZu38OrL38Hs9DQ+9/nPY+7QHOr1GoKIWu597NR2sLK2LOctlcuYrk5idmJWnhM/NwwQA4DMzMxKUD3rGwRdvr+1LfJhhXxBtNvJACEAogwPaunS5Jf9iG29T9Aq6uHGjRtirk6mSi+MBCzhPVfdPKYzZTjckCcACBfwNvhhAyAaRDLsm8j0SVsHWOWczCw0YJNzQ+l7BlC0TdDTDBDJrEwyznTDu8sDZA8GiE6GngIgifyVerXsCnRZmV/3ygCx8Apu/pqKAAAgAElEQVRhkgXtlshbCQCSywvwRQBErkf5NNkTmiAaAVYNupqxQHMLk3EuKZdkciRSB5ohuxcA8q9+7+8+yGH64FoHNXDXGvgwARBKYA2Ce0kwI6b3BrPHmVRBFlYSlJWgFAWrEsZZRrSMzXsZa90+Qp9zrIua20Z5rorpI3MIqpRG8dAiQOKQiZVHtTwtdeISAJEMTwVNuW4hAMJxUAGQDloJANIVAKQvkoA0N6eE4iBjPpHA4jhNxoIBQCoolSsyjvqOB6+fMEAEALmGethBxHVSjwkNNgASYm1pDRs3CIDQA6QoHiDMJs/lqpidncN8dWEkA0SDa3aw0g5i2ZsZO6DKY2zmBN/zc94f53XOKSaBwTBldNOi/04zIfT7I4O2FvswHYjW8nH81R9zjJH1srPZFQgYBfroxkznYfu+0+VPB4jtOuSxNsCSDgLbQVP9TAPRykxRMIF1qc+C37Pf633p/GGXV+s6vdHT7+jf7Y2/fU82SGUHe9MbT7uv8d/KCFJQxJYqSw8q6c2trKMTICq9Qd4rcDtqs6znTd/jXoEaA4CYoO0QADGyPqZuCcyYrMe7B1pMED1ALNK4ZmHEPsjhgtJWzOK3ki2cEH2HQIkISSXBfheUGFQGCI/OeR0Ksg4kQY006JAJMLQTN8PSrs+TMnOdpYyFuG/MQe3nxftkcpDsB5qJyWkitTZqMrDrQX230+1cr6Ggpt129Zx3PGcJumuAPcmkV1Fksg8TVkk3jhBEbeOz1CcrI4bjdpEreJiamhQmCMvTCmroRM2hqYSsu8yz9Xz2JwVAzLMVcISEZXrlJZ+JOWsyZ+TLWXiZRDaW/VE89XzTVgZyskOJWbvvmPMYpsUACBUAPklKsqXzlF2SBG1Nsk0ia5V8Nqi7Af0kFjmwwUuzee7ACBPJsuTABK4YWiQMaCW7mRSmA5j2a8eSBRMRggq9WoZsFtNfkqmScwNZ0mMY+HIvzh+9nunHcrYUE4nHpDxHRjg9CAgq3zdyudpfzDgx7I/5tUfxyjfexIULygDhfF+5AwAhD2nI/rAZILKqF/DSvO4vA2RUP9yvb477nfd73EcfABkG8e92r/actPdx4wMg77dePxrf5zic9tpJprU9/Is+GuX+KJTihwMAOTVVgAAgHlDmfocjYHc3ACIJRxIDM2OirkfTa1CdE/UYfUr2Gtt+cuk+OaqP8trqAaJJL7afnCY5cU+iL3uPs/Xb/+1HobEMy/a7/+qP70zt+UgV8aAw91oD3l/5JVnk60Io6hsARDaciX72AAChtBRNm8VgzUUeLirwcPLIUTzxxBOYr06h0AW8hMabcz2U2LiZsR0EIoXFxaks/CWzin4R3KCTZt5H5ANR1hgUc7FLn4xuN8Ti4m3R2p4pVXH28DGUBQDJoE26dRhIthMZBm+s3MRLNy6iEXZkCebksnDyeQEd6HuQczLIuxmRPSJocmb6CB6ZO45Wo4nt7W2sbm1gZWsTZ86ewaOPPILvvPk6vvXqd2Rd5bsZ1HoBdrqBBGe4cA59BwGN/iSY46IWBfJDSjdBlhZ1x7lJS6jTYros4IFZTMrAlc/iZ77wOXz6Uz+O8y+/gre+/5qRLGBgn5IRSQCB9XX8+BEcObogBvTZfA5rOxtYr22KQWKTPhNuLDJYX/jiF/HJn/gJ9As5CRZt3r6NpevXcf7CeTFUfPzxx3Hm7AkUJ0IUq31hRETdCN995U9x5fK7kmlLE/GnnnwMRw4voLazI3UUhTGYFGeCKC52tiNhgDCTNZulXnGAnR0j+RR1Y2QKZeQKJQEN2J5aAXWBXZGgYgZvvdHB9lYd6xvrKFUn8NTHnxcAhHJRzBzOFYvCmGH9ErDKZwmAdLC2uormTh29Fk3eOwIoLd26jXfeeAMzU1P41Kc+JaAMqfhigh33EIQBWp2WtGmWv1IsY7I8Jc9qCIC8LeUkwFEqFsXMXozFFQBZWhYwh5/nsxkw75jXbrWa8AiAuIbNJNmW/OnG4iVz/vx5ZH0fMxNToulMRkgmBEo9CmeZDYRuwMiQEfkr2ewNF4iSSZ1IvUnwSgBKywgx2UwPJrDEsM5k2dEDJLcLACEgJUbgifyMZmQPzNAtvoTgM6T03CGBlWyIkqQwegTp2ktMJGXONX8ze53h9CHm83doClujlxWU4F9tqj4DjQKAhIYBIhJYBEAqygChXwy/Y7JX+fzEnFHHHRaFeyLdMWrmugWASOAvke6jzJlmwWqg9F8fMEDudao5OP4DrIEPEwA59W/+ycCoWLJJHSBOJFgUAGEfVP169QARLzDLBJ19jvzTjhvIGLjtNAQAmTl6CK2S6cdRzgcyvpiTl0tTiSSGL0CyBk7kPK4xKTYSWMZnqtWqCQOE4yiDXgQ+8nlKNGZlrGVMhqAHPUAUAKE0FqW3+CPgNH3LBgBITaQl62GAiPdsASCZbg5hPcTq0ho2byoDZAiA5PMEQCiBdXgAgGiQ3w7QaQA6HTi2NzMaIFYQYjDmWSwAGwDhcWpsbmfmj9oUaZO1s9f5t3Q2tR3g1rIp0GKDJyq/Y2+Y0gCIfk+BB3szlgZA9H0a/LDrywYlVILLLpMNDMi4nzAO+NveGGpw2pbqUgBEAQ+9ls3s0PpIM1p0s6fXkXku5Utl36/6eNhgTTpYrcdrGbXM/C1JDp4BHLWt7bfhTYNVWsb0hlWP0/KM2jjbm9v099PnNeEds0+wJeD0HhSM0ra439DKHHyytEQ7vW9MNw2jg4so/j1ZmxAAkSDpkE2mDBCyR9A368VsvwE3MVJN36vdF8TgOwk8pEFE+9mRga33qoAh3xvvoo6REE6ATPteRwUeJLyTBDzssUHZP9q/RjF7Rj0Xk6GmEnhqgs4AdhKAUxkxpy8sG5aVslQcZ1nrro/Ef848S5/yqnJKw1Iw41bf7KsEvDB7qjg2Y74BKMzf9DMbzOwlazn9m0rDab/WsYpjuf6Na2LuIbkvVLnZwffLXSmzevPpGtp8ngAmica53aZHgcc0Z48c499iH5vuC/o+Pa6mx+QeQSaR6LIlpIx3it2XeV9kFMnfBMjb/bm+7zKhIO3gq8CEfHtoLm6Wy4PFvCUJNmyREZ97PJT8GpZTpbQNQ5NzLp+rztlyXNIH7XsrrjyB737j7cQEXSWwCIDQuWRogn5XAESSIw4AkP3GyP0+v98m6OaZ7NIGGFmEUWPcnQf+aAMgdt+3/51eH+z3jH80Pv/hAEBOTORQyXm7ABBKr6QlsJyYHrpm3E3P7/Z8wyRtBSrs+WL3XNOXvVF6vW/Pb/Y1ON/bSUI2IKJrE03ISbfhAwmsH43e+KHeZfzVXxhcv8cAAwEQ1ToVAMQsXCSrjJlPpCQn38j1HZT6Lk4dPYann34ahydmUOwRADEH0BiaMll9SgcQAOH3k6x6ft7rUl+YmZMm+6WXcRHlXWpkSKdhhheZCUtLixJomC5VcIYACM20ycDo99DsRQPGyndvXsY3L19ALeggZlYpgZJSUXwnuBEpZHIo+DkJbDMYc7w8i1OVOXDQ4EbjxvIiri/exKOPPoZnnn4Gr771Bv70+98bBFHrvQA1Zo8mmUeR5yLyEg1zepL0YxB60YV0p9tF0DPyG7KBEUkOM+Fz8bcwW8Wxw7P4+Z/7OXzmM5/BN/+ff4eX/vgbpvIIFkVduJHqZ3dRrZRQLplFoGjQFjJwckYiigb2Hcp6VIv46Z/+aXzik59E5tAcnHIRWzduYOnyZXznO9/BjZs38dRTT+Hcw6dQnuygVO1JcIf1/Npr38W1a5eFrTI9PYXHHn0YC/TSaDTQarYQBUSXHalLbh7rderu5sQUPJsvYX2tic1NYygfRl3kSxPIF8pyPpa51qhL+hEDP56XxfZ2Bxvr22LyWCyX8fTHnxMAhN9n1rArxt3GY4QgSiFXEOkwslk6jSb8HtBptkQiYGVxETevXRMA5MUXXxRWS7NBAMQYSgpY4BuhYVmAZ/Mo5ylr4st7SmDRA4TPjoAOjdLJDhEEnQDI5hbWllbEHH1mZgb5hAHC4Dglr7ipIwCikllkOLAfvPXmm3jllVcwNzOLR8+dw9LiklwnrneQ6SSBeW7sfF+CcCoLkA6EUO6KmVoGPEs0fZNAhixyEtmDwcQlM9JQv5zPTDOAJRDJQIjlAaIAyCALLsloG0x0BECSfirbIvEASQCQBGywWfgCcNzFE+T9ASBkgLTRDYKhBNbsnHiAaFaeACC7JLCGIg5SVwJG3ikTIfefZKfzXMoAUR30gQn6AQDyoc5bBxffXQMfJgBy/P/4x4PMIlliM4icSGDJuJUEuTQYaEJo5j8yx2SsS24ndmIEXihzzBbqAoDMHZ9HPW+8p1AuIFMsIJ8vopCrmuCZiYAlARlzviEAQnV4w0pstnZkrCYgzuxgjoeFQsaYWss8bjKkOu1QFvlRRC+FjMyPZHFyzWE8QDyZn9ZaNWOCTh+yNAASZdGpGQksAiAcR5QBwiBsLlcxJuiVBZSyRl4rDYDoe91EjAp228F6Hatt5gLHMwk6WgwQHicG9VZyhR1QtINuurHRbC0NRmuQUcvIc5pA5jC4zmMVaNHWqhr36c2YXl+BBNvHQuYbawPH79rv0wBQGizSY7XMstbUeTQBc2xpKL1X+360DColpfOkztf6uYIZaQBEz2nWfkMgQu9lFDigdaq/uY60ZYPSm1k9Tq+hYI7eqw2cpINKd9vw2gBN+praPrRORwE4ekz6uejfR51TARA9L3/bbU7lyGyASs8zKmBGPgL5Ii4Dp07eLLEpbcUkfgFGDNjVdwJhfigAYtpOcpywQMx6seC24SXG6fZInL62PgObwat9zwZEKLdl96E0yKWfad82W4TR+YgCeiXyR3ZbZv1xrNO645jIH7t/2efUNt5n9n8ig8axy6w3/z/23gNYsvQ6D/s63M4vh8l5ZndnsciRCGICaZKmbZXKQSUXQVFlypQlQ7KkcrkoUrLoVLZpucwSZdrlkl0sM5MomqDMoLJFgLJQ3OVCwAKbgN3Jb+bl2Dm6vnP+c/v0nX5hdwezAPS6qmded9/w3z+c/5zznfOdMELyd/iOoHda11a7zxpKpKbqIUMwQXQtBkz1kemr3NdnCvRmAkJZBq7KcOsTmSeGtcSZB8Ni6BzXvgUSBVVYwYthtgSv12hoIW+l21IbbPi/ZprwuG7EdltNEh43eqyLNYozIGweJgELAinFSZ1b9vayzn9nwTU2z2NdPMgLHb8sShUWjXf1+gSYUV3fzhH2hJ5SSZJezY5PzqteBgKAePkj9QhHis1rtpVlXLHWy/A1OgfTEevZDKON/XGa5aG/cf81QMWikx+m8RrgqAAIM6gezgBRqjufAULqy0f52m8N+nuMk3uPsg37XeubPQOEcvXRvY4OgBxlzJJ706Nr56O6Ev0SY7LBXJS/6S9HuWNStzzKOQcdc9Q+Pup9Hm37vj0AkFOlFMpReqQIegyASAS47sssU2x+qXH7u8mnpI69nz5lgWy2RpK6q7dbqAt4n5YHQEz3pR02Th998Kn//qjT47Ecd0yB9Vi6+fHepPOjP6yx3jTgB1RRmQGiiiidxv0AgIgBwsinAIDwM+mwCgPg4ukzeM8z78bpqXmU+ylxBvN3ZoCUslkMuloXgjpwPkTV8yl7XQVBrKZlL0qhW8hgEEAFKlx0YBMAuX37NmbLkwEAKQmA0ex3Ue0xwl/RzX957wb++MZLaPQ64thOlYpIl4rohEKQJN+go5fATC6TwUJUxsncBIpRQagu7m+t4s7GfTx15Um8+/q78frSXbx083Wt2dFsopHqo5kJqcpGsRUF5Z9F0jEQAIRgRKvdEbCDxQitCKV+1ihTKoA/+H3fhe/73k/gyrVrOH3mDP7ZZ38X//wP/lAyOuq1GqbyBaEQY9/xGuVSHuVSQSNR8zkUp8qIynkBAAguZCeKmFycxcc+9jG8533vRbpSlkLwm8vLWLl3Dy+9/LLUC3nyySdx+co5zCz0MDHD6Ky8RMa+8KU/xZ3bNyQDZGZmBk8+cQWLC/OoV6tC29SottFua4FNKi/NegqZqIzT58+jXJnC7mYTu9t1Sdnv9vooVqaRLwSwqt3G6tqqOI6YnUEKE9JlbW3uCQBSrJTx7ve/H3OLC9LfpMtif+UKBaEgKRZLUq+jVq3h/tKSFGVPtbuo7ypH8vrqKtaXl3Hq9GmpfzJRKWNjZVmc9ARQMlFW+t7qwXAuZMhBGgo5EgB59dVXRVizxgezbAhyeABk9f4DmSdSI4QFHJmlFCivCHYwmpmFwYX3cJCSDJGXXnwRzz77LK5cuoyPfujDUmfk85//PLo7DRQ7aUSkVWHGB0E5UqQFI8aMUnPuEJxklpZkfoSi6UKfEN4C7AQvomwmYsGMAiCeBusbCoCwfSGgK97YtGpm/HqUAAgzQIQCa2JYBJ2yyTJAFLxVh6v2XVpo9oz70vpaTKUAbpojbj8A5Jc//ZOPV1Af3+24Bw7ogbcTADnzaz8tLVPHmAqhLvUGyiwGTwRHnUUXiS9LMPwhACLn0z2S6qOdZd2sAjYHu5g8MY3F8yexm2cNjway0xMoTDCrsIwoW9baIj2JLJAoYjrKuMcTABF5mSL8wXNZb2oXzVYz1IVKS4RssZgXuavrXjuYRdC5/7Y71CMyKJfKAoAQoM5n8kKJySLo6/W9QIFFAITZrH0UMmUFHBIACIHyTKqMNHIShV4oTkggwELlBEpjABDvNNkPAEmCHwL+hoh5nm/0NmaE0NDQ2moKgJgjluf4fcfG0sbLO9Itu2Rc4e+kwW2OVvue16HuY85c2xu8Q9DkLvUdttWABDPOrC3eeewBEC+/7frWZov0tuf3wIg9j7ZRabu805LnGJDgnZbjABD2H+/lndW8l68p4jM0rJ1JQ9L3E8+nHmgUmaaX8BgftWdgxdARGmggw3F2DxsTb3gmx8V+S7bPxJB3Spgxa31jn5NjnBRh/hr+74MAEA2O0sAiD9yJWBmJjB8qHM1BR4K50uks0jEAwiwDyg4GlAw02zdFLb4Xiob2lGpUaoDwf1JhsTg3UMx0YgBEQT115Otzm43QF13eQEDOfct4UOogC55KIcplhdozEJuqLKRsE2e0oMnSFmYuyCtWp4ZZt/YD789ANpGDBkIOAg1eLq8Z0ZRx9Rrq9YbIScoufs8MZtMveb46M/i7UQfpd1pgNbTF/qeBFzKPLQsgk2V2vqIX/b5mw2e6zABxuquM2zCLQfEV1okKAln4nHQshYrLfc3v2iPl6IczLDA0xVHmksETSooP54nSLfnPgxxtDynxHl8szn4wCik317ycMNmpe6GCJ1FxVJZYNoueZ/2pg6rgR6DvcrqofkedtQekaUuTFoz0tpopznqFBuIKwCq1VHRfY9aMUIuZrcFgK7kWAxVS6GWCThwAKM2yCcwGNsTS/xp4JfusADA6Tuo/UNCEGUDqQbDx0i63sbC6OVxjcdaV9XNcyDweJhTWruC5z1sRdNaOHCCNissA4Rom5z1hMANYbNxChgEd7cHZTkq2R/ny8ma/6x4DION7RigFj5ABcrTx+lcLAPF95/dc2wNtLz8qcHDU4442FvuD80c9/yA94c1eY3jetwcAcnYi0gyQUARdZBH38S71FtHqRU5nw15mc8L3n+mJBlokdSg7dj8d1fa7ceNlepoF/PAYo7PndxZMRf/cuNfyj/7sWx/qR3iFYwDkEXbmN8ul2p/6IVFgqFBRbWE+hYCHEo6jNDvmxPAACBXyNJXqfhcXT5/F+9/x3gCApKX4MxeMACCMsCdnvwAgKeSjrPDxi6pCCqyuMuPI2s2l0QsAiC4WOtyb4iBnLQUDQKwGiAIgnZga6Mv3b+H/u/UK2oO+UCahWMCgVEC1rk55AiEUDHRM8z2FCFODCNPlSUxPzGC1voH71VVcPXcV77j8NNZ2trG0sY7dvV3s0pCJ0ujls2IoiMEQZdCPNMqEhks7BaHC2KlVsVerSVQ/a1iIgkbDP/Rnt0tUNIu/8en/ED/x4z8qlB7tbg9/+Ju/hX/2O5/F2vqa1JxYnJzCXKUifUdKrEI+QqEQiUOmPFHB1OIMCpMl3L1zF6sba5g8MYf5s6fw/ve/D09dv450LmLyM9Y3NqQOCPnKSfV15cpVXLx0GgsnU5iaTSOVzaBaq+KrL3wRd2/fFMfQ9PQUrl65jIX5WckAqbKA904djTr50xl9kEa3HSFfnMaZy5cxOT2HxnYb9T06mshXDBQnphHlNPuD17+3tCRAEsGVXL4Espft7NSxvPwAxVIZz7zvvVg4sYhWuy1ASZe0KXm2ZVoyQDLpLPZ29/BgaQnVrR0Mmm3UdvewsbGBLYJAGxs4d+ECPvHJT6JcKmLlzm3JAuD9CBgRzCOVlAJSffTbNEjV+OEce+3rXxenOAvAT5QrMXUXf9/e2IQBIMwAKRUKKGS0Tg2vJwAI0uhKxk5bAJBcKi0ZIARArj/5FL77E9+JL37xefzuP/kn6O00UOlHkmUSSX0OAiAKuJgTSIxX0l4x20LWYYLyKkSsyeYVDM+hxaaWmkWTjdQAkYjntGaBmBEeChOrYaN0URaVLQZxTzdX2QhpjHMtdYNhRwliizg0QOitmAUS090FjmxzhorPYT9GxcAB7LKjzWnKy3M9tetKgcXrGwAyWamo04l0H0LBpbWNuPb0eQJZNfmmaRwGZ4JXDLwxK/fhXJT5ooaTGZW/8tf/zjeLCD9ux3EPsMzW21YE/fSv/tTQERn2djrgxBno6hHF0fMuA0QgaMefTgCkE3UFcNjo72Dq5AxOXDyNnagh+0p+bgqlqQkUCmVkUiXlJQ/Bn6KyMNqJTuyUlCUX+qt2n7z0TVSre2gxO7TPjAhmYeRRLA0LoJsyz/2W9+Lapyy0Gl6UpYVsAdkU9+su1uvVQIFlAMggBkAynQgtZoCEGiCUIdl0xQEgFckAmS8TAGFNrNEMEG/UGoCRNFI9AOIBAZ92bkYIr28ZgHxOyjOrDcHP5jzzhs44AMRnwlnqetJxbu1kO9iX5qSn3mBy1MAa63NPV8PzeB+2l+1KZmTwemY8maPdwAbe2/rS9goDLii7NXhjmAHDvw0Y4f98JYEOMwrHASB2rt3LnsuAG3s+eyZ+9hFxPurOjvUghR9XzmE+g+1B3slhBqwHQHy7bQw8cJI0ev0+aPMg6eDbD7CwcfC/+2fzkef+mvtdbz8AxKLkOT84t2y8bQvw1/Z/t/ot9FIMPCKtqVID9XusuaHau+QQiNM6ACCBAkueoc/jqCcqACJ6AEjpq9m4BjLEYIOjUOOYeYDOxifWs6hrZdIS2W9z2JwS46IlOXfGjY1/VspcZgubk0Fqxrk6QPyb7WKgEfvQwDkD/vxckT4RUCdwjIf8f6Mf0t4L6Rmhlga/a3eZSQNkI1JNsd8IALY1u5YASE/XqYG0OveoX2q9Cu80FhUyON0NY7d5w/87KVZjOZxKx88134fJ/hxEzX2LoPtreIDT1u5DqgjbHXVcfQ5rp4Ixqh6HOoDsSamFMqTZ8vJRxh5d9Ab1kYwOATiEPoxgima+0L4cZpRwX9Tfue/5TCoGG/azBnYQNOfv7jihAuP3BFUMsNMMDv1uWHtF5EkmLUF/BhgNHWzDYvYqA0ONEj9skp0xtBl4XG79Ap77/FdCEfQkAKJSQgEQ0m4FuyEGrjwAorJdAZD97I43rkgm5eO4K/i5/Mbv8ObP+ObPADkGQN7s6CqYOyxendzLk/rVYfdJ6paHHX/Y70dZF4ddw//+aNv37QGAnJvMYbLArPQBypLfCvQ79E1SL6FHcnwGiNfx34xs8nriQWPIfcZ0GLMVrAaI+bg4T60GSFIXPC6C/kZWyPGxb6oHUp/612M6CmotTIdVwKOvlE1Maw5ORwIeVMEIYGSoaAkA0sGlM+fx4fd8SCiwCm1GZGo0FDMtKlmtc9CVIsp9MRpU5zEBrsYFnZSsAdJmikmg5qGzotGoYX19XRzU8xNTkgHCGh4SEYc+mqmBOMxZ4+Ery3fxJ0uvSd0NRi/1C3n0SnnUmk3sVWsSRMRaAFE6g4gUGP0MCv00ClFeIvvr3SaqnQZmJqcxNzWHWqeNvWZDOW07bfQyafSozIfonxaLu9MBY5RhURapXIRmqyVv0l81ez3JDOCbVCA0TBhlRYf0X/30j+Mv/finkIoitHtdfOb/+EX837/263HNhIkoi3Iw2KlQZjPkLdeaGwuLi1g4cwKl6Qq++tWv4ubtW6gszmL29Alcv/4Urly5gsrMNHLFgvbfg2W8+vWvY319A088+QQuXzqLufk+JqcgQE29UcOLL34ZS3dvSfQti6xfuXwRc3Mz2Nnexs7WjmRr1KpkU1b+ZKCEcnkWp8+dw8TkDOp7XTTrSq0hNB/FinikGLm7u7snwA4BCNYXKeTLAoBU9xqSGRLlC7jy1BOYmp1Vxwwd2DSQcgR9CshHeUSZnFBgbW5sCAVWuttHu9GUKLuN1VUs37uHU6dOSwH4qakJbK2tymZQKhaF7qnT70pUrxQpZ9FusPiSGnjMInlw/77cW3jfy2VMTU7KLOXx25tb2FhdQ7lYwuKJRZTyReRSGTCyl8YklU2tARIiLjs9oNPF7Zu3hPKK551aXMSNGzfwwgsvIN3sYWIQoZBjEd68UmCF7A/ZOELknkbqdrSYYyi+qoa6C0UbMunGEdgSmRUKtMYZJsEBJJ9zkWSdyFASzAwAgTkqrEhxLFRYXItATKAf6XW6QosQRwITHAk84+KAbHcEIDHHGgE8gkMGoGRTLLqu9GLShlArxIqFmgEljoIAzlhEIB2YTVLUtNTIZh+eXFjE9MSkOoElKlwpusRIZfYauZsZKcjf2XWsfxLozcY5/cyxEWdvhcwR1vbh+PzSMQXWm9pvjk/6xvTA2wmAnP31vxvLLjEtSMESnIMadLEaIIYAACAASURBVKsOHnN++xogBEBiJwnlQHogFFiUiTvpGmZOz+HkxTPYK7REzkYzE8hXSsjlisikCnIv8ZtIRDF55EcBkO6gjVaPGZwEUKqS3UEnGx093FcKRaXEpIPIXlbXiYXLKYeUKqsosk4yQFJZKe6+Vq3i7r272G21xfxgEHNOQJk+om4OjZ2m1ADZururWYFSBJ1RuRkUS5MjAIj1gcnjpLPO/27tHAeA2HcWdcXr8DulT8nJM5gB44HdcQCIGdXmzDfQhNc255pvr3fg8nseb7ULDJQgrZidE+89geLFZy2Yw9YcvvZcdk7SqezBgGRfGlhijj8DUKy9BmKYkWbHm5PagywGLvm92s7zDn/rOxtH/sb+9oCL7JPcpxx1mI2td8raswqIFmqEJYEMu1/yWr7frF+sr3zmiH3njdv9nBjjQAs/75JjxM/W937sxxnf8XdCoUmHeMh4leh0rWdG5ccAEI1UNyoVnw0xmhnRS7XQT9H2YC5oqMvRJxgm5BBCgcXr9gfUb6m/ijshABxpDXiSjHXNYkK/AaGGok7fVao3n1Vlc8Fo/6R/wlhLtLyYQBppbxH/DKyijqPR+XpP0ccomwT0s6LrpjMNfbm+6LrI2uBINuDNAyAGTPraIl7PSQIgAkyEAtgx2CHON3Vgah8qT5Vm1Q7Q7lLHZkYDA22YHddDr9vRzI6+vs1JH4MsMt6uHosqhmpfpTU7QvRU/5YshiwGcu8Q5BLMy2EAj84hUkJpt9uxwRUu4ItpoRx1zoGQwRA76IPVOkwrERvZF773a1f12JC5kumamRFkn17L4n/s3vwunVZd3PCcpG4qv5P717rcKL/CM9t/boaEjA0FHESXDja9NIJsC1kNuiIN5DCbJBNAE+0vZvHwrfPTCtIruOUBlaiodRt1buuaHWaU0CbR/Zl2LLNSDNBSu2NY7yUe47UFfOnZV/C1V29g0GP2ZAq9Tl4yuUhPyaC4NtkWMA4AyWoEJ8m7BwEASWkW0qN6HdXR7AG7N3rvpBzezxmcPI5+Gkf8G992nFw/ioPZ8tPeaPv3O/7RZoBwPY2CW4f102HPfNjvb7QffL+/1WsnAZAR2eNqWh71Pkc9zu/fb/T538rxR23fUYAXzTzzNH5vpWXBk/noMFUNPOcY0jObVspKai3ic+13kGvtSVAWM0CsCHqh19QAjpAB0mPAaqDAKgS57XU8L4+StobXPU0XsGP2699xeqPpt+ZTYi/HNmDwvXj5qXvzcH/f/Sv/6K0NzCM++zgD5BF36DfD5Up/6d+KM0clyjzDQqR9jTynGsiIDnFq9CSaXkCPNKl7ImQIiPTauHL+Ij76/o/i5NQcsvU2Bh11ggsAQqNbSGBTEo3dbTVF81OefSr6CmaIsZweoEk9JaMKGZ0W1equFI5mlP/C5LQAIBQEUlcjNUA7k0ajpdFML64t4U+Xb6HWaWkx6kIO3WIB9XYbtXpDCI/yqYwUKBcDntnEvWGku9EGWbgO04PJZW5UQz3hNh/SfDQ7bTTaGoXGdzafQ1TIxxFfO3T8NxooZLMoZiJxmtCxTSdEuVzGj/3Ep/AXfuzPS60LRpT+2v/2j/G7v/KroeZFAVG/i4hAEvtQnN9ESzM4f/48zp0/hxPnTgkAwgyDl199BRMn5jBzahEXL17E+QvnMX/iJMpTkwIYPHiwjK++9CJWVtdw/fp1XLl8DjPTHUxU+nLtRqOOF1/6Mu4t3ZH7zxAAuXIJM7PT2Fxfx8b6BjbWdrC7y+wOxltlkcvNYGJiDqdPn0alMo1ajbVehmnc2VwRvf5Ask5Y12N7Z1vmEgGcUrGCbjslAAjHls790xcvoDI1qY4CKm+SqRDS+DJZFDJ5caIzm4cO9twgjV4oErm2vIzbr72GE4uL+MR3fZfUMKnu7cico4LOopA0ygiUce5wl8lmCqKgU3iTWotZJEK/1W4LBdbC/Lw40/kdAZCt9Q1MTkzg1KlTKOUKyCItgAx/5wZVyEZKTUBjq9lGp97E6soKlpaWsLezg8aegnkrqyvIdYHyIItiviAZDOacMMeKZKpIDRx9MzuE73jjCvMw3tRkSzejjenxNGg0wk5AikCzZcaK1MXJKx2KbGqBWcDuL6n1YswGPuZOTwAQixJkvxPgsKhiqQfCuidhvAhMddsaxctC80LjxoL0AZCgTCAQaRuqRIoHKgIzggUiDdkoCsgoXYBEMNZraDXJM816LjmcWTwpAIg8D0EOUqgZlQkjNtmuAICI4coN2PGl8rreQWTRnBYlzd/5bAb4/J9/7T/7ZhDfx2047gHpgbcTALnwW39/SLcUHL1tBjpwX6TzLgGAiGHOtcwIYZroAeQUhTkUQecabxS6WDh/AqcunUFzQiOFuvkMekLRkUU2o6nTLEo+LIKuhk0/zT2kj96gg1avpjVAarU44tlqYnCvo4xSAEQdnsw6NX58Os247rlfCwiSipAepCSbdHl3Vygld5sttER+ppHqahZfvl9AfbuBB/eWsXu/pnKvl5MIcjr+JqfmhAKLGSDFqDSSAZJ0Wo8DP+QZXaQ55Z6BtiazzVjl+dQhDLRQx6TWDjMQwIMDKn9VpzEqKn5nTlKTgbZ32LEa+DDkpba9i+1QIIP0Yk1ph28/2+ezGux4v7Tt+dSROQTikwbUQeLA9k5zTttz+vof3sD3z2Lgj/WH1I0JFDW+v3gOP/N421N4zYMyQAygMkDCKLvss+1FBrTYM3oj1n8n+k7Y+0RXc3ub9Tu/Mzo0G0ffL96gPWqf8nwPqiTnsYFZZlQnARlZyyEDVvbuDiPndV+2uWtGtWVm+j4+qJ1RxAx0BmH00e2ESPYUx5D1FOgcDmu/U5UaIOqc1Tnf6aTQaXfRanbQqGs9IVIkWW1ED8YlnVyW4WA2DtvIue4BI8qfmE7qgIfw8/GgZ6UeSACELwNlPAjKv6mPWW3CZDaYv4/OA83K0JfRSMloyTcKiqS0nkrCETSamayyOS1u2X280AF4srvZPKTTXuR00EltDgnVnDiKVNe13/28MLloGX0eRPRZO7Hjp9sJFGjDhxm3HkyOeZlh6ys+nh3nwHXpwWFnxsNo8s0/d/JveebMALl80ts2LCA+nBeaDWHX1TEd1k2Js9lCPUr/u4IUdqzWZhEqM9ZQlKyVsD8YYOFkfpZ1FaNCnJml+wrP1wwUq7MS5RTM5OdslAqZbTqGKo8VWKlvArdvLGH5wTq6bQXxq3tdZNKROAH5mQFwQg0mRoxlgTCwjfaYahlDCqxhgfajyDV/jF/b9r3teclx9bLZj20c7JGYA3ZtPzfi+ZgoYO/ntm9T8nihVw7rxc/Rcc8xbk4m++eoAMhR946jFkE/Stt0ro/Sm43rG/9Myese7T4HzZqDf0vuDbFEHSMPDr+LAdB65H7P+qif6Y3oW4c/w3hZeJTz9jtm3Nx++FgLeNBffB8l++so1xM/xSMEQKhbhJahT68ldaAg2sjpUuw15LuzkxEWJssoMoOvuacZlamMsMUwKCOdUX9RFOpr+Wcd98yUTV5nM53VfEg8xyisxs1dr6Pzdx+kk5yjXvczUMT0Dmvbzk/8/FuZCo/83GMA5JF36dt/wUv/6V8Wp/BudVec8KRDEiCEBZcHfVGkmbXA6HnSykQDgNHb5BPl37l+TwCQj3zgIzgxOYM0AZB2ZwiARDnhKeWEFwCEYf/BwKYTI5UmxYEajARAWlmm0arRQ6f83t4utre3BAQhAHLp5BlRn0WBxwCt9AC1htJjvLR+H19cu4N6p63OYHLLVcogUFFvNAFS9tBJKxkgWS3GR/5wE4KuSDkXIcGPXiiUrJ9ZXHUYKUrFVjJkghOZCgL7ymgKGiyQzeiUUDBaovyjLM6ePSsAxvf/G5/Ed/3Ad4ozlg7vL/zhP8Wz/+8fYWVlBetrayimUyhlyFVeEFoqFgWMsmkBOM6dP4/iVImV5vHSSy/h9t07mDlzEgvnTsnvZ8+dE/AjVyyKg54ZDi985atYXlnBM888gytXzmNisoVSsSPmS3VvF1/6Eouk35KaG/ML87jyxBUBEggurK+sYm11Czvb1VBUNY+pydOYmzsldTcq5UlUq+QWDgX/GHGfidDtDURB3d7ZwfrGuvT1yZMnMVGZQr+bEQCE2T0EQM5evoTy5IRkjEjGEJ0mwaEgtVtSEdqttgAq7NNylEe/00W1WsX6ygru376N06dO4bu/93uFxopF0OnAEsFOAKTXkUweMZ7bjNqj0qTGMIu8b29txQ6y6alpnD55UjYEyTBZW5Mi6JOTkzhz5gwK2RwJb8Wpz7lIZz6/42ySTaTdxaDVEVCFTrK9nV3Ud/cE/Hjw4AEGjRaidh+FbF4AEM5JtsMcUUkARGuEeABEIwNt7mlMw1sHQNhX0gY6HWi52ItzuKvZLfIOAIgAM3RoScTmMH2922qDWSJmlJLGi+tfFArSjtBgdRkgknHmFH0xslxNDol+sAK7AkrV0A4ACDNATi0sYmZySvpeovIcAMLPXO88X5xnsjurhWf9551E5sAyx4A5kQwAYR8dZ4C8/XvXcQuGPfB2AiCkwBLnbAAnLXhCwOsAgPixkvpAlgMaArE0USQlNUCaaaVlMQDkzJVzaE9pJoYBIJLLmdJI7jcLgHBfJaihRdAVAKGzjxSG3IPo6JTsu3Ra6BALxQKiVFbux/1pZXdX6CX3Wh2JP5U6JGMAkJ2lqsqlAwAQc/x6Z6rpJeb4TjpHzODw5xigYceaozBJncT7eQqsowAgBpiY89/LTrbVjGPem78lnf4eAPHG0jgAxIM+8R4XQB7/vEc1yHkN3yfm7I/3O1d7y+6XBMQN0DE6Sf+7GXz27AaA2D3N0crjrK+9wRk7/l2BdzvXnOdvBAAxp6/1T7I/2Q6fDZTsY+9M28+JknS67NfH1jfWfjvOP5+Nh+3DdNw5TXuk1geP5Vy02hq8vhnpVqDTnt/q3AwGe8CAgVHM1LIi0nlxpIpTNhRuRqottSraHQIEjQAUDNBqtgUAaTaUni34/Eeyd6ztNpb8bA5SG0NxSDgAhH1COURqrsOcVUd1LFKPIgDNl61Bnst7ce5a/1l2ls/U8mNjY8IsF6EaVGkb/jcJToYArneqVNRh/aip/3noGwrFsXsMUhnqqrY36HwaOvN9fxhloZ9DJjcGYmtoZq6XleZQ8WvBg2kms0bmHp2RfNYxtWT8fLc+tHNNVnsdXhxAAPbqtYdUlaRjzebOYU5b8j32oYXr41cCNLK20FQdnTMGDrhzrc/lK/19HAAiLA1Sp8WBI6HGSVyqhQHIyKAfApVM5jBBS7NBFFTks+byBDo4X0gSYDVFrPbIMAq4iDnsbNVQ3WsiylRQqVTQbGjtUJvfDIibmCwKaOLnD/rUDzgBacco9WGfmVtHoMA66r7iZbLNN+t/+59r0KhfvJPP70e2TxtFox9eL4vHyVIZuQTyKNeTkIzxv/lz/N7w0ET1U8XVmTzwOJeBcNBxjwsASfZNsk02DofJ34Of5fBffTv8vd7cfY8BkHE9fthY6znf+gAIn+JMJYv5yRIK2RQyDgDRQFOC5crwYRkg1l/j5rvfK60PKQMt69j0KvuclHEmT4Y6Q9jrgyxIzn0vK73d4L/f+A/+p8MX1WM84hgAeYyd/bhu9dGf/WlUa3u4v/IA1UaNPEuaKxt4ZDsB/Gj3OwKA5JFBLq1R5TkCIN0+Lp+/gA994ENYmJhGut5Cv6V1OVgDocwaB8G4ZCE9Lk6pHyKRXkQ3leOZDl8BQCItHE6jpMHaHXs7kj1AGqb5iWlcPHFaHJntVguNQQ+NQR/VRh3VvT28srmML20sod4lAAJkKmVkpybR6nSkyHeHVBVtFi9MC1KaGaTlHVNyGa2QZCAPARDjadWMkKGCz7oS2UI+ToOus1B6q4liqSiOFU2NV4NJovjzeXGivOtd78K73v0uPPOhd+L6+65rWm+vhzsvv4pbL72M5559Fl/50pdQibKo5LIxB/mg35U05GtXr0qGRzvVQ73TEB7y1fU1LFw4i5MXz+HylSs4c/YsMizuygipblec+P/yyy/gwfIy3v3ud+PatYsolpvI5VsME8PO1gaefe5f4ObN16VmxomTJ3Dt+hOYmZvB6r0lrN5fxurqpgIg/R5yURGLixdx4sR5yYgoEwDZY5RcqBNBo4hodG8gAAzHkM5/Kp/nzp7D1NQM+p2MZJTcv7+EVCaLC9euoDw5KTVHWnRgE7iwoq4DFnPKoNVoCRjGLKNKviiZIAQuNtZWsXb/Ac6fO4fv/f7vl0yQRp1gzRAAIYgndWXEwdVGo0ZjV/lsCaARrCDAwtf83DzOnT0rc5NtX11exvK9+wKAMAOHa6DX6kh9DhqQuUwWpVxeM48Y7dvtI9XpybwkYEMApLqzKzRbd+/dQ6daAxpN5DO5OAKYoIMHQLiGSNnFNWMAiMkFOheZrm4GTiBHkJ/FmAoZIJLtFKivWPdi/wwQzQLxGSAxAEJbQwCQYQYIsz9Y8F2O572s6LmmwEh2CAGTmB4uLgyqwAbXIHMyjPpKChaPpO7qcbYhGgAiTqNeD/VaVTJAZIPP53FqPlBghdofINARaoDwugSopM5RoMBSiywYB1Izfmh0xc67wJPP+5lha9HPxwDI49qhju9zlB54uwEQc/aIs4nFdEntwqxFkeEaiRpH52rqlQKcDgARJTo9QCfSfbOeb0kGyNmr59GdSQsA0slnQoF1ZpGMAUBSGgXYT2kh296gjWaXFFhDznuKCK5jBUBKQnlIfYMCkHKo21W6LTpAtebFQIoUkyqL9Fck06OTcbValcCCvTYrjQR3Q0czA3I9zQBZvreCnft7EuSBXiSFlEczQBZRjMoj2QTm4I9lX+D994ZyLPdDFog6dxSgThoXBtwmI6S9A9k74G0P4XV4DPvKR0obAJKkbzJDxowd7/TXaDCIQ9mcRh6E8G3z97e5b8+XBD+O6qjya8g7++25bd8zQy7ZBu90F903kQHij7f9wxuJ5gDndwa6sH+tLd4J5ftV5nIY4yTgMs4ItX3K91OybebktowMu4fvF78X69iNRsP7fkr+bX2dBDVs/Xsnu+8DP9/pOmZAhbZD6alCOQpxxpP2RucmHd/q3NQ2DqMn/Z4epWtIs74H2au6yk3dFTorrhsJXZJTC0UCg6TM3ZXsc1LZMiGAmSOsWZiGZlLVux2h34vvJvEUIUgjZLGIvhHoRSWgTLJflXLWxscAkKw4Kw7h5iGoGAMR++8K7C26yXk1o+fi/Rm0Jlm//UEAkDrSPq1bx6C1EKAS2iFBKaGw++j4270V+KCDmf/p848CIJIZknwsi3ANdlZcITtZjDx0rgIdtDlzwcmtoyx0TLLHhMAhyQAJYEwoHi9zhgF27PsAPhoDAM/TwvQKfMs6IV0zg/ikfp1+o9HlMssD/a/+z6Alm586nn4OKo0VZ0w/pRlv8hI1O65gHzvjzdk0MqrSqaPjLACCbZr+osm/BWgYXsDaac+p1FTMnGR9PwYfDfVvzfjRc8k6IGs01MSJH8IDIeFv/tYdRCBR9lDmjAImVvictFiyPgUYMZlIn8Cw/okCJXmlk252kQYDAQsY9HPo99TOMoAvk7XxctkwBoA4Cqw06cgOAUAMjPLyddxqsz3By9dxMjn5XdIBuZ/TdhyoYdfysjSeWgkQRGysfTJN/PN4Wb+/VFE6dJcKtu+hR73eNwIA2a/PDnqu5Di/OUDisDuMAlHHAIj216Pu629HAIT9xJqykss2YAZIXfrudDmDuYkiisyua1kGSFp8nNzXLAMkx4Dy/RIuXfYer+nBiHEAiPi6SHHoXkm7xOsM42SBydfk2Hu5yL9X/uL/cPiieoxHHAMgj7GzH9etfuyXfgFb29u4decW1rY2UO+10O5TfabzkgpKVuoxdHodyZ4gZUWlWJLC1Nk+0N2r4tzJ03j/+9+PucoUBtWGOKXpdGeEd5EUPKLUML1Ko8D5UmOOTsmMKOH8vp0B2sxaDcWdGeW9t7MtlEd8EwC5sHBSHKeMqGj0e6ihj1q9Lg7sV7eW8eWN+2j0yAkKRNOTyM3NCABCJ3yj3pD/6aqgE4PaF530queawjr8X6KXhFd2qO0xIyFWOEKpPIIdfDeaSp0RsaA16TpIBdbtYWpqSrIqWAicx3z4wx/Ghz70IVx45jLOXb+AdC4vdUD2NjexsbyKz/3B7+NP/uiPpMA8E7zp+Mnnc5KGXCrl8Y53vAOXLl/Cdn0XG3tbAoCsbazj9KWLOHv1Mp545hmcv3JFKMuo3FJo0Yn//J8+j6X79/HBD3wAT11/AlGxhUzUxqDVwtbqCv75v/gcXnvtVbDIN7M6nrr+JGbnZrF09w4e3F/G1tYearWGGAn5fAlzs2exsHBGABBmgNSYAdJSQ0OjwlKQ2tm9nhSgvf/gvnTzFRZNn5xGvdrC5sY27t27i0wuhyff8Q6pAcKxJMUIKbCkULfwxGcQke+VGSDM1KjVpQg6gQXSTG2urWNnYwMXLl7Cd//AD+DUqRPoNmoYCO8vFXhmNGlRcQGkmAHSYk0aBQu2t7Zx//597O2q0Ts/N4cLFy7Ks7DwOu9x/94Spqem5HsCHgRApLj9YCCf89mczGMp/MoaIN0+GrW6ZKjskEJrYwN3797Frdu30G80EfV6QutVikpinLIdlgIuziMCIG3WLGkJ3y3nldph5AFWKhVPG8V1ZJuIAR1ZGo7kyo0UCLHvjVLLNqg4IjsY71yzPgNEspgMABEqPM02N0NekCQOdlgqQ5KDYEA6AMQyQKicG8f3KAAyvM4QAKHBFCiwej00WNC4qbyXWgNkAVOkwLIaIFKEXR2p/I4ZJ3E0lCAwGrFuTpODARA1AtWRSCM7g1/59E8+LhF9fJ/jHji0B95OAOTiZ35G2qfgh77JLU7nFDVvfvaOapMNsgyDd8zq+wyYdZlX6plarvkQAMIaYW3hpOcS1mLG6UEmUGBRZwkASJq5qwRAOgKAMKPD6A25H9CZxj27UCAAojQ4RhnS6zOrjwBIU2QvZTFZPCXFHJpmTnfZRr0mulO13Uc3lUWKje8ySy+NXDcAIEvL2LlvGSAKgFCWT0zOChXkXGkBhezBFFjeUe0nghkaSUqowwAQMxLtfJXZQ+oq+8z/eW2hmQk1qfgdDSAebzQq3hnjnegGyNj1KOsthT7pYOczehmcNI7eCgBi1/LPbf1oct1H7Xsj0J7Nnt8osIyyaxyI8fBzq2PUsnP8vbzBbu1MgjoeJIl1T+fs8mNnxqUfBz+eqj6MRt+PAz5ivSAxL5LXTbZ/HFBi7RsHgPhxsLbLcQQlgkPeAyYmZ4yOzc8Zu74dY+PA//OZGrJpOrYZPa70b+02nf+UV5QZChxGOY4Ts0tYK0ADPHrdNOr1Juq1JjpttV06BIUcgOXXZbJNBiDZOuVnWztcW3TqalHxw1/+Gfc7WkCNwHFuWazsQ97LaM98/3kKLOtr34dCT+qyc/Xvoe7G+gr23cNtSgIiCnIbzUdS7vj72HwwANdASj83NQAn1K4INfJsvhtgaDoq/7c+YD/wXJsjNh6yPhoKVI2TQbZ+2IYY0Pc2YeiroWxNI50thP4a7Ue/FscCIKEzR/ooBjb2G30FAQlicF6P9gEzeRTosYxAzrp0AM4NUBBA0NGeCYgUsiP1rgb7PZxR0k8VGC4gR1m38FyNuh6eSzaDeJwymsFltomOs+5H3OJpt7VbPXTaygwRZcrSn/YsHMtOtxFArDEASMgAEbK2TKDKOmSpJWXkuMN5jAZI6Ms78JKfk3MluSclr+HnRvLe45yK49rHLDqCIIe9jno9qQl72MXGZJzsf0ooUn+Eax7tEANwwywdkxXjr+PX937O2KPd92hHjdvr/Tw52lXsqG+PDJA39syP6uhvrQwQPrX5WwiAlPoN6YjxAEigwJLgVNXTMyJrdeX6OWhzz/YX2yftM4+V2oWB+pvfewDE66Ventne5wNnvDy1fT2ptyZl5vKP/uyjGvBHcp1jAOSRdOM310V++vd+U6IYWZz53uoDrNe3Ue80hYqCDlMWq6bmIhFCBC+6fYmCP33qtAAg1bUNnJxfwHve8x7MVCbQ22uA9DdcKFk6J+k0CADIw0agpkxb1HwnMxgBQJgJsLuzLVH0dCLPV6Zwfm5RNnUaMHUCIKTKCDVAvra9ihc27qNJsIbRI7PTKJyYR6PVEqf63l4Ve9Wq1iqA0ln1giPUKyAHKTJ+kbJPmE1AgIOUSUabESud3Z5Eq1974glcunIFt9jHd+/i4x//OL7jo9+Bk0+ew+K1s8iUSsgUCtK/9WoN//Qzn8Ef//7vod+qY9BparZNLodCKcLkVFkyOK4+cQ1ru5tY3lrD7Zs3hWaJFFLnrl3Fk+97Hy488QTAgq/NlgIgW9t49k+exdK9JXzkIx/B089cRzrfQSrTRr/ZxObKMj7/+f8HX//6K8JNTponAiAzszO4dfMm7i/dx+4eI2mNEqSCudkzWJg/jZMBAKnXVVFVQStTRRRV9gfBrHtLdyXa58mnnsLU5BR2NglerOHOnTuICgU88773Ym5hAfVaDV2CbYWiFNQTxxMp17JKgbVLp9PWNqqb20LNde/ePQFAmrt7uHj1Gv7MD/4gTp86ATTrDN3T9qSohmt0stQYoc3bZXyWZl2wNsfNmzflf2bLEAS6dOlKaHtdAZC7SwL8kWKMlErdpkWKpQQAyUn7WjIP+p0eUl1SJ+hn1lFZX17FrVs3cePmDVZWB82iUraIUk4BEB+py3ZKVlSg2DKKh3jTIQCSHUY+eiXWnDrSb6EGCIEQD4BYRklsTBoljQdAQnFRyYbq9aToeWy4M4IsrENGHJByigW4bFPTGiJq1MdOk2B8WVFyZrzYb8moAaIrPgNEnEbBopIMkL09ocDi/VhH5cQ8AZAJHnNviQAAIABJREFUjeYTgEbQGZn7AoAwOlGMdrFsheqPztmko8fWvnFnc67wmtan5vj61U//nW8uQX7cmn+le+DtBECuffa/iR28lFkCZgYOb6n9JVkVQ+PUiqBTrrAul8iM4EAghtAvUDy2HwJAuAe2IqDFAI1+CpE4ljwFFgEQ3X+kBohQUnbQ6jZEBtdq9eCAZ00MLWxOAER5+imnQv2QAUFngiANqQeiTg7NZmMAiPBqp1LYbDSE2rFGtUieJAN0yOfPzFhfA6Sq9H495SIn3c3k1KzsswaA+AyMGFT2NRGS5PoBcDKdypxBlM8+U8AcdUkKrCT4sZ8hzuPECRyibXkcAzL4sgwS72Tj/ezayXsY1ek4I8yDAkmnqO0hScDH7nXUhR/vQw4A8E73cRkW5rjivW1P8H3J8z1gYp89FZnvk6TRyeOT/ZE0VO137/xOOlO8091f86Br+9983yQdYuMALr+vW/+bwXuQkZ0cq3GOJ/kuACDWX7y2pz/yNVl4P3NsG4UMf2cgihX6zmAHqQFrhrGIckb09k6LBj6zOFi7RDOBiyWCBBnkCzlMTJQlcIl17dbXN7G6ui50PMKvnc9pHbEw360/krZDcl3bevQACOn14kLiB0xmmauelnSfY3kPo8DyNJ5mR/A002vYX75OCM+1ZzA5ZAD26BxRvU4y2wahnlqcAaF6v74stGbYWDq0qYsn5+xwTslfcaaUX2+xLAgZhLQfoxwzRJT+Sim4pHysysGQEWLyS6i0cgwoy0sGNdvPzBcGqsXyqqvn676UKEjuKD2418mYSKCgBuf4dUG7VtxOKZWXmvioGdLSl94hFT7H4XVhT4zlcri2hhMdNEl0D+MzGX0j+4GghtHB8XcG1LEPaLdkaKuFwDDlj+f+GijPRA+njNJ9ffgagh+WHcPf+szKTCkAMup0s+O19XqtIfXVEPwIBdnD2KWiHlKsS9qF0M9xjIp51vozejkILVa7U5c26rTTjLGYAktqgDALh7q/FUs/qBMV+E/Kpngs3KlmG/irjZNp4+6WlP22Fx3cMlt3hxdx3q8IevL6455zXBveSA2Qw55Bf3+UAMhoDZDkHjRuH0yO51HH7WjP9vBRyT3bjjhq/49e8RgAebPj8K1GgcXnHAIg3bgGiFFgsQZIplVV/1E6I7VXybySISU79csuWXdGGTZsn/d7sA9oMl3OAyBshzDZOApPW0MWwOR1XauRZfPe7ml6tr+3XcevhdUf+wdvfoi/AWceAyDfgE59uy/5t37rFyUykg705fVV3NtYQb3dBB2mlckJzC0uiuOUxsTu7g421zdQLpVw8fxFREhhb2UdCzOzeOc734mpUhldAiDNEDVJRYtpmMF48YaVOjRVYTVFmwBIJ0cecO0VAiA7W5sCXtCQmS1N4OzMvDgyuRCbgz5qRCmDcvfq1gq+tHYXrb5GLRIAyS3MYo/0RltbqO5VUa/WlX+WEXmsvZHgKB+3KP1GObJZhRRuywBhO9mXdrxkmmQy+J4f+iF84pOfxOf/4A/whT/6I+mrd77rnXjyo+/BtQ+9UxRoqoWbyytYWVrCFz73OTz/hS8g1WshM+gqVUepKODH7NyUFDG/fPUquqUIjVQPN195Bct372L25AnMnz2DC08/jZPnL2BARzxBkH5fMmief+55ATI++MEP4snrTyCdayMVqWOKFFjPf+GPcefG1yUy9cSpkzh/5TJKlTJuvvoq7t66g61tzQDh8eXSJC5eeApnzlzC/IkTKBYraNW7aDe1QKk676k0a8Qo67ncvnNLUquvP/00ZmbmUNutYX11Hbdv30Ymn8fTH3g/ZhcW0KpqxGwmXwRpm4TuSTIksmg3W9jb2kJ9eweNnT2s3H8g4B0LlHcbTVy6chUf+77vw6kTi0CzhkFX0/ylaCWji5mFRCcdKQ3aQDatUXGc/7zO6uqqUFbNzc3j6tVrYiTQGba2soqle/cwOaEUWMwnaNWbcT0b0rzlWOi+3Za5ymwI1uUjOMDzCdQsL93H7du3JGOHwFSuP0ApKqCUL2mWRkDaJeI2zOmWRCq2FQQKxWNlI6GB4GqAcM7ZRmPOeomWCvRXQoMldBFqKDIDhN/ZmvQZIAQu6OQjcClzeRwAEugOJJKQIEGnK2+J5LLi6UYuZ06ewENtBZDFmEtEzA1lhBpMth6t/oc4mHo91HZ3BQDhMxYLBZyYm8ckAdhQZF1U6xChxSwdAp6WDk6jWKn+HgZAfLSmUdd5AERApHQav/bXf+rtFt3H9z/ugbgH3k4A5Orv/NcKgFgkKYHOrGazMcHDvo8NPuGLV9BDUrudc4eZIwRAuPaqzAA5t4hz1y6gN8vsqwitaBADINmMASAplwHiAJBUH91+F82OASANce6QerOQ16zNPPcYcZwpACLyZaDOo1a7jlarLvJXefAJpAJRRqomY6PRlMzKRi+NboraEFNYCYCkEHXzqG01sMwMkFADJCVFWa0IumaAzBbnJQPEHKU+Wtlkn0UqJ6e7Bxr833YejzcAw/YByyZJ1qjYzxg3o8WDHdwTDRDg/x444GczpLwz1eS6Uc74+8UyPoDv4xwC3rCySPqko/4gceD3GX9vb4yNizD3Ts2jACC2D1v/eqexv1ZSz/TPYo6xpMPExs4blLGuGRyw+zlTxvWVATe+jdb+WC8IRcj998ljfBs86OWN2v0yF/wz+iAILjG+7Ro2Nnw+o72xLAab42aE8xyfsSNztbOOXrdGZkx022ktAN6iLqh6BrOref75C6cwNTUhAEilojKiVm1hZWUNK8tr2Nmu67UN6HUOcT+m9jfb6AFCts0yqvg31yWLOWsR9IMpsNhXPuJ8v/lOmdsNl/LZHbyvgZcSBERK43x+hN4uKTti4I+UogldbTheGvA0MoepbAftMX6ukO3H4DqCTubwHQX2hteyvhJHfaCcS85jXiMXDaQ2ogebeK5fzyaTvI4tsn4MxdeI3mm6rNMVx/WDXd+D17JOBEjJj+iayfWbdAwlZbFf09xjBuLM16s/BIeEIuA2/21vs88GzBIAYV3JYq4gmfWq67a0PqLQoel4+5f/vN9vfWhmlL2Sx9n3tibsOWIdwJ0r45NpIspzz8yBfjy2q1ScknVLO6vX66BcLmOQarn+CO2mIiE1QNhfBGVoT7RDofT9Vo9+7wvcj/T/GyhY7e0xk5kH3fWN3CfZr2PlPvWwUGtn3H3tHFs3B/cITVrJAzrssLGA/viTDpd5h95sONPiIugHzduD+oG/vZExOHrbwixPZG0m1/kbu94xAPLG+mtEkgm137j+T66j/eSXvxql3TeyCDrvZQAI/YGlnmaAnJ/KYX6yjFJECqyqsoek0so84yiwQEYcyeozSlH9P6mvmMw3/xHvYQCIBZZwf1BAfUiPaceb78T2VKsxl5R9yfv6cfD9v/njP/fmh/gbcOYxAPIN6NS3+5J/7Rd/QSY5DYLVrQ3cWLqDWrOJcqmMucV5nLl4HvlSQZSN1dUV3LjxOvJRDlcuX0EOGeyurGF+akac2pOFIjq7dckAkdoLdH6nUuJMjSOX4gLojJjRtxRYo8OXAZQEQLQEiRTm3t7cRLPBSMw2ZooVnJ6aFQCEbSYAUueGTIAlnZYaIM8v30YnNUCeDt6ZKURzM9jY3sLqyioa1TparFFCJziNonRKARAzPAKgIWxY+k9Mf2U0WN5EEYHDyPoMC7plhYqLxbSV43VYdPDf//G/jD/3Iz+C3/jf/zF++5d+GZcuXZI6He/7/o/j3d/9YaQYfdRq4fbXv45br76Kr3zlK3jl5ZeRGXSQQQ/lckmUvLmFaSycmMO1q9dw4cplFE8vIDVZws2vfBX3b95EZXYGEwtzOHHhImZOnEC/rgAIX8yg+eKfflEyQN71znfh8tWLyOQZydZHKpuV3198/gtYvnNTHDOLJ0/i5MXziAp53Hz5Fdy7eQtb27vYI8VZtys1P564+i6cO38V0/PzKBTKaNW66La60redTheNRkv0LxqRzWYDN2/dEOXz6Xe8QwCGZrWJjbV1AQTShQKuf+ADmF1cQHtvT+tLsDh4AEBSLBKezggAUt3akmyPTo0Opvt49dVXsb2xAXR6uHT5Cj7ynd+JxYV59A0AobAmAELnWuBiHrAAepvOrAj5QkGKzr9+4wZWlpexubWFhfkFXHviSZRYy6XXk3Yu3b0nEYFnz5wRhxvnE8ElzhWCBUKLxbXUbiNFBH6QlloYNChWHyxj6c5dyXbhe9BoItvtoZQjAFKWQuKMSBOqK0bleQAk8KbLJhRAAzrxCYLEBmHgFrZ5yvXANRfXABmTAbIvAEKwhXVyRgCQ7ggFFgEFWYeMDCY1VrsttF+k6RIDXzbhYTSycP7TWA1F04U6zBmfsQMvjpAbRoiJoexqdLCPDQChgccIysW5OUyWK2q49fuI6BCKAZCeyCKJPJfIsjRS2VEKC++EY596J8sIABJS9X/9b/z02y26j+9/3AND868/pCSyuXwU5f1RdOHZX/+7chnKJlGMqWhntNiv1QAxR7kYmSrE5IS0N9B5XqDA4vGsAbJ44aQAIKwBQtnRzkGim2nbp2A1QA4CQDpotBUAqdcJgPQETC8WygEAKQil3Qg9BwiAkCqxKSCIOoUIgiQBkAZ2dnZR7xIA0QyQVKeg+0GHAEgdD+4tYzdQYI0DQGYIgGQMhFFA1owLG0cDQJLjuR8A4p1LSQDEjBRzzPqoem8UeQe4yUO7FvdzykcrouwdjxZpbcaUvz6NMrsW//fggxh5VjshUXPCDCjfN+Mdl+NnswEKBs7IHAyOfW+MWR0Su7b/jfe2CGrLqvSObd935jT297Xn88/i2+CBAzMC/RhYBoT1gf/NO5L5t0UvezmQBCbYDnOGeods0sFsfZU0Ysc5osVhGfZ0O88/44jTIOznfg7Ys7FdEelApUZDCFgJBjfHQOhvg02gtXrUccv/zbHPeUd5Yc7zyQrpj7pCedVqImSG9NHrav0DOkTYlvmFKeRyzIpgFKUGcjXqHQn8YUBPJpWXgCRmtfmxMDDJG/P8m+0xR7zNAXOusm/YPur22axmCRz0EpkYAqwOPE6Sm9XJYUEcfA62wwAQv3atj8c5bGNHR9A7kzJHP6s4t/mmMn5/AIRYD6P6/Xr3zzNMFB7EAJEWiteaG35u8e9+r4F0aihPbC16x67pcN7B4p38Hhg5d+5sDLh4WeodSLyeMACEgCeOi81FPxcIgISygnHbvRy3v+16yXF92CFL49hnWCQc0gEAsbm5PwASyVwgAELqXs53qY8YABCfsellwH7zLpYhQis9pF3aTwcZ1nx6mBbMy5pGbwdRjgwAOXQ7Kl8KeQY6DYSikm3m3OgzuytQbcWgkAEgkgESiZkfMaPkYJxRA/hCxqqf074fzOnHe3uZnpSl/I1jkDxu3Djb3piUIUm56ed10mE7MlasY5OgOxx37aPqiV3WBBqTiXqY3Nr/96MBIEdrH9fBwaCdn1fJfnt4nX1j61OMu98b68dvDwDkaGN79J4Ztx4ePvtbjwKL5Qco2rMDzQDh68JMAYtTlbgGiAQ5pUINELLcGAUW5WJCX/FywAIQbG83XZPHaMCYZt9yrAwAMV3Y9HjNolfB6nV/v2cm924fbOp1bWvb7l/5R0cf+Mdw5DEA8hg6+XHf4tM//z/G6cLru1v42t0baHTamJuew/yJRSyeP4NiuSSKx/LyA7z88suyEM6eOStFzmubO5ifnsGTTz6JSr6A9l5dnKF0cHI5MGJSChi7FGE/2TXycqCF6rIBAAnf7e3sSGQ/DRvef6ZQxsnylDgy6XRtoo9maiA0SSyE/PLGAzy7dBP9TEqcoqnJCjBZwfLamtAkddtdYcjo9jroUOFLAZ1YGxrW/ojBjpD9bAv7IeHKdvL5pKBcRp7ZRydSYaAj6Ec+9Rfx7/x7fx6/+Su/jM9+5rdw7vx5XLhwAU995D249v5npEg8FZW7N17HHb7v3JFsg16njn63pYpqqYjFU/M4eWYRly9fxrkL55GdrmBQyOIuqZtWljE9v4Dp+TlMzMyiNFFBr9HWOhWDgdCIffG553Hr9VtYPLEotT0K5Qj5EmtL5NBsNfDiC1/E8v27WFxcxKnTp3DhykVMTE1g+d6SAATNJp37GgkbZfOYnTmNmelFTM3MIJcvolnvoNMKGSCk86o15N408KisMgOEyulT169jdnYGzVodmxsb8rxZAiDvfS9m5ufRrNUEFGNWCGuDaAaRAk2kwNrb3kav2UI0SGFjdU3m5M7mJjK9Ac6fO4/3fvCDmJmZRrtRk+wERvZKPZespl6LIwsZFFKFmHpqfW0dN2/dwsb6OnZ39zC/sICr166hWCzIJrC5vokHDx5IBsi5c+cw6A1Q26uKQ81qWjCSinNANg1uVkgLINLpdgWouXPrNh7cfyCF6HvVOtKNltSvKBVJgaVziLRWAiCEAtxm2GsGiEYxyaYTjo8dEcGpaIUbSecgdVMIfBBUSQAgUhMkO8wAEcWZTig5Ly089wRA7HqkuBoWQWdkETfVEEXA9UgarJ7Wq2H7WfukSZAntJPXZ+YH5wIjz8zQEkNN3lZEUh0LQtYdX3+0SDkzQKohA4TPVSoUsTA7h4lSOQZAcuQRhlLpUFZwfWlGFjNnCKbRUBtGLb5RAOQ3/hN1+h6/jnvgm6EHBm8jAHL6V38qdn6JGUpnpVDKkJ99SDUX759c10FesZ6rrvfAUStF0FUGNItdnLh4Uoqgd6YVUCEA0hE+covsPIACSzJAFAChg6pep0OTjtAIxUJJIq9zkQEgxh1OKUgQv4dOl45VOj7pWFVnaDY1CBkgKazXmoECK4WeZICkgbYBIDlUN+tYXlpxAEhO6GK4l01Rv5qfx0EAiMjMYHzsF5FrDkoPCBwFAKFOZbzr5rg2kMoc92bcmHOOnzkGBEDMEe3PMYPJjCNzEvH72JFKupXgXDJHjt3PntU++3Vl+9y45z1s/XnDzJz+SdCA1zCnnDkPvZ5q37Htlk0zDgAxJ4tlgFh7+b2BQR5g8d+Z49QbpLIvE1CTAs9DyqV4308AR2aAeuDB2m7nWP++VQDE97v1lZ+nNv72PNY39kw23pa5YcAR+84osOhkNoDDnPmmE2kdDwZbDelq/HN752U620Iqzch2Xlqpj1LMYU+xX5nQZdRPLVYOUjq8ECXK46VYek9ljupHPaksl+xb71iwdeXXmZwbMnn5N/WlSmVCZMLhLwZmHE59Q9lVb7diAIQ6MymOYgBkAKEAs3W4HwAiWQ0skE0lMK21GhlJKnSoAZDy61qpoELQ2BgARGufD2lIbf1Tv7c1KsylIVKV3zM4iTpjqVgWfdboreQ+WpwC3fauyGzJPGamhgQlMQBIdVkeQ/1SCrQHDqlh+5kxaPXdNEsauT4I0gzlEzVHl60sNaiYha12qM1D2pTsL7bBWA+oZ/bivnD5GrbfyaLQ7EOZ9+4l3RU7nAO9Vp8Rvsm54upe2PlsY6ARkwoeUn9TwUQBAkiNm4uEDozZ5xLw0yVAqOA/51DssKJ+H4rFD5uXoDYzHIZ8WqHIvbXftvdACKaBD7Qt4sBDI/bSfpaXOdMGDdXZU+S2597RQ5QtypgxyJL9JmMWU1u5rJg+QUWO/zADBHGmyOGrzdv9+/1tMtn2OL9P2d88hnuGyT8vu5PyYj/HuP9e7ERHhbffOcx4txogB113nG4xrneOSoF1eM/aEY8WABkIr/XwlXSuJz8n/TnJPnrI33P0Bxt7pL//fuNx9FscAyDj+upoY/atBYCIHh7EaqZPAERZZi5MF7AwVY4BEAnMSWfF50V9hRRYfOXphHWBVV4P9H6PcQCID5Ti79TFKMsso9D0f6MG5/1MnrA93i7xcs/uy++sLqCK/SEjQPWv/sLRl8NjOPIYAHkMnfy4b/E3f/a/E4WcivhmdQcv3/66UEycXjwt1EbTJxdRnGCEUhYrKyt48cWvSqQLayQw5rFdrWNuZhZXr15FOVdAhwBISK+mgSBiOvD3e4NS/pYZP+RE7WVT6OTSEq3PhbO7vSO1Hbig+ZrJl7BYnBRhIIsRfbSY7VEsipL80voD/Mnd1zHIZuRzv1REp1TAvQcPNMtgQGHAgmkdNDtNtLn4VNsK/4b/g/JFphxR84yiIxE6QhWTbLZSXSBEFPpoTUZh9bNp/IV/+9/Fn/s3/yw++9nfwe//we+J42NhcQFX3n0dF9/xhEQb8bz7d2/Le2NjQyi7um3yDTd1fAp5LJ5ZwIkzi0LBdPL0KWSKEfpRCsvLy0rbtLiI6bk5EVA0qHrtLnqkeur3hf7rhS9+GTdfuxGPd2WqglKlJGPPDI0XX34BD5aXZGxPnjyBK9cuYX5+Vq7N6FkSCQ3I9ytKOWtA0IFUlpowLCrbaDBqVjMiqESzngnvTY5W9vm9e3dE27927RpmZ2bQbtWxvb2FpaUlZPN5PPmOZ6T9dFYx3ZYASDoY/gQ/ckzVbreFdoTF3ScLJWxvbAoAsru1jRxSOH3yFJ5++mlUKmWpO8L7iuLJwouZIQDC4uNT+QmhwGIb19c3BCTjtTm/CYBcunJZo47bbWxtbmF1eVWeVQCQ/kBqymi6IR1jzJpgpJHOXar3rIFDo4N9sXR3CTdv3MTa6prU3Onu1YBqXQAQOpTMCaBAh25iRp/FTcci1GwTsSjUIQASnIouutWuZQ4bnRdDoIUgSFIZN6NPiqC7DBACIMxmUaNYDWOCIHY9ocDq9iTSifdhcfpGrRYXdecy57HMoOHzsm6PRSHGAEjMHx/ADxdtNJIB0mMGyB7aLa2PQ0q+helZAUCEIoLUDpw3IQJT5Ic4PIKTy5yyzqj1sonzxehOkjVAzJnxm3/z7z1uUX18v+Me2LcH3k4A5Nxv/L04s4ryRJRji8gVsHEYGWRbfky55/x54gZJD9DOKo1Vs9TFiQsncfryWbQmleefRdB7lOU0CEKx1dEi6EkKrHEASE4AEOoIUZSXAAbZ2imkpKkq5xgBziwQdXCRbqOLbHqAXIaaTQprBEC2t1GjYyZQYKWkBkgamTYBkNpYAIQAjNUAGQeAeIeEyWNzVtsEMLlt/W2OWP6edDibA8aMFG/ImDPW7ml6jHfemLFjAAiBI4t+tshy05E85Y457tkm3tMyQMzR5wEQM6Qskmyc82Ic+JE8bj+j2PrHntPu7fvKZLvdxwAOAwz0GZRe1QAJc3Lz+tYHdpw9Nz8bGDDuO/4m+2oIfU8CJeY03w8AsWvbs3ij1druA3P8WIlu5Apcj/t8FLFr+6c9h3322Q/J+/g918APq9nRJegYdATL7LBxMYe97zObtzauvs1y30wLgxSDYegg12jFTJrgpwaVcM2LsZ4icKA1EEiFJ84HcE2r7tvrKv1uKeL5w7t4R4Kf1zzC9C6RfbxviKY0AIRy6DD6KxsXmyMHjYnYJUGXMgDJqCyoz/JlNEdsi/Wnv7bJFVn7/QE6RnHFehkOALG/h87y0LIxAMiQJmRIV+VBz+EzhuyVbkcClGg/lIoV5TMPc9XWpjqHGsikh1R8tt78XPCgoz/Xz1ebq52IYNkQfPbOGruOySu/nr2zx8ZaNpb0/uCWyQ0vv/0afOjvPqO4NOsgfoWsj9E5T7vPgMFQFN3VcTJZZ3PT5DNltJcVQoCr/rMhFhNuJIB/gratjy74tnbrcw3Bo6EMeLii9rg6OKk0gTu2IYtBX6OQ06wzEoqg9/vB6Z0OdbrkzqEGyCCvEYrUEwZa5yuVPloNEOtLb/snbQR+NpoX2y/9HmXzweaC37OT+5Z3/CXvHc+l8ENSxlkbk8cR/DDa3+RvyXP85/1ky0AcIoekzxwkmB767fEBIPvpCfv13bjxeEOPNuZg34b97nv0exwDIOP66ijz+FutBojucWqeZPqdOAPk3GQkFFjFLCmw9rTeqwEgLgOE9gotlqT+7HUW21vlXiFIg397qlyeT1uIPh7zj9jxto/YPsb/qWv4z0ndxXRn6ncmn/z41f/j//Xoy+ExHHkMgDyGTn7ct/jJf/hzcaTL+u4mXr7zGrqDAc6dPofp2TlkJ4rIlzVaslrdk3oNpEuSxUOnYqcn0dfMSijl8uhWGxIpLr8TANGaww/RHeiEl3igWKklANLNpxl/JYuVhbtZO4EOVyqn07kS5vNlLWBOCgYM0EoPEDFDoljEKxsreO7+LQyyGmnezkVo5LJYWlnGnXt3JOq/nCtK9FOLfKcEQGL+8WEGSLwYJWpdR8QrQjZGUT6HXODDNiPCBAaPmZ2fw9ziAr7nu74bn/jYx/Hsc3+C55//U+k/Gnrv/OgH8PQH3x0Lie2NNWytr0oh7q2tTeQi8tuqkkUApDxdQmW6LEXXp6anUJ6dRFQpCDDFYqxTs7OYmJrS5gkfCQvBqfLJYtwP7t7H5tpGfL2pmSkUyxrNubW9iS+/8EXcun1DAJHJyQmcPX8as7PTGmXHouTZAlJpdZozkjWdYuZCUeYGnTqtFpVndTJz/Bp1rbdCA4YRRaury9IwAjizM9Oi2DYbdam7kcpkcfbSJZQmJoTeoEtjlIZiMHokep/pfS0FQEidQgCEwMdrr7+O+s4uCpks5mfnBKAgx229Qc7nYASwuG6GPPXq3CpmCwKAsH84FrzmxsZmTFkwx0Lw585KV7IoOjNECIDwWVggnk6zTlujpcS4ZHFcho2FSCjOe5mn4XcCIDdeuyEOM15vUGsgVWsKVRvnrs0vM84MAGm1WzJfOf9zAdG3zcU2GB0PCXOLr2PAhDlrrJCkfZ9OFFG3OS0G6ZgaICMACB06Qik1XBekvfMASKvRkLFiG2U+EDAJnNOMPJN+M0M6GOueViIVMkDidiUpsKp76LRacn0DQMoFncu8T4FgTyolEQsS6Ug6LoJSgWqM+WmMSDOjxCsDZvyPrQESKLCAoLtzAAAgAElEQVR+62/9549bVB/f77gH9u2BtxMAufTb/0UcuaNFZXvoDnpKNSeRulqYVhRgruPgTJNIUOoHEjWsAREMfmilu+L4qhXbWAwZIPVJRlyn0CuQbmogGXiZVCTUeJlBRoK1hVs+1ZW2dNJt9AXIYC0PzQBpNNoiJgnWGwUWqWckAtkiiqWldIbqucwC0TpHmgHCgOJsJi3Ujut7NWxubaLe5p0YDpIGunmk0ymkOznsCQBCCqyaRiD3IqRCEfSpSa0BMlWYRyHSGiBmEJih4mWSGQ+2TyQdLrLlj0QLD6lRDABhUIQaOow2piN/GEmadFx7Z6M5x6gq8RqUuQSDSHNpdVMstFodaMpBrHqf1pGyZzKDyD+Pf05z/ptj0Btmdq53fPsFsZ+Tw47xbeB1k44kA4jsPtouHRff35ybpKvUea3R2yPMIFIPhw50LRxszyJjTMddiCAXvZJzxXEq8zsftW6fJcuY9DLmiJawcfU/WhFmi3Cn7iAgHDOw0ryfRtlJ1HrYR7n3sVDmaJS2Rk/rswznj2RLUJU0us+QUWrA2FCX12AbPV6zLTn+/F/nwHC/tXOVekffrdaQxoqBLtQf9LiQkWGB4SF4SvZvo9wKtLXxXLJIwkBriwy5/7shsVQBzxSLNUtAD6ldCHowO0yBUJ3Dmj2dRhTmcZqJKdLWSl5rgVm9CK4Lygyh+CRtawBVBXuRceA8GkY4muNAsrtJKRcoAUfmc5Jv3+SmjtLoXuA/iqNX5yyj+qnfUgeSwt8M/mCNEOpE1Okj1dWZtTekJNVAIbNp2sxy6GjmgFGbejBKwRTV77RdgZJQUWX9LN2qNhb7Rt+cH4GWNDjSdZ3pmqk36tLHE5VJyZIWhzKd+mkFkXhVPkc2S/twGDnK5zCbTdYu+4vnij3n1r1RtoXfNCAPSOcHStHFtc/2SeaIogDSvqA3aoF0BQjiVxgjW/e8YDqjoJNSI++vxEhh8ENLLFCejqNLGz1R26gsDLZO/Bhzb5a9kwFRIleYhT1axyV0x9DpbbfwrAmjokIyLrn361yw67H/zc5X+SIyJlzP+mV4fDiW+kGGwBbncwbpuLi62lm6R+tePSDoEvzzus5IgUtwU/LapfaWjD8VjtC2+P/kkIRxjp3griC9jre+JaOqUExEOSvQrzXDhg+Z3K/1s95Y9yJdr8kMr+HcGk4yy8pPNtt/L3svs6BigCpsFmOmn4JhDs3db4qGDCuT9x788mvAns36aaizWCHmkNVIX4KzwThAtt7kHJetFTfJ5Ln5ZRwAN+C8kzWmwJxuYyFzSkCxMFlJAxLv2yoXJGNMMiw5DrpmOCa6BmyNjy5061F9vrhB4Zx49QzvG+hekyMRO33fALikocXD9njdx+si+11ylMmM+/UwC29/CaU6gH/ZvLZ5bM/C+W+v0fk6nPdDXWP0jqNt1nE0ptw4ayzZvbbTHKkPnfBJjK8OZehXkxMHdYiEAuto+L6w/rBTTQc85FJBIKgOwrkoNZUEAFG7SWuANOU4FkGfmyiiFGUQtWtib0UpC2igrRWyVaWkgFJ9Ug5bNqSNy3D+6fLxejEzR20NiE7Q7SEfdAYfVDCkNBzOEasV6AMDvP3C6/I3q2uWlBfHGSBHmi3HB72VHviZ/+UXgoI0wOrOBl69e0PoKy6eu4TK1BSYbRsVC0L9w2h6UhZtbW+Jw5hR34V0FifmFnDh4kUBQHq1hhSA1rRVLlouYW5s4XMQLiqwGUfpDK0ohW5OARAqa4zuX1teEYWFhsVUVMRsVJRNnaBIOwW0SbUR0nm/trWKL67cEwCETvlGJo29NLC8voZ7K/eRT2VRyZXR7bTR7LQkTqVnyq3bWFWxNQdvWP5BO/bytVgqCT2YUH70+mi2mloAO7yuPXEN1649gWfe+QyuX38at27dxK1bN/DKq6/i5s2b+Mgn/ww+8Ge+QxzcTFNv1vfQqO4KIMAskIlKHpVyXkCWXD5CtphFxDcBkWIekwuzKE6VsLq6hp3dHUxMTaNYqagBwTq0KUI+TPfX9OrmXgOdpjqlC8UCpuZmkC8VhR5rZWUZX3rhebx+42uihJFaiPVGpqcnQjo5HR8lZLKRPCuj4dKpokTR8XoERjptFdpsL7urUW+I4SFF6gZ9AVk45qTYmp6mUZMXgIBgD3ljZ04sIlcoKpczo5UYGWlZAUS0Bym0Wy0BEFhjo5LLo7qzhzt3bqNVb6Ac5aUQNum1qEix8Drvy/nBSdhLsfaLZmRYBkiv00OtWpUMFwIvpAMjyDE7NydZOgR/mLHBPl55sCLziu1n2rjQtoUMD6qa7G2bH9ywmA3OeUol/d7dewKAMBNHMjpaHWTbXamnE/PDOuVCImxbbbQ7LbQ6bUR0PBEACfOQwAnfZjQE6yX8HAybkE1i2SI+A4TUNARBkpu21Q5RCixTn1MCahJEEIODgCRBEikYTGqIHrrtjhjH5gBg2Bc3bMs+iWuCqHWiSk1wYPAasoYCPZnQTwSKLVtLlgEim2avh3q1ik67JX1XLpYwNzUNAiCWAVKisW8ACIu0E5QFlNuZdHV0yAb6rZhqKxiF7BOCM+acETq/YPBYEfTP/O2//1bE7vG5xz3wSHvg7QRALv/OfzniIE7KFDMGTLH2jmz+Ztlv4gAY9CUwget6J9/A4uVTOH/9MqqTCjRny3l0Bl3JboygkfgRFZbeQOR7N6NFh5vpFro8rtNGr90UAKTdVsdwLldAIV8KmZekWFSH3NChbRQvw/2CDlEx6nhciJpe396WfbrZpKNUXF3o99XoSPUj7G3XpAbIzgPNhMx2I6R7lKsRZifmJRO0UlpALmIAgUYJ8xmT4IAHA6wvvTN/aGiqIW79a05WywT0jnzLtLDvFORQ2hMfwc79zxsmSQDGxtqPuRnj/je20dplho89qwE0BgL55/H3s2dO9pE3Mv2i8k4Bu7+1ya5rQIjJd4vOH17HOTfCl5kMgTcDP1R/HTfn231mzYZgIJfan+wrn4Xi+yxpEOYkktm1zDnjYmddMCp5HZ/RwvnP/jNnPANaSNvmHXN+fGye2bOxjUZVQIc99SDqMbVaTSMG6ZPsKe2SzVcLtmDbDLSy/zmvlJaOwGQjrt9hc590U32u6+Ag1OcLQVNCtaQdQZCC1+SLDis5TqL3h45KftfvtzAI0eLj5qd95+egX3cxsBLsmBIzx6R+oYI+1CsY2MR+sYCWZH8m5zfHh+fl8jkMQrFtP2eT89fmqI3JfnNdnB09yjrtd/Yx1wyzlwXEyqQV3KCOZRFebn3ye5/loTquZli0213JTLYX54TVVvLtZcaMX2Pyd8gKoS3ogQPpW3koo0PU8aSdVizkhc62XCxqxjCpvNKsJUf6spQGZ1GPdHSm3uFif/t9xvdb7PxxX4qTPCw0/wyjclY/+XWXXK/6mXZSAEAS9ROS42sAo197Jp/s3nQ/MiPnsJed5+WJ9YWtMf7GOUw9P3lP/1z8zfYHu29yDdn3bJuAeeHl5Xey35P3SMoiuYc4q/V6yb3H74EW6GYZRcn9Ta9NAI82z3AvGp2zo9kNfh9MymWRbdQ9CqWR7D1bm0Yvl5TLfp/1fWQguDkDDxvf5NwZd3wS4Le2JWVMUi7td+9xcz05b2yu+D1AgQUNjLE5LgF9zKR1ssb2LJ9daTJ0nCx+aG3GGAd1KW5IIftHcBACZMrZMUAjAJkd9GRPIACl7Aj9QVZpEqnrpdTus/7xssL34UF6SzzGDApwAQA2FkkZOU4ejRsPWrMKbx782q/ND8+Bof570BW9jLKxNrli8011Ba1TYfMjuXbt+cfdy7dZ9m7SHJK+IyFTxvXVkfpPsilGZdRDe1W411HWGWlxM6lhwABPTcoO9tFR15lmoqt/otdXfV4AEMl5H6Dcb8m8PFlMY6ZcQDmXRbGvZQLEYyNrjb6pEHgueLHqKTYeZnPZOJhu6MfDy/j4e7al341nXnKs/HjLekoUS7c+SNovfu+0a+78xM8fNr0f6+/HGSCPtbsfz83+q5/7h3IjTvaN3S289uAOUtkMLl24hMrMtAAgqSirmQ69PmqNOtY21nBv6Z4UO59iXY6FEzh/4YICII2WCBc6iOm0pCd+GPkUouksGlQiVPR3EaZRGr18Vpwg3Cy3CIA8WBZ5QIf9ZLaA6WxBokbZ3i5reKTTsbPy9b1NvLyzhl4mJdymtTSwl+JzbYsTO0pFKGULEt3V7nbEkZEmN2ccxTNE+mPU2gqix9Fnw3Hh/kp+XNY0KNBx326i2W7FxfDe87734l3vfQ9OnzqNkydPCkhB8OjZZ5/FC1/5Cj75wz+A7/zXvieOgOu0m2g1akIJRVqrXB7I5ZU/lEZSabokbxpY5MZNFTLoZSBOmL3qHianpgW0KhYK8vw0mNODtBaRb7aR6qog5bn5Ygm5mWkpPl7dIdXYKr722itYWrqjaW9pYGKygmIppFtLhACzP0gBQCcNhWsJmTTpASik+T0jmJS3VwGQuowjHfV0bldrOxLBVSENUiGHLP1Wva5QVbEfixMTQoUlGyo3PkZGBoeOZYDQkS4UWa0OMt0+ant7UuC+3+1iqliSehCCPA96UteEbRNAhsG5TM7udtDudJBDFhPZohTupgHO7VAomiYnMTc7i6npacmmIaBF+quV1VUsL6/I9QTQ6TOrRiMUZfNIEX3nYtHUbim4Hd7sjPv37uPW6zfQaDYEYJrM5DAd5YUCSwxgGg6BG51zW3iumwQ/NAMkl40ELJHNgc+UjeStURQhsky9cFrTR6iuyDetRdU1A4SRPhr1+xAAEvQBcQZKAVIFQOx5CH5YDRAx+FmThVkwjI4mzRijSUkDEqJpCEDw2bS9dI7oBsznYlQB1x5Du9Sw0AhE2xRlo5YowLBhWwRhMJTZ56wTQwNZAJBSWQCQUr4QAyBl1iJJp2P+cM4PjocBIKzPYxknEnlk/NUh2leNfo1M9Uq7RQn/9t/+mccjoI/vctwDR+iBtxMAOf8ZzYYaZ2x5A8Kcr94Y9saC7OmUEYO+7HHbuToWLp0cBUAqeYkwJXAdDZQu8DAApNtScJvOOyrgBoAoIKwAiEbAmVNbgQAFZAn6EnwhfY6EpIrsIkC6vrUle2+jyQLpbw0AMYPkKACIN1q8UaP78CjdiDmEkgaPOYjsWjYm5mgwQ8Wc3g85G5zT35wU3qj1DiObvnYPMWpDUIYZhuasTxpU3nA255HPAPG/+/skl4w35uwZvbHG6/gotuH5+wMgyWsm798eUK8YjUYf10c+68X6za8nMw4j0rg4p8c4o9HWE/+3PmV/Eagw55rss6xRVqjEjk3rU39//s22cS1aVq/UB5DgAC1GzpcUGo/SAoB457ONtxUtNyoryyzwBbrtvPiZQF1z6PTQvnWRm6E+hwId+uvwf6Oycxmq3YaAAkk5NW6eeKeXySzv0OA5uZRGztv6SwIgBmp5/cEDwLyHOAEJgDCQZUwEdtIBYecknTIPf1YAhC+2j2PP8WLmuDiKAwAiGbjBuWzjrnNj6KzUNUe9WR041HkJJFs/0hagjmyR69YWAiDJOWwAiAa7mFM76F5heFWXDYBWaoCpyUmcPnUK83Oz0vZWg2COgjvUZ6VNzNYJNStGniNkB1mbvOPfy73knGfdJ9M9/Xr1c8XmSHL+POSAk5pHhzsqdV9SoCQ5R/01RW+PhsfZ8ck54NudlFP+eakjG9Wt3XecU8vWrM0p388jsp4ZfwFQ2e85dOzU4Wzr3T+Hb2+704ipvJL6hT+Oc5wvA/s9J73tT8zIaNRDFHSYGzaOZhf5YAwvX+0afn9kMGChXIlr6dgz2N42XAvDoATv+LNr2X38PpqcV8m599A8G3OCydSDrsXf1IYbrZ8x7hzvwPX6QHIMLYjAz0mbI5I1Q9uwUEB9b0corX0/+T3Y+sODWcl+8OuFdNbykpovgV5LsoAcADLoodPbU5su3UeUY3sKYCaw3E+o0nj+QDKH/bON6/Ok7EjOY/udPiujAPTnJNeczcNDx0yAxsOOGmYf+iPHyYpOZ0jBmVy3vo9tztoxSQd3HGDRU1qj5PMl+ysJqIy9NzPU0qMyb5yMOrw3whFjABB/X69Tjuur5H08AGIMMI8DAFnMA9OlPCoEQAZa00tq/iQAkCivWZ/W9ybzTEcZJydGZPqIbTdAWmTFwyB3cm1SBpvOzuv5PvG+Hi9nrU281t5/9D8feUgfx4HHAMjj6OXHfI//9h/8nEkpbO7t4MbyXQVALl7CxMw0uvmsFPLmSyKmMcAKneWvfw2dRgsz5UkFQM6fFwcki1PHjkYpQKc4dbyRMCU/ODup6NLFbWnk/SiDfj4LcU4SAFnfwOrSAwFS6HSeyOYxmcrF6WbiIM9kUK3Xsbu7izvNXbze3BWKDG6aVQywmyJo0xAjIIss8mnNYOD1o0IOuQJ5gIfpn35jF6HhIvdCHnc8Qs1OG412Symp6CzvtNBsN6UtzFL4jo9/DB/+6HdI22lEsv/ofP/c5z6H5557Dj/4Z38Y3/uD3x+nmndZdLXVUABkZRnkP01lmOKdlVT1iYUpTMxNSJQZKbGagw4a3ZbW6Gg0xHlPpz3bwkyI3CBCupuS9rAgdTGdQyGbE8qwqFDEYHIKvVwB9a0t7Gxu4P7yXWxsrgVlaIAcQYpIlVRlWEqLIaQp7zSOy0IjoApfH10SBUOzb3hOo65FyFUh6qPVJiDSUUeDpLeyaKAqXzILaNAEiiE6mfrpIQWWRiplJZJfimLWm+jVm2hUa5KNlE2lMTsxgVxWKbo6geaMznxpTyaFbp+p/EqzEA3SKKfyAoDQgCMtU7lSwczMjNRAKZcrMjeMHmt9YwMrq2vy7BoJ15E+FWonOhsEMGANEN1omO4vWSAhC+PB0n3cunEjdkLMlydwamJaQALZKFiEkMBSAFTYRt5bAJB2WzNFAqDA+/N+rNMRKxSaChIrHD4SSsAPRhu6GiBc4zSm/PmSLC60BIzozMjbXgQ/ENYN28iMFLZBAI0O56jWDLGipDOTU5goV4Zc0yILBgJeNVstpKOsyJmhcaIAiEYhK/jhlQ8lD1E5IoZwrYZetyPrihRYs5PTKDoApJIEQDoatUDlm8/dpmMzZJx4JU3neqDxCYXoLbqMY2mG2/91DIA85p3q+Hb79wAj6bT4nBkUnMfjjItvRC+e+Y2fjvf3ZJRTbNSHwrAWDRjrAEHmxOtu0Je6XFxnu8UmFkiB9cQFVKeCU6wUSd0tAiDZvtL8EAChP9QyQHitVqaNTp9ZaW0YAEIjT52ODBAoagZIOhciszylgFE1aFaa9qtmZpCqUQCQbhdrW1tCV2kACPc+FkwWXSdkgLAIepwB0omQ7o/PADEneNK578cx6QBKGi62T3vHEL/zTlwbf8s4sc9JQ9b0NQ+AeEcNz/NG0n7ORTvO/rc56QGQpEMsaUj5c80RZ/fzxqo/b5zhOu47b3yRRicwdrlLPUwNQroj0RkdzcuQViXehgXo70sIhxWHNjqOIRWUBEsE57e0z9EcSRZyoKaQcQzgh2UoGz+/9sEQGiHtES+k2Zea5cFsWAOblD+/J9nZltFJ3VQMY6PC8AazFIlmUWmN6GMGAPUTZtkyuIVZkbxnrV6Ls6GHBq4WiW40m5K9q8Ezur9rTZiw1hwVhczjPoMjtGj10H4Y2hEBqwwBIGpDjKbHyKyJv+t125oBIs+oQST2/4iTK2Sri94WorxFJ7L0E52MyFFuCHWQUn6JvNrdlWAo6hjhsDCPlPTEdCubXDEAks8BwcZKOg2T8trbKsn5PFz3dPKqQ9PAL4IdpLUl+MBrWAYIwRCz7WQ9Gx3W/8/em8XaumbXQd/q1+7OOft0t617bxVxCYdgMMTBicvlGCKekXhCSEh5wTLEDmVjYoNjO0QEESAS4gGBRECRiWQLPwRZIkixiSVix0JR2UFGKHFX7a26p93t6v61FhpjzvF98//2v5uqOnXKJe2le+7ee61//c3XzG7MOabbQHgPtu5iYaDHfL7MFSAYN1aWz1H5Eyn4cGS9b+hM8Ry4F9yHEuNof2muOGWwAY1q8PDevfTWW2+mNx8/pt+wapa07XGfsEExhg00guipws8oHxWAkZ6JsqsOysFHKfQshaJZ1HB6ViZOBfq78nuhkbOeM+2xUPJxnD/cF2zoQj9HB4l/M6fK+HyMqhF2e+GPat2r1ovZ/+o9Eu7Ht4Vopyw/yealFeCtMJtMYVUfXzEnsJKS/rQqtlw2KcmQSUxYN0gsMmo9ya+y1uP4MbPA6bIDzVk+2Hyew8P7JoucDQIJmHYfoN50/vs1emEapSX8cATfsbYpp1Vx7igq+wb6vdqQKdHM9jLlMXpz7ngFCJO1XL4HcF/jSjuIlVnm57R8G68qy7ZSvenrv8McXHVoi3KtgzpK8y1Q+9rLZjloRxo1VKAO9zUDikhW+HOfG2sAdAb2PAH16dR8ciYkWmWvVdiaL81kQLJqmJyAPLV7LRRycf3bjGzTgJWAOAZ+uPuuDoCQ/rAH+y+lyY4FY/H7YAi5jBT5vjWPbvq0pS22ZBRqulbRu75nnNpdtlu0JYyooWwiJgDCh3a7Ke5trafqK1dOh1VaXTdjkSQrHNuFx7psdkEgooliV9gDFeMmMLkQLPYkQtr/faP+jueKdpqJMhtV2oPVY7TkEC/bT1uCUmVM83f8Pnx1tEyAy0bH5H2h8irXj3SGUX5dPc5Q3QPSZlpiCF6Kv0jfyPa68Gxdp75hBcjbe8N0f38nV4Dg+gJAGI9rvLqeQ1f0mO4vX7qi+pIcqvWT2R7b1EPC6w2q/G5aAdLaN2HPnP2F//76Bf4aj7gFQF7jYL+uS/2N//a/M3qqwSA9PX6R/snnf58Zlu+89U66+/BBmhwewBKlwwOBPhyP0vMXL9Lv/v7vpvnpeUIp+KMHD9l3AQDIZrHkJgTCb05iEHBuBCnD6CoAhH0pHAABLY8AkIPeiI4gNyeC3SO7H/TB+NLqLH1pu0hg/8brrAcAxLJKGcRc91If9KQoRUzbtLO3l3b3924EgFCQUcqXIPMC1QTrhveGf7PFLJ0vZgQkEJT/9A/+2fR9n/7+TAsEwx/B39/8zd9Mv/Vbv5W+/8/92fS9n/6+HEiYz07TbHaWaQESGrb1PfDS76Wdw720c9caZjN4Pe6lzSAZhQCaE+3s8JnQaBpZ8YNVL20XlgG2mM3TdDBO4z6omzYGLuzup2Y4SmfHx+n09DidnR/nrAdwXI/GQ/6zTEJUNyA7woLWrHHo7SD070YMhH9Kg/6IFFJwHlF5AkNXgnOzQS8RGZtYF+jXYNm2mKMZAwaWuYgsIuAposAi/2FvkAGQBk7XfJVWcwMKpqNxenTvXsn6Xy1I2UZgY2+PQYbVpknoqUHAY9NPe/0JK0mYPdRLpL9SRh6MIoBfUmoAmE5OLYsS79GhZXm7VTVZw7kBORKZ9QfKqMYyKOEcAwD5g9/7PQYDcPz96V56tLtPYAOfA0SAQa7rZQAEPUAEgCB47wAFe3BEzt6vFQBB9tVAFRhWuSH+x+z8u2HOj/g8ZsxyL2EreEkvngeA2+7ODtc9Kn/u3bmb9nf3SAuBZ8FncFAI6iwXpHxAi5rLABAFSczsMheNQQg3rBeg9Fg3DoDsJQAukD/MSt1u0z6asasCBFziyBpEJRnkEgGQhjRrUvJRCXM9umF+WQXI//YTf/V1iejb69yOwDUjYMElVQ9oLb9uAKQrQzAHmpCT57KLe1hJEDUAggAre00M0unuMj384I309ne8l87uov9G36oeUR7ebNJgbcH9AoA0qRlYD5DFYEF5DwBkNT93HnycAxl/O6TAsixR0RnFTH8LzGTeXK8EiQAIAigfPXtGAARBwQ0dSDh+5nj3N+N0cnSWPvzSV9IReoCQAmucBgEAQQ+QvZ2HpMBSYDOCWDFDy3y/4FCLGjKA3lokdTBSzpjmh4HukPSh+YiBQF1P4G8MEktmKpATg4nlHtoOF3WI3zPOFYEM/B0bRcfFHh1nAeQGkl/0/q8LHnf6mnKgGdBqJS/74RcBEGWp1oHTAmDYPK3W1kS7a7xjsOuqChB9l/ovBCrjWtDv+qkAt2wFyAXYOFyDQ+sDA2sWFCQKfuk+60ohvY8x15phAHG55JzhXLA/T87O0vnc+m1JDsV1IrsmjkW9flrzQ7okVRGU3iVZT/u0ZGo6swzyHsnj45UiPeeHj3o+7gcdr6qZes/EdY37RjU5Kse0BjAWsH1kP2q9x+CYzhk/I2XoeJQBEH0Wr9e1H646zihwKwCkadLB3Tvcd1ofsMNmC6MtE4AQgdASqIW8sADUfGaZpnrBtpvNSrZvudeOoL8H2Yx6tFRGUdZkAARGrX2GhJ39vb10797d9ODwkHa8JWRZAE29pFbeayeOSZcsiFVvXbKgfKcAZ13n0ZxjD+jzKANbcpQ2uvdNrEDjeJwA4S752bqGkZm0rtv1He39+N2uNVXL/K5x0XvaO9o39U/7XOBHG1SJ+uMqOVyvayQeSAbF+6iP49pAomD4p+Bj8TG2abmw/ldYw7ECLc6zvsd1WenceA/sb8R+WG0/QnpK9letwy4DQPS9q+bgMrlw3bzVY1fr8y59Wp8zys76fPVYxfvE+CgxDmtGFIojJLz6Z0ykc7miNSlZZP52G2Ct9yVW29RjMwaAeEILq0EwkQC/cZ512vZm9AOHI3zL+hqggpqyegMKrG1qULk1FJDdtmXiOFylT+LaYb+dijYzjm/U4fF7l80re6PegAIrVhTHObp4jcv362V7oF6LcSw0l5c9S5fN2LVGOe+wq50+sV5n9flvtI7VZy0M7k2+d9lcgMmkD3I1j43guBynCf3jrpOB+fm5dK+nwHr3YJweHOxmAARjTtYOVh0WAATAXwZw/SL1/sfbsXIr+mey2UzeIyTZrgC5ysS2RA0AACAASURBVO6O9kS0/SST8VM2Uj23twDITTTB7THf0Aj8dVBgITAxHJIq6ne/8PvsOfDw8EG69/BBOnj8IPVGA/K8YvVPd3dY3fD5z38hzU5PmXl/eBdZOm+lnTEy6rEJB1Qw1iQwNHazVK6c6W3giHHzsy/AsM8KEAS94dgcPX+Rnn7lIwbTCTIMxmkPjX34DQAgo9SbjNNHT56kL3zhC+npdpmeTRJLomHcoALkpLfhs8FBWS+atJpb+TQ2M4CCO3fu5mZXQuIz/RVkSeBZtoqQAoCsNuuEfwQednbS2eyM/468AuRTP/Dp9Ge+/1M5AxNB/sVqlf5vUGD9499O3/OpP53+xX/lT+bA7tnZcTo/OzV6IjRF663SNplhwEyIg0ka7Y0teJS2aTgdpT4qZvzzIZypydgqTibTlBbbtJ6jwmHGfhKofsHoMRMPGQnTaVr3h3SO0b8EjeSgo1kxMB6mAZorgf6MTto4DdAwdmCly31mF4FqClUhcHqR2QIjAj009ngOXAfzaMIWc4xjbG7IUcwKIMtqWjXrdDKfMSgNIxajvEQwDEqFBsrWm4q7MbVYpu2iYR8aZDMi+P3w3j0ec3Z+ziwxgC1skg2QCwAIGuKiAmS+SMNNL+32xqmZL9MpqglgZHFtunEMigdUDTg1BsYf2YvF+R+n3eluLuNGDxCsS2VHAtBAljL2ALIwv/Lhh+nzf/CHmTbiYDRJh+NpGgMAGY5MeXopMhtXzuZO2+IAyBhlwxM2B6aiQlZy445QaOqnbC4qYFBZoVID69//KRsY2Uv4J6NbIEP+HBkynvXI/YnsHK8AsXvF2COjBs83TA8O76c7BwcMCJ4cH6e7B3fYmwNgIAARZPLBmQWQBBBwDfq4EBQrWUiW5WMNIT37i001TcxRcTYNqRBgPGPfHezvpwd3D0l/tsA6Rt8ZB0Bms3laAnABhUMP9G+oAOmnebMkeJmrZtSjiODqxrIUFczxIBaDraheGgzS3/nxWwDkG1I8t19+hSPwrQVAQIF1lZMkA1myJe9jz4SMAWDI2cb5+8/2V+nh+2+kt/6Zd9PZPQvebsf9tOlbE/Teyio9BYA0CQBIuwdIs1wQAEGgDjoK12oBIAT1vWmmZ7FZRaq5Xmomy0arkAOk7hsw4eCrT59mAIRtEAlCWeCvjwqQo/NWD5BRM2YFyGgwSof7D9kEHQDIaLhDeyQ6BRFMUsCkdvZqIMDOcbEfBb4Xq0DknGkeTLxb0DFnYVYAQ+281cFrfa92iuPfcnpxLgXEFSSKlCj1xojOspzMyxzW+v06sFWfuxWkGMIWEbASG5+6VnX8SRUgJXhYKjps/M08RSBFTl1XwEnfrwGQco/WHFffVRVkPGfX89DWRZKCO9+0hU9Pub4E3iBrcW9sAAgzX2FPkMLSbGvaBZ6FC7sHwXL2rBB1Td8qa2GXvXz5Ij198TKdzhbMpobto3nlOma5r2WPWtN3Bw5Ee+mVBxwPz/JFTzkF3WOfQBtQ25u2XhvaCpaN7M1c2bjaq2780rBllO1uZo16EqqqxPYtaZUCNY/H2h3oMHuLzdzRDogJMLhOn1nKVgEyzRnLMUs17kE3ZHgd0tuC+kjxumv6RFy1v8pnZmfjlStAAIDcaQMgqMpB1Q6ru8kRbpmx+adXUwz6sCGNSma58IbnbouhovfsDNVFllVtrwgm2zu2J3xE3A/0cifPtLf5xPjCJ8CLtrOP0S77UB6k/YM9s+GQFbzeMMmpN9QaKwFr29dlznlXakSvsqK6SsFvHTS9HfBq2WqeiB6rPyyjuVQulGR1rEUwt5fqrijP7H3vR+fV5K1j/XMvACG1L/sWyB6OWfG5CX2QCt77whqhl/1lctHuV3RkPlMxuTefSOtCvnEJdnZUcFhKfs4Kz9n64bZyNn010LX8Nr1SZ/7byctWsbWX5SQrFax6zB6zzA3nIutI7GdfsYECl/CwMsRDFQiXhwUr3J/Fuhtk+jVV+uGc0s2QD9wXIRBag066b7yvYH8Yqgu/MoGxIwHg4nc0Ed1nK9hOSay46rqK0+iYHCeRSA5gUdSriAGgSgx6BnvQaIvRT9QrCt3vFTgrOaJxin1RLtP7BPS33psI1R8VANIDAGLdZdNme5p2d3bTdAdyzWlD105T1hiV97zZpJN1Abh1XdqAoS8IxqIGuiTH4j7HOohUc5eNcwTJr1wDjETfbN7iebjWfCG35tPtFs2pNYBv99FqCcAs57V/XHj6QdAH17/iHi5HFzDIzsn9hGxJv0TdCF1/tyqerri4zZ9RlcdXl5y6/hmQuwAZ/yoBEKPwvK4HyFu7gwsVIFxjgQKLsSL2vmk3r+96LtgieCkJS2te/gJ/wpeoeqlpvcef+r0LAJFdKhlZV6PrurcAyE1W3+0x39AI/PDP/KTl3mwTKxheHh9Roe9MUU2wm3YYPAYqbig8Ap4IIKOfRbME51yPJY3I+mffD0f06NDCyajuTkgkN0YoRaPQg6EAONWtJwTtUbkAQ5hBeJSlu9NhKfvDlCajBHqiDz/8clqOB2lzsJPOF3M6fMerRTpaL9gDgk3R5wtmqiEojKyrw52D9GDvTm5oSUfNS+O5SQFCuAOHjb/B30xKMwOIAfrtmufGv5PZWTolR63xJH/nd/2J9J1/4p9joJmUQjtTeFjp7//K30v/8B/8evrT/+oPpO/5/u/jCMGJM4oAKyc3Aw8K22g4WPAyAf+rnIytZdBLikPBjgD0ALAAJ/MI+p6BIlRhIOuFjgUbdzcEmfrIPAOdk/dxYE8Ez7RHkBgVAmiUTSoFzOdoTOoiASC9wYjjY4Y17gXfMScZ3wfllAw1c2690TXAFwAjqwZ1shkUA+CQAzEU4qjcAbhijbcRhEdlBbN3FsuEKhD1zUA5/C6asXtZPoxEBNAtaI1yaBtjAhzIglsnBs4QxGd2igfjmIkFTmG/joSxaNMUgBkNrXm5GcvmXGBs+Tnv18qd5TAfvXyZnj9DtrAZgqhjmiIbGcDGZGq9OXoGJsGpQwN5OKe4N4AqWP/gKsXxk8nYz48JjpkxUupWN09F7w46zh3pNPZ39tLedJcgC/qSsKk5/o0MMAEYA6CBqx09R5wSQk3d+TnKxEGPATBxby9NEQTwCpADVISA5xUNOFcNG9MDmHv+/Fk6Pj4heLkFnYwDorMze1Y8HzMiPb+FASCzBixbCI3hlwsDOtZrzgF4ot996x06yGhobxUzaBi7pRzA39jzWJfoJQQQ82j2Mi2auWVqDPrWB8ANShhvzCz1cnWMQQST8Psv/ch/9g3J3dsv347AqxuBby0Agibo1GGh4V1X4LnOipKsl8PLoCuCQV6ZNjtYswLkzU+8QwAEMrAZoHqRWHpCiSBpZKCU2QQ9VoAYBVaDSsCZASAISEO2TVEBMrWM0V4yGWQGuxw+RUWkh10XOwCy7Vlvoa88fZqePHmS5qSHgV7uG4UCjuugwBqtUQEC6kBrgg4AZHf6IA0HVi0rACQ62AqKaDzrYEkc58sAELPbrPdTBEKigy6HRe9pbmLgPgY1IgBSZ7TWjpDWeXw+ZTzXAEjXnoj3JMD+skBI/X7XOozP0QKVBuuUBgW00L0Uh9zWSVeVRCuo6cGpbYN0jHYj7zgW+k5Zf22PvAQZXZcr0OQ6Oa6FOOaiHlBQUBUguF6ucIDdmtC7wewfZeDKdtVPrHMkPOFvBq5QNe2NvkG1imvg82cvj9PLc+yxwiUe15ueW8CX1nWsBIpjCH592JzxuUrgsFBYwD6IIJGtb1CZGZWnZAt9kUsCdPF9zW09n1q7uh9UQgBEMZqxIcdFTdAxPrq2gncKbCnLkjZF376PfwhS1K8YdLvss7ieWvvM+2ho7vETCV/c106BpWpmzoXTgcbnhjfAe2BRhq3N5aJk5OOcJyentOdw3jaw2hGcy03QndPITnzhuQWAZLAT1Dn9ZMkuB0YBrH4ZOGayM6HdGuVm1DVaA3VwubX3/S7MHjVft2u9XCo7LlHmOB5JYfHVJbtwnAJQ8fOy5v0M3jfzsnnvWidRftbynYH5S+49vk0/ZOV9sDoqWfI+zQhw8Uu61nHMTO+SnVn2uvzUOSLQHs+rIFocr3qcbYzhI7bBEq2bOOexyklzrnVU1gCSFEsfoHgerTWbf8ikUm0fZZquqXPWiQSXTc1Nj6vl52Xr5jJ9etXS6No/OF6VVrIHsW5Q+S/6aOgRUmABCA9JFxor/JS8rcGF+pr5b+zZxbGDZQjSuN71ChCwTSDZFvHh3d0tQer79/fTwwdIzNtPzXJLFpHnz4/T7Hyezpbb9GRxsXIrr8tAjR7XoZ5Zei7LMMQCQhPqrnHFeaIMvWrs4cMqGfeq4yAnY4C5tmWy7SGAweVeDSjqGnW2fm0f2v4z3WbgRbd0uUz2xvHNz8UYx0Wa+lpG30CMlVNWNHRd3437+apzqw+Z5lxjEm0J6cfL9kw8P5NwbgCAPBxv072dMStAdrfoQ7jJFSBYagjfGJuKJZJepYO097TvohzVONja7KWhs/rUeqqWazhe9rrmKoKb8huY2CabOfy8BUC+lhV9e+zXNQL/5mf+3bxIicg50IGFSqAABr4rcGaqMLBrQWgEJunkuKOh37PjgwBstfOisbNGMD5wZ+aMqoCwSxDzJwGJgkpvRwOCIM9fvmAgYrg7TbsP7rFR+4sXL9LL+Vl6uTxLOzu7BGhOZufp+ekxA+JQwg8nB+nx9MCAGkfULUvIsjYIgAAI8L83g17aEKAx43i5XRME2d3bpQN0fH6ajs/PslPzzgfvpXfefy8DCDv37qbR3m76P375l9Ov/eqvpk/9638ufe8P/kAOHMl5jAgsxisrLe9Jrb9FN2DjjUx8C3CYk1s4zSXURBdAwYMKkhEqOawih04QuTc9mxEPOTC+WZ4Pme/jUQFAhgNSo8EzocDHeCE7VoYBHAmn/dWcI7iVBSsMgsUypcZ5Py0VqRg+vhYBJhio0KQNeGO9zBB0UXP0AVGQ3k0eSy5zyqRWy1C8H4pGkZ25LA3xZLhIYHMO/Nr8zB17GDF4BhjS0/HUxk1VKl4KLSMA1p2qRgg0oP/FfM5/AKaglwB+YC2yGfp4kqsOLLPuLJdp43r4HMeynwzAoVAybGvCjOxo5GaFS/Y204L4/729O+nu7gGddvbHwV73SinM9wJNg+ezbJCxqflknMG9zXJJgETXm+K7oD1zQ3dvCpqZCQMrOAaN5Xd3d2hkPnv+IvXG09QfGaUXPj85Ok6L+Tz3ywEWYcENA25Av4U5x7iAzxy/w1ElAHL3bvrE+x+k+/cOrd/NfE6ZhXlBcAaGtzIz8XPTa9Kz0yfpfHWaS+ajkxKDc9p/2lfKoP3FH/5rX5e8vf3S7Qi8+hH41gIgf+yX/1qWgxEEiQ7KZU4BjonBf9KjDG3vLu8lAiBvfPxtAiDYu4u0IgCC/krbpVWFZAqs1KRVRwXIcmbgKoBNZDIDAJk4BRY6K2Tu7gCAZLkJR5N6q1SAIN8cgeEPP/ooPXn6NC0WoFfoBkA+/OJX0vFXrP9CBkAGo3TfK0AEgESnPwZNugL++LweZ4117W9KPisAqwC4rtfleERdKCeudtxqAOQmARnpft1/pGzrosCqAwsxKBIdtHo/1c8U713rMDv+UV8CAOm3aZTq79Iskj0cKhijXZufcwOArTT6jdeMx9eOo3SO7M58z+ybcDErM46Fxgjn1FxjbqDjlWHL8V8tUn/+MlfiCASpG5OXdWVgYwR/dH4mbaBA1AO9TDrxwL5oshQIks3aBbxEII38/SFQycqR+DerPaw3Cf5FJ936lVh/IPkPlvZ9dVA2Ov+ak7jO9R6OWy1R/WrV0awy3tvjGAsc0rUVCI0AiM4jm4IVO9tiS0X77bq13XUsU408iI/rw8bDuN/xChDY6EgCUlCb+x0ASN0/Iyfd2tjrubUmsFZA+3V0dMxkpXbw7iJ1HLKyKXdy2pYBINFm5Tx6SL4EyeEbWF+Q8XjEMcZ4I4iJMURlN6uA3E/TfcT5x2fKOO3aq3EPHRzsXwgaat9pvHENJkAFCr2o7+K+WS4NULGeEqo4KvtY54xB9zjvLRnExKCrs3njOMQ13Sk/3Xe7zCbRtTWmtayJe4K63J9Rcxr3dPyuzqvP43FRHs5nBVSt92c8Tn13pC+lw2obBEkOcc/gnAWEha9p6wjni/cbAbX8zEyMKtV2Gnd8XgMgEfis13tcUwoQXjYfep5aH3cdH+esnqeoI+P9XHfdqz7XZ9GWEZCu8ZCsZMIse3u0A9uYNwEm8JlJmew0fV26OI9dL6XJdl4BIGAOcBpFB0BQ8XFwxxqxf+Lj76bv+q4/nj7+wSfS/HyZfuM3fiP99m//Tvroq0/SYjtIzc4jnp7jU/VJqNdVHF8FwqOuI2V1AE3is9RzcZP5gL4AaH3dKyYk1PKpJWO8BLG2LyIQgs+MNrbMWXtfeHUkemSNp2XsOm6ylqf1vbVlHuIAlgwR11jXd26yf9jnyuOc1633m+0zS4hW3ADn1LhE36brmbuu37Mw2rUVIAJA9iejAIAMuM6Q7LXxHonNBv2MShwR12zZWr4uu/SixjjO89ArQOp7r+WamqDrWtGeldzFOQSARNsVv5//yP9w3fJ+rZ/f9gB5rcP9ei72b/2lv0ABL2MTwoGhVDaJMsoXZEdTEJJ/35tToeEOSr/HZoTyeP9OzjJ0AOQyxw/BdvLwh0eNPMe1koHtgn/5fKDMGg3S8clJev78eRrsTtPO/TtsuIjA59H8LB0tZ7kC5GR+nl6enrD0HIr48c6d9NbuoVN1WYk0ygq1UbsAkDVAARcYi806LTbWhwD/js5OeH4FW99+/2PprY+9m52kycF+GuxM09/7u383/V+/9mvpe/+1H0zf8+lP5WBGDDzUjhfHIgAgMuiFLNcgSHb8QmZuFwAywBgyc9fAj+wE4YJeBUJHDYovACAYJ1TEAOSg0oHEJj2Ig0kOgFhNiQlzc7R8tlHujcxZL/v2gyoApIBtBoAgK9+qRAwAmbG6gApHAIg7JFhH0QUz+gO8vNS+2aT1vGEZfXQMMgjlVSf6GwCIwA8cj0DaZGRGMp/Lj89KgDaTUUzA0URwX+AHG4huwHDdNwosNikfsamjjHEcY7QtVk0EZxvXVGCBFSqswLCXZTUVcC4aClyvHI8yInujadodTTOlFxt+ogrC1zaoY5rl0tfuKE1RgQJaM88EQ3oBwFIpTfTbGMoZTD0eC9lhgcdNunOwT6MT+/To+CRth2j8afQPWD9nJ6esgJJjC7CKZcMA3np9VqQsUcF1cpLOz89Y1QSjFOOByo+PvfMuqfhYcdI07DeCZ4ERjfHTuOF6m946vZw/S/PmvGWoyHCPBqyc5iwP3QC8BUBej366vcpNRuBbC4B8/O/81Vaw4KpgeFeGtZwWyloExyQ3Hg7So4+/lR69/yYBEAS+ztdz9gBBvyUA2NcBIKvFPFNgISsKcmBnupsrQDJVgtO2mPxTFYCYe0qzZqQQwu2EjUEA5MmThAAXshkhf9EDBM/fWw/T8cuzpCbokJNXASDUTK5LJGvwU06V9Eq0paKNILltx6mipSQc4FwcK1EYhSzLeG7dg/Sesjm7nJ14/ascytr+k+0iXYd7k2Mdj9WYxMBXDJjp86scMXxX56yd+3h+ngPsAUpOb9E/UMPmHhNGgeWVn7l/gmV4RidysDV6NTWLzc/m9C0KrMjmElULTBTeq4L+XgXZ3xqtlf7lnlhegUraFtDUTqa5sS90IXTiyxcvnX7TqnV7mybtDcx20hpD4MkqpRzs8zXCCkr1DqnoPzR30929NN67w3tWhTWrtlF9C4cczXC9FwkoYmG7LFDhDTsDFFys2IWNa89H+odUguo50SpUMtk42NwYrZXGxpInSsCh53ZeGwCJAc6uoJPsAY1RCxjsw25D0goAkBGTrGCbMJnF+x9a0MCoRAyoMQDJ1p3dI2w6jG2zsV4cXWu6697ie/Xn3C9eARIBkD2vANH+gz0KSlIGI9BHg/a/aFVLuRFlR99sUwA/GtcIgIgCqwSMSsVNfi8DIGp8DyM59vMJ88jgsidfIVMcdMPLFWlzEDy9e/ceqXZBp9as0YOpNNS2cTefNDa6L/vd/R1PprJ5tefHWJAytYUke+KQ1poLnDZlSnWMH2tAya7b6GGtXqDh6tNetgQy63uXfw/VSwA/etvSg6WscfkBFwP8XYGt/HyWaZRpcSTpciKbP6tktfkSAnPaDbDpN1saVhbJ5doc/Uw5Zfui6Dw7zo7JFFPsqWVzpT3YtRfwWfbTQhVqlx1i+kO3V/abrq/7tfPZmjBKzNI3y/SRrRXs5xjgo8zg/RigSdBWVewKpgeFVfZLkV+1Pqv/bgONlx8NuRKz//1pnVHMB8Gz9eN9XHbG+BxX3SPotDF+OCdBYlJqI/FkymTROwd3WMm13iKRw/1nnzewPaC6HzoL/8wP9l47WDLEsdvdL4zBBLGC8wyA9JwCSwBIP63YcxS23XgIP3M/ffKTH6R/6bu/K33Hd3yS/vhnP/vZ9P/84/8vfeXDj9LR+TI9X7WD7mXZ2Fol0OwsFb77Cn2kEjUZszBGiOS9Q42dT2STTtHma59xm6o/W9dYN+hvF+TAZfMR40DlmIvUU03jLBZu95j+VBVlsDlAD1l2qbMnOLDNmAf26yaBISOzY1RZObXMyvcl2ZLli3+Cved60z4qMq7+vaZT6hoXMF2MndKxLe90tM0N6XhDv6tL9wUTf/uvrgfIDQGQN6a9dLg3TQBA9pAYttmksbNqIPYkAGS2POe8xLGSjafxxDqRDV/L2GhzUhaCdvIaIYXvYC5kM8kO13qkzZFZhcwmqsHw5Wf+5nWi8LV+fguAvNbhfj0X+/N/+ccs+O0KH1n4eOWAn7K+IJiZsGPUPjgeFQfT6Q4Dt1COVgli1Qis5oADd0kFCK7RgMMVBkngJtXGKjRQODKrbgZI9FJFxun5GbOQBruTNLl3QEcPyvN4OUsnq3kagPpmMklni3k6mp25Yh6kx7t301t7h1Y2hvt0CixzPK36gxUnbkjzeiBPFgACbstN41n8k/Ti5Di9OD0mv+Xu7l5689230xvvvM3AL/6N9nZSfzxO/+ev/Er6h7/+D9L3/MCn03d/3/fa8yuQLl7k4ExnsVwBIDLWON4+7va7l/67piqOm1VTKDtsOB4kA0DM8SEAwqQCN+0BgADUQmWJKkDYA8Gy89CyfJN5lzFWAJDaAAhLNT3zLjc/pIW4SQk9NgSAmJ2Zx4HBBBoOqDbyChBkenklBiiwFufzrKCs/sHZh92B8HZ8HD6apRkESWmzbFIzB82TghamuJEBlLOI5CB5+WoMcAAsgHPPEl5+B9VTpd8N1y+aUcFpRPB+Yc3X8RNGHcAIACDm2AO190oHNyCUPaK5s+xHVOzY3AoAEZeuAJA6yJODJbhiblCY0jgNSMOluWYTd5xX648AR0MqPAJ6oFZDZcjCepL0EOTDmvGxwbYAHR4AUQQFyIsJygTnFwdNHhy8k9OTdAbgCm5Sf8Dzg74AYBYc3J0d49DGosFyssDYwJrdz2ak2EKmJRW6Zw8gMPrW4zcIhKhMH/sdY1uyjC1TFAEHVICcLI/SYj23NaHACVeJGeQIyqAXC8/nmbfi7MZ5f+G2AuT1KKjbq9xgBHpkElEQ4CbO7A1OeuNDPvZLP2syNmS4UYt0lDXXlVbRoaHcRSBkOLDKsUej9PgTb6WH77+Zzh0AOW1mDIwOAYDcoAcIAJBSAYIMYlAX7rIJOp0lzxC0oIuoMQoAIspOVYCQPgZ0oREAWcHZR8BtSAqsmwAgDw4epYcPH5ICa9BHJmSpxLwKANGkSPfHII8FbEOCiNsUGmMBIApmR2BBx8gx0VoSLUtcU/HaMWB0k3WnNaGguxI4YmWK1k4duIvO1HXB4qucuLhOdQ1ek9G7tnMdg+qyQyMoVMbQqJ/iPQ97Y+sMFkCL+tnwd3RGdd9Zb0du+w3WWTuDPJ5P14fOU/IEftIWPgY9iK1/JgP0e2lvaD3OaIv7d1TBKR9An+GZdZ9aR7oG7dvdvdTzhBB8R8F+AZ6yqZgM4okdot3ifnGHWZRSmAfMRxw7Oc/6qXu/GBR148s3Cz+HaVZVgLTm3mWVAMJ4Da27aJMN+gA+zFZRVnMEQGKVkMZSa1xzJlASftSymbdA5LjPa0FcP2/X3zUAAltmH0FHb4KOZ4EMO58hONJNgSWZALsRNqol81jlP8Yef6MC5Pj4NMt/3Wtshm3zpC5zWMA2P3bfZc907RPJQiQYYb1grA8PD9ODBw+YLMO5IVWwBam79o3WSQSwtB4V2I8BdDxXHNOu8bXgrgVu4quWgXZcN5VblGE4Lq65+Cyx6gpc84Ned5ValGs6X5cOju8NQGnsVHO69/o8UcaYjokpi+3nZ0/Hjs+jXIs6P8rLsnZsHnndjfdoiOwBIQiqe43Bu1pvtJ4XnPh+ri59onuIayXee9R3klt1MBHHxOpG6fYLi6XjjavGNo7PTc5Vy6C4Nuvfb6K7u4Pp5U6ibtfvknH6LmSg0TlPUuqNSmKk607dh5LQ8FMsAnEd6vf8HiNDC5ND20G6CIAsSYGVUGm3OWUyzRuPD9M777yZHj54mEb9Yfroo4/Sh19+ml48P0on8yadpN1W0DjK5LiGYvJHlCuxmhJ7gqkQoWIs7qWoi24yF80W0RevLLtiMXSdq1O2bVHh15afiiNFuaS1jnNIxtRJTawGDNR19bNF+RLv5bL1yV4+FfARZUjWU57kc93eQKwDVPrxHF0yT7rnuvORVw29gK5ogi479yZze9MKkEegwNqdpIPpmAAIxhIxGqvWNAAE+22+nJF+Xs9Ife9JLnHsumRPXK8mkLdps5y3orpdOq+Wo3G9aN1HAASfRwCE8vcnF542sQAAIABJREFU/ta1Q/86D7gFQF7naL+ma/17P/sftYLviICrmReM3lzN4ag0g8DeIBEBUwSBeUxAi4ViswFYQGuF3uunsR4FDtKQBdJlxBjSr7wbcH730rqP3iWWMdCbjNJwf8fLuxfprFnyn/pYzNFbYbXMxvLheC89nO5ZlgaCn4yYVxUgTsPDTYuKB68AgUG/WK/SfN2k8WTMwO+Lk6P0/OSIPQnQXP3hG4/5z2iLpqkPpT/op9/49V9Pn/1H/yj9y5/6M+m7/tT3tA0yZGB5RUbd1ImZqXKAFXByDuSWsspZBF666UFtZOEpWI/lNUSj8yEMQlFgWaWG7NctnlVVPUP0Hxml3hC9EiDwe6kRLQiBI4Af9r4E7SaUu1PA+XXoiAL9RWm4o8AF+PJmfb7OSHlFKiqvAGFWziY1y1VazropsCjUnf5KDbLMBXPDHQoVmUVoog7AzzMoWw5SKzvMQBFb+3LczI/Lghvvx8ZfvFRp9oqKFYAfoppwPCZntBhgEjiXbZMUsgD1AsyOgKcROthzHQASM1FxZwNScKEpaRusZKYmysAJMIArFRmNE4KcoLiCUQfj3ohjtszqZLYPOKB7iZk9e7t7DpQa+EOw1GkqCAChegfvb7fO5zxh1g/mmUAhHTKrACGYgqbD83lCn5CX3mMEvW4QOMBzodrj3t27aRfUYB5MYSAF2dquWJmR5c+7Tut01szScuOZRVXJKsZHBjj6sfB7DNCgcsyAlb/97//nr0lC317mdgSuHwEECqJDj29AJ9zEob7+7Fcf8e7/+jPZmehybroCPXJc6+Mh5tADhHLmQT89ripAsG/h+qECpN84j/6mzwy+dW+d1sOGzz3vz9NyvUqr5Zw9QBDYBUhBXTzdTaOR9V0CRRF0gGW7KaDlTdCplKpAHTK9ttsMgDwFBRaCgj3IokHarL0CZDNKR89P0pe/+GE6+YpRCQ6bUeqv0QR9zB4gAEB2JvfZA0TjER0SzV90OmvnVU5DdG7UvBLn0prA55GWqCvwpOMVDMQxAkB0X/F7tcMSHcqrVox0pr6vtRoDNtFp1v10BZq6nPl6zcv5ksNerzndD/qXwYaRraJKaNlWGXygjVNTY8guNhsLenTcH5f+ctEOlh0bAML4vBrHeJ94b8zEnJI9yioJJIgArHfAnoFtZM56pabsDVVxIBGBOha93Xor6jVcG0kmFrBZ5sy8OuClwLBRN414LG0BVD8h2cA5zuugRgz0xHUaj1OwIfsbpFc1W7J2nuVw5++7ncQxZBIPGkW7He32kioC3KwKjZFVJWXzGanYlOle1rLbxsj87gNIRXKIUZeyAvzoiHY+frcqoRJkQTKYPZvLGEMqLVmsj95vC9rH8dW1jqOc0LEXjkO4w21tzCv6ogEAQRN02Pq4N3yO3m+noEZj3zmz41ihrUxrbx4N/wi2FAM8Tcmax5oCsHZ6ahR/mlv7adXELZlA+iFajbma6sJcBiCdiULeYB5rHNUqGFuAH/fv36ccNzotjFupmJLfxPEMNrSC0tqfxQ+1TG70/sNP9YLLcxHOkTPQHbDrlHMBH1BCjcA3+Vq23+3byqhWpUEZR6d2K+XrrK4YOgDSHu8SXI3yVPse78mmxe9Yi9CF4+k0DcdWpYU5jH1hYrZuTqoLD9wVzEMilLnR1dxfohBq2yCuF94TY7wFlI76TgAUniuCUfGcUa5qf9exhaiHol0SAe16X0Zbq+v78T2NxWXH6Znp1wZa46tkQT2c34id12WzdV37MgAk7uF6TUgGxnnIsYrhJFfSxHuIOiICW1fKPmbDmfzsAkB6aYUObWmbkNh3wrjVZIKEvSFjN6hww9jPz5uE/k4LhCdGBwWI69DVGnPMm+4N70VQVb8jVmAMCapaDFpFMa0K5IuVSm1MERJ0nTbeN6pe43Gc6n3YXvseTyM9V6GC1fibTi4JtUy8FBW4AyDSl7KhcpJEH8lFOr9AbiMKiRVepSosgqpFIko6WoVfVXcQ/hQor/V2ibjJ8hb047bvdD+hmtQ/IAMO+gx7qEX7VPtAYBd64aKnqZ49Jn/UcxHvr0tG0t7hvFqcc0NgakvKX7wx3K7TTgNfppceTxIrQASA4PqobEFcVgAIfYge+uza8+qepa8juKX1HPVKvH9+jn/N0n5Wr/p5or2uQ6OsiLJc9xbXcvPj//NV0/jaP7sFQF77kH/zL/iZv/JTJYjL5p2lAqRGgHU3Uv40jFEdEKhztKHyzw7HT+exQsZYMOsIY5VJJ+EqAESbkuqst2WWObME0BNkalkF2HyozphtmxzER7+RVcg4OhhO0p3BpIA06gOiTFb1HPEsPGuKXgzNxbohBZZ4gJ8fH6Xnxy9pnCNL6e7hYbp3/zBTZKFnBkCB3/7sZ9P/+zu/k/75P/Un03d+97/QyhrMz6pgeGsJeGDGDUxTTiVzKBup5qm7EIVT6M65Ky9T2FuWpRoAYk4gMltVbsxVwPJo7/MCCgQEjPCTQrXHsnllXvF6bCRdKkBcZheAx4NJvB57gLQpsNogiPfnyFUYCCx4OSkAuBUqOBbWHN1N5NL1xCtBXOqb0EVmEleOOdWo2lihysSNFwIY3XRYBn6UzzlHTgWn71BbBX7ZuFdykMKDEgokaK7lmMnYw/2VoItTQvB6HvBA/50qq5S1ViGrods5Ck4JqMOada700thLKWHqCXA6lzcbpDslC+5bAIgAEQBZ+M69e/esvBkOtVdQUBGS4sJQfvx9vpjR4UQmDgIycryUoaqqC/E8o0Lk/AyVXkcMZlrgwTLrMFYI7IhOi8FGB2/l2GXqLjiC202ao1/A1iqiaGB41ZSye3WfuC8ZC/hM9/O//Mh/8c0XzrdXuB2BG47AtxIAUQXIdbcaDWw6AlQvJUOe0rkHV9UyKNUD5PHH32YFCAI255uFUeOA0q8xOTlswPWMDP5NWo8sGHKeZmnRgMZvkZrFzPocDcekT0EFyKBvQZ9+D5ntFkBDYNDdhPIoTofFFHI4EKTz2VIGfeXJk/TRkye5B4gAEMqTzSi9fH6SvvCHX0xnTxbWBwyUCk0vjYcAQB5ZEG9yP1eAUI9VVTTR6ZMzjfPXQRXpDHGYy9GSHMO5cQ+yVWLWYm3Xyb7Td+p5jTZKTBqIx10VAKsdI53PAuvWzDgGFRS4k/OtYLmCDdmerJyyOiiE8ypbscsR6wOIcqofgvoeoL5YnWJ2j51fgV+jf9C9kobRs/Euuz+9T3ukCn7EYJPZH6A3sHQOjXms2hBXOt6TLq3XS6wAgt242VjWoMb/svnD/dWBjxik4v2wWncVKJ5KRl/0IzTH3LcYn1Dhwv2lTGAkTAzN+Y/OegzKco24zaXjNDa6X62j/nBEGo12ACj0pPOHjw443tL9KmtZTWVHA1Dp7WSbA8eB3lMNfiOlW7Tl6gCNrSHcR6k6iOu2/r3rs3qde11FpjZTDxD0SsO8jSbWlBsAAwAQ9qebzbhuCICIhsxtNVTzIgGGcod95qxiCGsOTdDPUb3rdKxlfxUAJK8rJLvRx0ASWqF1jWtQsg3jhPvDOKLSY75csJcJfofcvHf3HuW5BYzaTe8x5zH7WuMTA5M4ppY32js3oVGJ9vXVc2KAXFxXUQ92yXvJcukD6kWXbb3tmkEw2b1XBaXxHYwZbGwcBxsY84z3rQn0/bS3v5+GE6OhxZgZxew597vASPwumRvletfvI1RZhz6a8fnqdRqfr9YXRe+Bl9BWEO5Bc4vf1V8I66SLqvHCvnA7v9azUSbUIEWXTXOTPdmaM/fn5PdpTAR44Hx6NsxRfOlaXc8S9Up9XK1P4ue1jOtaZ9fJmWiXxN8lw+Ma1vVqv3abba/SV0sV/NKJGLM6CSPeb/4d8eGx2ZSs6lXvD/8JvgpUgPR6aBQ9N/tig0Au/FYkATo1IRJYGth5g7Qe7XCIr9IZ8dnr4+J3yXgR6b47KqTjmqmvGz/DdZDsAwCklp3te7A9U+MG7fXVrs4TIGDj2q6q05xEn1n+sPal7Ka9ifVHkj6+bM11ycWucejah13vSd9fdTwLfav2KV3ruWsNR3CDzB7LZVr3himNJkx6wVqSjR17W0h+1TIzykf9vt40RmFJKlBLogBbCOOt203a21il05u7g/TwYJcACJqgY68wTkM7BzabJ3OPSsKOdBzGPeo/7dt4n7rXlo2PJBH3hWoZE3VilAP1fpWMjWu3a74W/8H/eNNpfy3H3QIgr2WYX+9FBIBQ4XkWuiWZXQzC1o4aNtBkNG45lXET8BxXSF9gLU79WzJVL6DgxUmpAZAmbdOK1E0WyGz6KTUDGMSmtFa9bVoATRV/Jyit8M+d193eMO31hoWmy4ED8RBHwIPP7gCINjSuDUBFzhEpsE6OaFji33R3N013jUII/0ARheDNP/0n/zT94R/8Qfr4H/9n03uf/GOXKtmoCMowip6j3QBS426BJS8fJgRv1QvRMTTjpgJA6HxaBQivS0lYABCe10EQ0oPBgWbulStJp7+KjSvhmJDT3TPJ8DP3GHEABM2tNZ4RALGqDKNbKw42svi9GgOB6xVKWn08AgUWz+fbqLMCBM+H8y4RmFfVhVeeVOXRWVhX1R8M6DtYiOeyihMzJtoGhgf9HRCAApKRgDGNwZ0IgMRAAeaW1FyNZQh1legb4VS5dm2U1vcF6rFeGHvb/2aI47uo2AAAopdx+xqvI51cjoeVJyM7D7/jGDTaJDVBpi8zICQDRW74LZol9y32BQxcAQ3GG27ckbgPVoCgufr5jBRYCGSaw2OZKVr3UPotihcuX3OS8IKzrnFD35pmgFygkvEmxR8DcOJEV1YW7kP38wuf+a9fr6C+vdrtCFwxAn/UARDsU2VpXh7ssHjmErobzsVhSo8+eDM9/uCt3AR9tl2SdhEZUT2vALkOAFkv55Qb4OyHbLoMACkVIME7+iYAIKgAeXCnDYBkHVgBINF5UAAPsjECHNQ/buN8vQAIdXOVAIBrXxZYio5tBEy0ROs5jkv3JgCIdCSdfdJgeoa6PzvWkj7TubuCNvG6GqPodOLzEnQHLYcFehWUQgag1i2OI7DPAKRoljz73MpBs32DY8HHHO3fOohV7tt47i07vNjeHEM/J4KoZ0cv2ftMjjd6FSyXVpEZncqoF9u/F/sE51uu5nyMzEmOPeqJAFYxYb04oG+pz93WYmW3koKc9xsnMnbYwpWvTM9MiyuqWTdT5Gewyjj3D7T+KtjjSFSIwIuNlyWzsLKTFQluD5qxnLNLraIL92LPsVihysHoXyOVlfS+QAoF8pXsgIoDgKZI6sBPBJNHo3HaRRUZenc4EIDvgUIFAaHcoJsUe6qyFcVem8NcawJgVKb6DdnGtciPAZ466BmPhY2Dz3F/lwEgDMCu19Yv0RNLGtCs+Rog9ey6IbiMoLbZuWZn6rlx7tlsnlbei6/srWI76j5RbWdBMfTsaNxvLPu4tn8FkoEiVRVNmIeHDx8lgDko8Dg9PWMl+2g8zrIqAoOobJFdy/0bKrsjCKdgNOYRa+aqoKE7LJx/yTnzcUqqcJwb0CdKjktu1zKIcog9I4rfXYODHH/Mz8Y42Pm50zNHe1+yHM8CvYcxw3oWAIK5QuLb4b176c69e2lnTwAJAJBjfgfH2p4whgCT8THrt/TssOVqnw2dPlq+f/0MOhL2OgDJ+nkjWIpJmIx3cnUO+xi6z8QAHqrYco8ho8SN+qcOyOEzrrHQjN6mLOg+xR88qz/uqTynPs9tWVcC5Tpn1EsZ/CBrhjEvkCLZ6dZ0r1FHXPTh7Ix10LjW3VqHlNcd1QX1Ws26o2v9hvei3tY18ooIzBzKxtfzq7Iq3jcma72B/2tBfK0X3LOoihVAVh+fWhbanvIxAY3j0O8GvbeYoufVIKRjNgAE7N27OyYHtusF/Va7NhJ5+6m/HZMLE97soje6kJigZ9BPxsDA7FEBJZLTWb6vmrRelp6dcW3oCeqk+rIWAiuHH7Tpg368TblZ35vmXu/nZAAHD0XNTp++D73rfZPc78cYibISzA2qMuXYwQ6TP6xedYECan+68zUDIPX8XmYvda2Di+N5+VF9YPxVAYMVgoQE0RAD5dzCNg6tAWBTQI7CNpqtNmkhl6GXSImvRIkoC+rnuWx/r9aowkV00ypAcNx0NGHCxf5knO6PEtfcg+E6V4DsbKxfLBIVVAEiAGSDqieXz5g72TgCtfFTa6SO38a1o9/RBL2WQTZ8ZfwYL/V9XT9nBJmvApxvAZCrVvrtZ69kBH7s537Kz2MASA4ciwqqlWmuqgL7Cpodgn5GWT/aBPVGqArX8kWIUnpVVVTUrbI4ldG5Io4gCAEIp2HC+8u0ScgPJeCBHhWgCe+LPzCRwqk/UUnbNk22/bQD+gyNpHqA+DPXgAcC+lYBwidlABWiRYrk6Ow0HZ+fpvv3D9Ph4X1Sb/U9a3wCAAR5T5tN+tKXv5w++upX06P3P5YevvuOGY8qs460R8GwLGq+BPyZoePUQia4JIQEgLiCzACIU2DRkQkUWBxbi+e3QCb2P/EeKFCKCHzjnwNFcFJzU3pSYHkDL42fKLC83JsOvgARUlCtjApLTSyDCUtl4aADhSTpu6B4DbQgVRuoS1yRybU3p9pGq+fZgfnvsGMMADFaJMOD3FgMABzBlmwQl8/d2snVUnZNq8BQTw47phirbKjnvUIUwIIShQEIZQdHFBRQmkM2PR8ZnyPmAOAHjm0BIGHN2PVE8uUT6T0tMu2D7yGODQwY3I8DTZybDZq7W+M8NkUfgJrBABeO99YUL5Q7+oMgGMTKCmQtwZBMRmkFUMMWEu7X5o3GlzKXmdmALFprYgwFzCAOOCzdkVVlj6o6FrM5abIy4OIgXq44InjTI2UXm28hgzf1SE+H9UrecTrpWwKR2/EAydikJYOTbE3CLCsVx5uhsExzOveWGQnDgvczGKRf/LG/8Urk7+1JbkfgVYzAtwMAcpPMWtPjBoCsDnvp0cffTI8AgNxds5JyjpQDACCAY1cG2N4EAEFWKwAQBDEnk53OChBV0Knaw5WIT8+rqwARAIIq0VgB0hWw0dqQTFJAOAZM5FhZcKhNRaOgH44X/zZkmIKNphJCkkkIBjHIJH0fdacqRr16rssZki1Y/8SxlwEgCkjqWeVE1QCIsvB0Lj2DbrHLcb5gk4YIZx6/HgIZVhFkVEFGgYAqZ7yaxvpCTacWbLX+BQBmTIczuEr7xNbKZIz+Vc5hb8ZASfQJ42lBYdOV0rcWqDXdq0B0s5hTh4mqitmHMYDkTbct6BipK7yKNIMsjnoMDeyJCTKtJtghCFA7yLQ7s71mgdsJEBAEKb2BewYhVOWVwRX0LCpgkdZICX720mq9TosGzdG9bx2eM9s4vl6ZJGH96HKSDG1dt/+Y2Wv2Kwwr2Z4KBBF0cXvHqHz76RBVWaSwsmQH+Dc7u7u5itvow8w+gi2K6oeT42NS4j158hGboR8c7JNWBefGXMmm43goycosEbc9YXtZVmdcu/U6vmyfXVzvKN81Kr4MgKwbNg5n5vzYetfpfC9evEhPnj1Nxycnfr8WaMYewNpDBcjYK8UtDcbsI9hUCJbPZhZ8UUDY9po1OI7rBkFGs5MtE5v7G1ZjALp4DjSGZ8XJxgNwS87f/p279K1AL4x5aJpNOj05SUNUtpE61YJ42KeYl/l8xvs32Yf3bS2Z/AGILIpnW4+wwfUcdcJQl44ugZ02jZr5rza32P+jsfajNxbOCWplDnAurDX5VvIxzIx2kA+yE3tiPqNPkPs+InApqhruB3pU9DVR8XGwv8+AO9YiwSoHN+6DSuzBfepE+xxg2Uk6Oz1Ly9WSc2XyPxnQikQnd2z0fLb2Ai2wzahvwLYPFPUMxppykj6rZambTisN2fEemilTLq4b+kITVi9hbcF/MIAee03PnH3gKn5hoIf5B+yF6D68IhpGnWf+Ml6yVTpBLfejOLdOkSPZnv3nDAgUqkTS+CCI6sAPjoXPx2sqkO/JdGZ7+JhE2qQQ8S/9yWrf1WSLBfYBRAqck8xR0MXcNPOvS9JHBLT4qP68mDP5cVl+aI9rDWCNqopPaQIxqRVf9F6cALfwIpDtvrHtzXIMdbz7jhfCIXlTWhyimXhV8XaUelvoZwAf5s+x+oOZ6/hnlH3b7Yo+KnscJVQIos8t1pf3PnWGAaPUK7LMgCUbGZxbCRL2thIpC+0T3mXjbcq0PKLa4hk8NBvD7IhaFxTbxn7b9vHMZd9xb2V9Ur3v60sJgdBve/t76WD/gBVg2FPj0STTM+JckBWwmQFwQy9AziKJEPJEoJ2qsBRAl52G592dWF+7HEMJAGoEl9vjcZEeTM9tc3f1y7f0dYcxjjGIOU5akCGIz+3nSRSaCyuOtIbskonsiZoGqekbCAa5oYRnyRDJlboHWJzjqNubDWjDG677NTIZYEsOxwRWUO3xYGyJnQfbebozGfI9ASBkviAgBbDXvrsG+OcJEfIHcD0BILqPGqiQ/S2ZyJ+QT02hDq9tD9trFoSTj1JPSDxffO76uFsA5NqlfHvANzoCP/kzP5lPYcaXGU95M/jfej/+ZI8Qp0S6AHLkTcBfQkZN+R29JGDs+u50yR7K0j0wnQ0n26lFIcNAZ+DSDPbFdp1m61Wu+NigTwUSLTyLrj8apL4rNQiCSeqnCbKSspRVg3MbA4AduSmmOy6W5G/fmCNAulqQCxhK5XwxZz8SBDbwjyFelBuDd5kAiN3L8fERFcr+o0dp78H9MIX+bHEwo8J0Y5NfYNsNUE7Vc1VOlxU3qxXUw6IYeRgLABoFgLEguptPInM1BzKDG/jdjEkqXIEuGBP2ACkVKJmGS/PoFSn2Y2MVHCgLbSHv5eEpKGWcOQgS/2YDdbe1fUg0NGFMhUq3izNIfdWEvh1VtkwxeLjoSvBC8wEjBfcvpenGu1vyeUxLX48qyIRaIDQyo2FghqU55rY/zLnxDDMZEhsLHhUApd2EsZVBQmPM5zKMkfZPH4YfmtjLufJxJqUdwQ/LnERjcqvOWBMhA6AwHo1IQUaKKwAg7JNhtGoKYqBfCOQDz+9j6+mtzpaGYwv9BkEI7MnJhPzi6tkBEMgADJR4Omc5e4+YEyvAgvewTaTGwtgB2MC1VSavZuxcDQheTXbSutdPc89sEeUWrm30IFYdgsAGxkAACWi3MDY//6P/5Tcqem+/fzsCr2wE/qgDIFlOdjyxDG1KWjTXhTML2XLYSw8/eIMVIKcBAEFVOHqA3BQAAQUWnDdw9e/t7afpZCf1+06f10O1mQWrXiUA0gMF1rPj9MXPfYkUWASVm1HqNX32AEEFCGyE6fgwU2C1A4jtgRIooGz/koFfhLsC6aZDTO9JvgtcEKVhDPbEwFT8XXNWO0Y6JuuOoHg6HaKg3y/7DvSa9M7XA4BotLoCyNERi0BIvRT7PQD31uwZ/wwAGTARAS/oJOgEVB9a8gnsTqcPDWCQgnBoWMwAjgddFdyQDlcgHkGG+J7mpv6JxuWsCAkVvfEZ4nPWwXKNi47hPvMv15/FeVeApz6mdm6BfaBHiZ6pK3s9zlHtBOtZ89rqgYakzVltGejtJswyLbR3WAU6RKN3NCm3hu+YKwZ6aBvY3CnRQ/tBdD8IXsim0DljpqSeC/RmsIkQJEL1BAIhz549YwIIAsqiwFIlE55d341zZs8LKtZ5azl2reM6WFDvtfy32+L4u1UBcu8e5QKqJWAa0i/abBIAkK8+fZJevnzJAJfsS8mPQb+Xxg6olCoOAyfw/LDNBLyWirFCX6b7At2g7T8knBhgogBsXjeYm5EBjPCpFIjbP7ibPv6JT5BilQkuDnTxew7uKsAkcMYAQgEgADYdTPP9U2fA6vObgB/UVQHQrGWoPodNDDu/ljsae30P17Y+VZ681lGJzmcBMBt8Xtnb2o9xX2JsMJ9Y03gfY4lrYFyw3t9444308NHDtLu3l5OQIItUZY17ixWAcc+W57NlW9ai9Q6Mx9Z7G5/VSZO1LMYxZheUcTZ5bPtZchXHCNCPMkrnq3WX9RSxV9SR9XzU91PvWfs+aILb/mqtP/E35gj3qHGIcyW5IPmjCqF4f/EZ4u8ao8vuVc8UnzfKjGh31ee9bD7iXMd5je/XckrPpPclV7foQ+nguK6nYHocq66EiahLKKfSNp1uvb/rBgCIkTQbEIKQBdYl/F3QFh35/AMExT0MCIDwGTbwWS220QObSKjG65rb697LaxJB9w52iHpd1Xr1srm15FOHI8M9ah503ZpxQnso0qHafmr3EJL/mytAvPK0rhZQAiOuG+XrjvvttQ1z3Zrten6D069v+K69dNXe5b6qAZCAyNR7LcpjnV96HGND6tE0JABC3Toa5STQGgDJttc1emM0HtK2hL2zJm0kKMdRJTtIwPgOkvU5fDjatCpAaJt64gvUIvJWucf7WOeln5oYLaI9EnV+vaZb8rICQC4b66vWca1HpPvrcy0/8zevm8rX+vktBdZrHe7Xc7H/5Kf/UkbquGhDFURcqLWBZcdallldL5y/R2ljzxE3hITKAJk+NMZz+oMnjnuQngHwduA43hNL5N3AYInvpknnDQAQbwA76LNpObPrEbBGlsxokI3ucQ8CBWqpGDHRUIWTaAFtn4v4uwCQ5SJnhy2bVVo0jTdBv0OABIFXOBzMmndDEUFjBI+HKE3e28sluZTM8VpFy9tvEQAxadwe+0zX4V+UoPUMCuMbK9kfCUqKAIgMWGu05BNm96Ix4LX8esFIt7IhDrjfjx3TMjx1H7p/IcnrUsFha8C/F9YD79cBHLt/A3NY1q6SFS2zGoVTT46MSofxhd/E8qNqnymY4z95yuo9voWAPbL7/J6VZchx4AH+vRAcikDberNMq60F6aPCKeuvNOXFe7kSxccS4EgGSKrMQZ/AvPmi0ZENMhb5hmvDM6jyYkl5AAAgAElEQVQcK5yHgUgAIARe1jlwsPHKDnxmGSGWNatjWSkyMq7psr4kB8BHjyRFp7oBjZaXgqsJuiix5CghIw0ZEQaQWGYlnkUAB4AMZIuqHBmOuQWrzOmOgcOEpmWTvdT0hjRgdC0ZMDLyRKXQ9fnf+pG//noE9O1VbkfgBiPw7QCA1IZuHZygsQ6Zg8QFyJ37PVJgPXzvDQIgCOQse03aDnppCADkhhRYAkBQ+aEKEFEkICinwGpRvt84BVYnAOI9QBCgfeA9QCajexkAicGsesoxNipfl7NSMg/NRqKecJoSBTekXwSAiMJPc1E7O/F92W26F50zBovqOY0BFn0/2n44XhmO8Xx4TwFJyev4DHLkFVDSs9eVLLW+ifcQn6Pr9wEoLzZWjbheGxUOABBeC5QdqABZrdJg6L3vYE8qwcYrFfj8qFBiwNGqN6RDmS0Y+oApsBOfIScY5cQKPoFlmzZG88LxDFmLvGaulNY6MPpQ6ETOEW5L/dz4PL20WFtCQaSLQhVEqR6xz0jXIpsmLMw4r6y0SBZktfXpNFnMRLd7MLNPiR4yRQXo2DE52MV+cwjM2Hfs+maPl75BTgGEeRoOWQWwu7OTdqZ7tMmnOztmLwyGabprtBQGfljilipdLSPbsoczJaoPu428/08G3DalnbEqQM7ZCBxzix4gAEDwT+szAkHRh2oH1kBvCgCkGKNxH9VBuCgb6mCC3SqCHgZAIGufjc7Xa9JGqQKEFTEAQBISso7T02fPCISADgu2lMkTGwQ2tna7U73mFCDDcy8WpU9aCeS2q4u4b0E3zPtaMhBp8h+2baFXYuWzA1ew7VgpsE3pzbffSZ/85Hew8Tn3U9MwExfXg8zDuXRtPrcqPRwg4Tw4zVQMrkrmClhktnkVqLxM/WLNqOG6bFzR2Ol9jPCGmebt7HurvC5AAeYHYEWsZBDYx3nyCm3Y6IMc8PSEQE/wi5Un+A4AW4BTqFLAM6OKA1UxsI1x7nfffSc9evSI1CrYrxhXgB+kNZvPuWY4Pl6F3vbpbKXlFeu/sOHuhXVc/KziXipT2NZY9ntMYIchNxuf88xG9Wv2/sN9Yd6lC1tfCS5bPXdrob5KymSIoVAQioqwyOTQHFmxDMle7gkPzAagJveH8jm3XqkC7TzpDDIt0x1aLMXkehG17d/LX1j3kGkaKlXQ1FnXOZFVIQxlZfsXMz20B0c9VbA19tE9zrLQ5WFOsIx/++7JSW8YZ1RBIphLH9MoAXH/y9ncmQacrsrBLJxO/qDt71id0h3034D9Y+sg8maY0sbiPAkACN1+zBN0EKqJTr26CTLJE182Rne12fTTZm06a4UeIQHojLZSlLu1LdX1HbJVtCjkqmo/+9JloqbEiPwIJP5aDZTLgGoOlOhout9iNLIbsmyKVS3ZbjTGCdkX7TmHnC0U8qSkE1W2V7EKBNkbl7gS5a3iHDlW0w7WmKop1QP2p1YkNtL1AAiOjwDipXIbAEgOBeVN3YoDlu+KI9SSos1Gtb1KebqYp/Oml2agXUMVH2wQrxiF3Iq2ctY1IV7Tpb8Bflg7V0B2Fk8CmwnCe/11k3aaGd97Z3+UHt7ZS/uTEStAaJt6lSlAPC8kQlu7XCFoeqH0kNIYK1EgrvG477LtgrAjksy/jtdNbRqd+hYA+ToG+fYrX9sI/PRf/slcQSG6I22K2jmWgMmOOowjD6DXQt/kcahlDCBI3kykVSqUVK0yQwlN7wERBYnuiz0oyAU6tD4CaG6Mxo5qmIaMtEGfGeoQDlAYa8/Kw+aeDkb8F0VxFrpsrmcZqflVASA9EEoOUJY74T8CIKuV0QRNJun07DSdnJ1l4ybTCUkhoUwwlD0b1lCUVWsmQx8NKb1SbaAjGXXPXzPHOBgMdSY+7j/0ebCKgfi8BQCRsyLjlMWkcGwDrZEqQHhsNOYixYZXU+AxRxDWAhDcgY5OdVa+FfABZUo6IoAA3vg7xANMYThbsf3mj5X5snrkkGdjqUucnd4lxkgeHRo0pfqITnQEpNzBEeDE5xJfL4z33jo1PVMkUTEUJ8OCD/HVNo8sWBjBOxkNCmq0HIsalAKP4wZBHu+l4dU5XfsM5xUAIueR9BG90sOEmW6eEYkgD5qSkwbCKVS0Z02GIFMCS29jGRSgpwoAiAAOZQXT2Fghuydlfm2NGbMZU7Imno0BHvgMTlxXRh0d8P4grQbTtNpao80IcChIYg7WxZ4rAlR+/i/+V1+boL09+nYEvpkjsGk3HMSlBORddtkr3K2v6U5v0gRdckUnjsFAyS3KmZTYBJ3Bfq8AefDeG+nkYMWgJgCQhAA0OItvAICsQBu0mHGfo/cHARBSL7hjgZ4Pnln+zQBAYhP0wQoVIGgoXHqAjId3CYBIDseAabSp8D7GBLIVcilWS8SAnsnFdlNtBh+96TSbsXswprbv9He2JiodGAGLmNkX11p9Dj2P1qIqHTTnOl4OWAQ2dD051QqO69njmoo6tEunxuBdK5AXHO0++JaZbwHLUhUp5uwauL/k+E93Rk63YxYK12pjvTlQpaimx/MlvmPVJPgM3yWFo1eYaAzB0S89GW3vuC9wpeYcgdTSmFTzVCdRxCza6MRq3HgtrCcGK01OxHmKgQRljMa12Nbl9l3YjmgpBj0cs+5xrpJZb3ec7XfPxNeaiGunh8QF7zemtYugGSo09Q/3Bkob/MO6ht1N4GO6m3m4czNyUrna9aPsqX+XLaBx6ToWn+2Oe6QBRcC4CwBRIEYZsi271sGHPBbsLYOgRju4V6/jq/ZnK7hA2guTAaoAwRijesIAEKsAYRC+Z/3RUP2Bf6hmOTk7pbzE93nf+OmVx7SaBa6IAnXVbvJtz6yqKYFfBoBYtjEoNAS+SW8x55rrkolxwyETXuDb3bt3mN774ANWLCBujD2Fe0Pz7rKeSsAs7pso42DbUceEgKrWfVyXnvl1rQ6sKR3j/JT5gD9noEC9T2tdqPGu92JLHgM0cdokAYZRPurZou2KMccxoiwD0AU59O6776Y3Hj9Ou87Xj2OwFgCQqGdeLdvjmtQztp4bfQnQd7N6Rb8aH8V9Vu+xuEcBduzv73E9qNpKTYbxPWUzS29cNWk4ftBHNUzlV1VVdbUuuUwGMF6BjtlBptW/13tYc6WErOhvYc6uCvbrXKpeu0qWad4uA2Dr+Yjy6bIxvOyYWp9KPmg943zSedy3AKtREbNcpnFIUMPYkD7Zj8dYMHH0kgrT9jxtUn/ogMUGNh24zyEDDUS3ALpRYPUGVpHFWAurlQDQqPcXAJM+KZoX6BFSVYDUYEd89quOJdOF99xs7Wf/Q9/FGGhNd82DrreEbxoAlS7Zk+V3iGFFe0vyAz8zhXcAEbrWjvx0rUXuqeDjK1Hl7i76sJQqQ8m+KPOinK5/b/8NzfBqAZAhCwdLrKtew3o+AaxxPwloVwXI8XKbTtdmJ6oHGOwQ9R/Vs0cKrKvkVLMG5Tao/JGUYUASI1WsXAEAMue6fPdgTADkYDpK03UbAMGaRgUIvzuyfsF6Rq3hqPtqGyzOV5QVGDI0YtfI1ePWqRMu2b8agyjz4rjcAiBXrZLbz17JCPzHXgHCTe08onmjVHzQzCALfKMUmuI4rjgSlbVFkz7SamV+YAuSb90YoWB2jmIZAuzTAO5flfx7Fkx2oLwJNxwiKEr05Fiyt4C92PB82M/O52LdpOXaMsdx0HQ4StPRuCOI7CdwECQPdAWAMFNpYmX2BGDg6KJpoI8LuBOPT0+yw7dcoCJkyewHZNVtQBFEaqnCl2cxdGXEWPaJhErhZ87QUonZ5DQ1d6JMgts4tH43mMPKZLzCxf/WJ/ZnQMazoigACZwnNjfzqgEalU6BZfdfgvM08rQ+vDwawMO4P2BzRXEjM4tQfNH6fqweYdaMVS1gHWLu8NPWa4BvHHxho9wc4LDMTGUasKF3DxBIG6yJm8qeNlQAlWWRcSbyhzr4ISVjBpf11LC1VqihbJ9h3tep6UPJ2Ul1X+X6ZQ3E93S8cWi3v6d1Y4pN/8raiopss14m/DPKK/QaseUgQ1WGuj2bNUIE5zUyyhAIArgBKqy8V0FH5wGBxXzOAAToqCx7a2jNY9XAVgBIb5vOZ+ZsSQmyp5A3bGQGGowr9AVAxUcvpTsHB8ywEPAGqgsccHZujRuVMXRycsrsjJxVEziB171Bmm+HabHeWkauN5HF+ChAyAbwHrwpDWBLyfYv/Ph/80rk7+1JbkfglYzAH3EAxFSQ6aO2QR2yP7Hf0HTZs+nRBP3h+2+kBx97nI4zALJOaQgQYZQGa8vIuqoHCACQ1fzcAtcCQCY7dHJxPwjKKS/gVVNgvXh6lCmwKAdXwwsUWDUA0hUI531eAYDEIJ/AD423xjwHkT2oHL/T/n57NdZZYPi0yHwL6skJrgN8eD8G8/BdBX60DhQAugoAUTBP58c5FfCqHes6eFUHAWIwK65J3g+cYuftRxYe7DSYNTgH7nu5mFEPTSaw36xHgmixFkujlkF1b9OgyfM2oecpuc29YbcBK0Xf617Qw0ABc42tjROCx75nUkpT8EwHapyueYsOaQTVaoCNmZtj2U52T7ITc/NcrLvBIE0nE8tkpD/g9+TBcdixsMFgWS1WGwICzEQMdDUxsCd7wkAhA40EbFlmsGX1A/xAzz7Y9UYxO2V/DWSr42/sZaOb2DNef1a3IMAOu8equm1tmQ02mlj1QekpYkF7rVHaQKD8dCpOmxuzzWOjZs3ZDpKMMwBiFFioAAHFHnqAqDI1yjzNsXZYnj8mWpy3k5X8oHo9dwVI63WMeWw8Ix1jK4q1e4eHfBb4LHhhLBpP8gBwheqPl0dH6eXRy9wIm/sb9rb7ggJAJAeMZsrWqPb2ZQDIcKDeOfDBSvIN9zf76Hjg3HtzwA588PBhev/9D9Jb77xDWTOfoVeK9XZDf0Xct8mCAvriXiR3JF/wXQSlMH8xWBiDfCV4085Ovkw/215rZ+3XJeWUERsLpJZ/KpovvUEiCMk16WuvrBXz52ijWtlZiwovyl7NTQQHBIAcHR2nL3/5SwTt3n777fTmG2+mg8BCIFnbAqr75kPjX0xS1Ni2nq2vPo+xv2CgtfYHsvs1qRPXuJ0rS6N0eHgv3bt3l8+N/fXVr37VevNMseeRrW+B0ehDRPsi2husZiIAIj/WrmXPUYA6vGf712V15Y/n85NaqUo4NIc9y9O4kkgXriokUSZ6cpn2js5d1mKgE7ONTnmJSphW1nwAdrVmBLiXeEL9PC73nVa8XvV1cDMHdUNyY0uf+oABxKCsc7sFx6jyEVfE56AknCKJEVVeDXrPnGa6Njw7eycBaN7bu9AzrOxHrRWmyKfUmxlDxBaVnF496D8BCQsASZ54iCCz9Nl2LaosJKOAGaOXtigTCL01WvpWY+Y2DucrxzgKyK/310iOmAOgieulrHOf2ryno8wp+6N8d7nepqYCZ7JcC/1nRAOoihDtB/XGKjED6zea4wsuXxgH8B482LOMt5CK0yqn8GJMUKC49wa9fwd99gzcjjK4vR9NTne92mvvmwOA6LqqdKzvze5d4JD5KaogtTVtlIIAQM42NgaQTXt7e4xR1ABIrctrOaXrW12m2Ypogs4xdgqscW+b9j154NEkpft71hcEFSCYa/QAwdxGAKQ3QNWV+noVeRIBkAiGSX9E20X3hj05Uhwt+HJFT5U1WuukrufHe6Xarr0SVj/2P3WujW/Vm7cUWN+qkf8mXvc//KkfbzkP1uDHnQc2oLKm03QWsIncQVGgkdz6Xq1BB8k5bRXw5q2HPhFyKrj5vXG2qQEHQAIIwr4Ca8+cUUPq0KhM1wBHMwKhbIRlZzKjCs7QaMjALBTqApx9y4WX0feofNGosqbwyoZAXVdb/U1Tz/lMlXnO/Es3mHA9CCUKGjhXbkQqgwUIPltgOABitAERBNCdyFCzigsp2lhl4aZMS8F2FTewbsCfw9has5UXqj8C+KEJbOtqPjeN5JyRaHQEeX4dWJAxqHUhJQ23AQCIFCqdTDWtzD/L4xBQ4z9fizBm3fko5ZrMIXPAzcsGAwBij+3HwHjNzTJtkeZKkfB77IdjGSP2svJr8AtbSaRlV5qy4jPGsk8sxXyMAQ6r3iot+0D6lS0lUMvBIzpApaGh+QSFk7QAHHmDGaaVS6kDAOIlrbbn7EnXG4AOi0x/wfsHKOcN6VBNAfqEOmsBDieakTMIwcAIc9scOFl5o/JVBgVh7MIQmM9m3AsGFg7TaABqhW2az01x8ykIjKAZ3YB7FYaxKi4AZmANIVsW51yBgsspsDA2AFJoAKACBA4RGqbDYXNn2Jxyk20IDpyve2nWGACCrF1QleBJFKDRXMowsCZ91ucE8/u///QfLX7Kb6KKuD31t8MIfBsAIPUw1g62VAxqvZhVf7+XHrz3ON1/91E62geAMU3L/jr1hv00RpawOx1XASDL+SwDIAiW7u8fpPEYvR6swksAiFXLyRl7BRRY62F68ew4feFzX0znT0wuDVEBsrYeIPcPHqb79++n8fBO6vdKb4KrABAG4UMFSAyyFiDgIm81xlXZ/5LnETioHZU4L3JO4nvRqZVTc1lVSQy84z5qAATvCWxXMFrH6ZpFBlvQuqsCRHo3rrHocOlcGl/qG9m5blMOEJRl7rx0MOwjC5KQxsmz4OcL0CsuLBDFig+j1rDrQY/b+pkvkHltPPbOd0J7x2wBS4IB0I7AM3QZdbc/QHQ+VTnazIstnoMdfnx0ZjWOseIjBnptrDZp1Zxnqqp2YlMBJa05tGXcZ5uPDcltHpQwsO2NEgpUkHiA/lvQ4aKzVABEdrHOQ/sRAUz27Ma5xmzIioSm6d5emu6hQSuqOgz8MJvDKj5U9SG9bEk0arLt2Y6BdsiaxjotGO1WozoSmAbghQFV9eRw6i36PqpkDxbynQkyMq3HwtnZKYMhyKxHhdmdO5Ax2NNGg6a1Zs9vE2ZmfKHeWa/OCtVXtQbi2q7nvV73/BzUGX4h0RphDgGA4B7gf+AnbKzzudFpEFyYz0mXdXxyzEoQ9YIAlwY7BbJBs1Gz4vvKVjYKKm9E70kuAKFiUIXBoZFoyGA3q8LKMq8bB70NMLT5u3t4P7399jvprbffTnt7BwySosqeFf/oE+f3rAQkjUUdRNb7kpdxzGJwuMgblv5fo/UBitravXhkeRN+zRjE7Tbr5me4oxGDx1H2tdaI+8WFAmvrVesh+Jvz1Uqyk3SFBe0AYDS50ufzn/scwYS333knvfXmm2l/b89piaw3Dsa3zv6O6y4GgunnePNl7nP0NaQsNEBLQIqCiUoGtpQ1BYoLXZ/2s3TM/sEO9xNeuOdnT58S/JC+QXB2NB5RL9YBtosTiNU7bSU82j3Yvbb1Wl3F0jHL7AFSfELt83hdfAvrVKCwAr6YF8gcMEUw2QpJXsslqcdarxDMli+tGEwOoNJ3cgqtEKOIVRc6Zxwj/U4A2qni6thH/DvaDFy79sAhYdP2AuSKyfVCSQSdgOfDfUJGohptsFqmMeMza/ZExbNzLbpswb6Gv2cA+YUwjT+Ski03aWegKjpUcRgomtjU3HxUgCSm92Y5JsNG4uj5sR6aTkADdegRJM+OirDWms9xrQgaBdArUlXnOA2BMiRcWtJNmQvJhDLjAq10XAQD4x5EbwjHnTPA0NqXfp2YWCE7q04asWA+1kC7GlRyUvqb98RESVuvOo8So/Ee9AziBvfvAmgsFSDx3uI+iXbLpfsXtH9IFr3Bq8unqL+GLYsKkPar6Gbdnz037LKyxpXAyjFbLChTj5Ypna5NJwoAEViI95S0EEFuXTvv4bBvCcwRnINetDFEBQgYN0ZpQwAE53pj2kv393dYAbIDSvVWD5BCgYVAV+wVLJs+6k0lqZR11wam8/2mlADCxDms9W0tY+q5r+XkZRVPtwDIDRb87SHf2Aj86E/8aHECPDtQjiEUNwzTIuiMD9hQ0CGdWTYJdj5+Grww6lU54u5gNjKlLF1ZswLElT83TeBF5d8OgOQNFMCPqJBwL0RbUY3ipd3Y5IPRMA3GI94P/sa9wuCH8GBAAvzOw3YW3Ncymir30/PVTqgEgYIOAkBEmYUgbgNeZzcUxJt80Vk1x7oYkYXzu3W/XtLZJVxNSBmvL+eXhhnxpZAR087GlQLM17D4b/nT58OeXzQK3hemGsioRM2R6rH6A8Yfn5/fL/zOGQzx8wgAycIVjimz08qFmNeTsRuv/vCPS/GOf4Hry9ZcrYRqpyg6rhoAZUqZg6GgRgFAqFA8ywe3kNec7zGAH4vegvslKoi8lsgvbmvT9qPwH1sHdQ8Qq6YK9A5wk3I1jQ1KfM71ZkYQRNeGE4FMVL1kiCmIojVpTS8XmfZN51yuFqxukpElZY9sCBgFCPLguwhiAjhBvg0CCOohwuozlys459wBEDmt2Lc4N4xnBBcWDYBXC8JgRlEBknt+IPDgWVIaewRMBFKuNimdrbdptirXV2AuBuwkB2MATg7d3/9P//bXIipuj70dgW/uCHwbACDRuI66pWUwQ1CPrGEtKkAEgLzcA4WV9QDpjQZpjEbHWwtaXgeALGcmGzIAMgJwaxzig75VgHzTAJA//CKboDNQrB4ggQJrNLiTKbAka6P+kd7EZzcBQKQrIqhRdJQHuJxXu3aYNQ/RicQ1a6cy6nJcB5+/CgAEs0B57vZal/yNulT3oY1VO171htM4dI0vvjvYLlNvY4CGgrvNGoE19LSAzWiJDru7U+buGJ++VR6imgHVIAxqOxiyaqbGKR6altP2UTWi2z41yCQdGt9n0sLCMy5zxanZBzGoht/V9FjX0THxuQ3IL8E2zXE9t3Fs6yxBUZmQpqQ/TuerHjPLERTAOJEK1ilMCDaGIJ2AB6vwAMCxk5uHsnn5dCeNPHlCIAsADtun+OeARe6jYKSnskXteYrds0G2S9U0Nq5r/a6x7AomyYbCsZPtMoH4i0FL0G+uVgzQ4jlg8yhxI85Bve7KWG9SszzNxnUdCLosKHHZcTSCB9ZzAGsIQAaCjPcOjQJLVFAIVJ6en2UKNByP58F7AEDwD6DDaj5nzzvu9eQVOh7YMbupZPIWe7UAJLhPgFro34G5PjzcSwcHO05lZtzpCD7iHvEPewavHQDWB3e4LuCrsMIXfQu9Gg7VyHEvyXarAy5d70dZV88R2kje5BXHv2st2XlTGo3LOmzvwXameJQNXWsFnzOQyorsi70xazkt2Yxn0TrFnH7uc58jWPfee++lN998k3S1kuHce06TKPmra3XJ2XqcGsrPApjWOiU+Vzx/DMDFZ0OvRACgOFY+BNYDjlFDd/ytGITsim7d1kvrlQfGQ0Wq9E28BwUt673X/htV8eplYyNRzy/+hkwAfRv2Inwg7Ef8xN7R2oz2kMZU86lxqtdYLd9jgLWeuyjXL/s9+ohdv2tMutZ6PF5jr+PwPTyzKInhwyH5Y5I2aQrmjqah3sCYYC7xN47FeSBLY4C0XuN5jNImDZoXnuAI7xJyBSmS3odS7VLRn6tv1Frj6TgheZZ94NZmX2HvA7sh/jkOCY0d+022yGU6I+4bnAnpDVfZKFqH0vvx+7VMQ28IERFdNZ9d56htb8pftmcxORXXeL2/JaPwvvaLdDneo92+XKY7+8Yq0bWv47rW2NWypa3btmkA6ttX9KoBkMvWc9yHtZ4pMnWeTtADxNcZZCfWLPa8Eg3ivtG+rB+lta5ZzWQAt3qAGJtJj/RTu+s55czD8TYd7k5yBQgTRr1nE+YSyTd8DQqII5sA368TBy5bmy09x50VetHVSeEVvaTWX5SntVy7BUBe0cK+Pc3XPgI/9KM/dCE4q016EQDxMvOhOdL4HHQ3ZrTC8UO5r/3LApuaMRgGwQmCO8dji/TLAXYKWsqB0uCxzsHAdxFkzoFT78mhTQ5jeTidZKNEAIj4guGoArH+el8YJ2aNuYMrIVkrBgFGMthkZK4aZM57oznnYRaNUo2M23jGMt2LXNDm4BV0NhpI9nsJ9mNSUIGCfyaQIu3WxWwXCsEKAIkGXwRAaiOw0xj1uTXaK9EMWPkeDTn89HsyAax+Jg7+mI5oUVzprnl9r+nI79E4LWiJDVUh/YpCuf1ccrjbGSgCQKT8LauzGEzKbtSzaw2Iv7UZrtNygCD+upUlpTUFYI5VC8pMRMXJ2oA8gnt1E3QrEOGLz8I/urKW7L3NdpG2CQ0sLTMHmUiTqQUscF1rbgm6AXuJy1o9MyJQgM/n4NlfLjIfqIw4VWw8e/aMDgyNg+k0bZsVnWrL7tkSfKEx6oAoGnFaw0PLViTA0TQ0LMBhvXJqERyPc6DfDhx6y9BAJifAPZNDOEYACA209TbN0f8DtKzOx8778EwdzVXMFo5BKcz9r/7cz3+9YuP2e7cj8OpH4FsIgLz/Sz/X+Ty1QS0juKj7dvYk30fZ/MiyhxtUgLz/OB2+8zC92J1RRi1769R3AGScQB3US8N1j/RFCHJuRlaVd57O07yZs9HmEs1lEVDb8dL04YTuqAJ6VvnhMpPisVTlWeY+3hNwbo3GIZ8+/5WvMJA0XzWsG8Ahfbj1AKibUXr55Dh94Q+/kBbPXcc3o9Tb9BOaoN/Zu58ePnyYpsM7adAb5ySUqPfjOAnQiLZGHTzBeAPQUQNgagCXp9Cn2eGJTouojZxKJOpue2JlgmmuLJECGbNq+Gv3WehESpaEVbQiYxw/kYiCykKTqxhzO4/onqDmcRxnwClS9NzRkTcdZ/o7N6GNK1D0DF4BkIGlmK6dqU9Ko/DN8jxtVrBnjZ7JdBPsS6PqmEzHaTwCxcEuM+pQCWkVkQZ+2H25/UK9hHVmlBG4X5wPoIl6XoHrebVExxtVpZYAhKhZrF7TbRCdX7SbTlkrCgrOHfYD6ZyKLaIKC86SaJ94P2iGbEubNjP/OSe8/2sAACAASURBVDUUrK/c08zui/6A62w8EBIRrDJjmnrDUZqtUnr69CkD53gfNCe6jyGqO2BbjCzAWpqF7lI3g9IIFSAYX0tOGrEXhOxBSye1ytuWQy7aDjd+rAI4NnH19YQOgD047iXJJ+4vrq+0ZWWBPSuqU9qAE7e4B8KGm4YJHFi/q6VlgsLGQb8CAK3skcZ1Lt/Ha4zz3rOKd1IZbQE8zLyhtnad312g09G+sDkLx8Ws4rxG0JPFMrsJYjRNunf/0BrBD60xMPoVns3OzT9yChPMMSpn8Tzwl5DlCh8PVIJWfe5LRmsmJPnYJ9q/1oRb2dugWp2MMc+T9OjR/XR4747JBVTpsxJdFGuQK3YOfE7aIFTtOhUy750Z4uitY3JV+64lu6peOZg3gbkx6BYDevIBGDhy+RDFSvSn7P7a9C1dwVnHonL1Rzxf+T3KTvkZpVKkfQ/Fqs+BT6+exv1YXpcabPt69eqGxWyeXjx/nr705S+nF8+epY997D1WgIgaLNu9SAp06lmveW5R9+l+onfhEI/tG1ZXBV8r+JcaI8n5spQL9VXMem82qAI3oBdVVph3yA/IK0uesqbo6gsjfRWDuFl3bFNqlg4c5e3l+0gME6p0AxWe31wM4pWqFUvAW3tD4Fo/aU3iJ6odPvGJT1DuI9CPXjvwhaA7ok0kP7h7jYTV4rKaY35FJYb8esk2MXkUKu0S7L5wzZBIqM9AaWR7le3Ey1fsRgrTR0vPOH0agNXTU8qtB4f30xtvvpH2hps0GvTTctmko+OTdHp6knoDS0hhJcHaen0iUdT2aZQwkkUe78CaW5xZoij6fqBmjUmBZmsM+gDgYR+lNBms097+Xrp3F9V6e6RTxPHnZ2fpxfF5Ojk9T/PlKm0G0zy+ed4jjSV7yljinpp8s+qloxk3bTHP5petFO0kPZvsOw2u9kK7EsT6NyEBsHOdBxAj9tqJc1yDHL0edIIB0aVhOZJbJO/LfKMiVtWTSh4i4I+YUrNmIuTuFAkQo7RegToULCi9tInJNGSUQV1DSwryD6u4tJ/4DbcwyDb5dbvjZp8rFETL3+0FzJutZP3Ms9BmN/GYFXQqQLvjVUrnG1QOwSYSAGIUWHjP9niJs8Un7rrbHqvKSA2TNkwV9XvaGgCCfh94vSEKrJ1x2iUF1iqhaEkUWBvoMfw3sJ+SUdDJ0U4tes+qbGo9xrnINgaqUcz21+RkvSjaUf+sBQxSoYandSYSzLBiRflTP279mVsKrJut5tujvu4R+Hd++M9n51t8vrYBIGBVAVIosOhMet8AbILlqnAVCwBplZE75ZLZQE4z4QKEpaEMPMqqzjlb5jjkIHcRSHFzmtO2tuoBGNIozWbw0zKfAICMJpPc24QUWIsFS2ZRSr9slmmxKo2u6kGMBl5UQLrLERw1AEEelDbhIUqHDQ039vvwvg8MNi8W5uChgoYlwk59IMcZTm2V1VcABAUdSgVIS1g5ABKD+RJOMjjlkOEZVqTgChUQUEfBoHIt5OCD27Qux2w6rWqDypBOVKlYiM25Ob+iFPCgBCPUbG5ewDEaE4F32V1/VwACd8xQplJ0kKSUlQdAI9NjlVltASDeBrdlxIvrNfSsKU7PRQAE894JgMAIY/8abw4J84rOXKmeWg/XaTVscum/Aj12PWSbDrh+c/YaAnyYL6eosn04yhyl7mmHzLCS0UFTgj1DLABg6NCK/9TwUAAIghkIThAAWS7sexusZaxjrHVzakXFph4dcKQR3LGeHxbAxHVYATIaMzACaoUDZPTtTFMzX6Q1ytY9+DNEBYo7u5hp7FVch0ZEv28UV6sVgy7ccx64M2d4zazFQjfXT1tWOdk80DCBHOiDkgR9gAD9DNLSnfhodKqnC8AYBc6wggSq5gqQn70FQL5upXP7xVc/At9CAOTjv/RXTFWEQFz9dwwQdAWKsqvRT2k1MP3WPOinB+89IgDyfPecwbuFAyCT4SQZANInAAJ9su1vEuQqAdN0luareZqfz9JqZtR7loGMzGNkBRpwCqoE7HMIq8xGmJu4loQCZY/3NlDwAHwX6fc+NC71Gei62Odhmyb9XZOXq3F6+dWXCU3QN0du3zTDhCJ2XH+6cyc9fvw47Y/upmHPnkNOST0+GAvyr4egW8wqk6OB98ajCR0hZZeqMiOeW3rLAmYm3+WExGxp6A1UyUrmSRcqmKjgId6/4MSEbFg9G2y12XKRQXYFsZS9WwcwZVdpXcXnxHfhiHnOQXbcdGwETnT9GMiK8lzVf+vlWWqWqDRE8MV6xeGeQNlolQoWvNe4wdlH4M2e3YAPZk/nXgdIvrG+FBhHXOfk5CjNZucJPUMAoCAzVk4nKzZJMYR/CPy6PcQgDpL6C01DsevseIFbcrhV7ZgTDLzxfQ4C97ZpuTjxIG4BODKv93CcBgPTvcABMBagH1LPLNh6yOSlPt/dY8+O82WTPvzww/Ts6QuCe/cfPGAgFfcHCiPYAth/44lVfKBfBqmiWPUjcMaOB91DrO69TGDGNXO1UHVebQEH/jPuC50LYxaru5URLzsAn40YDERV7oZBHszjs2dP0927dzgu7LUxGmWAjvUpOYLn8kAAyGaTZqs2hc9lsvQ6EJlrlgEj59H3zHnIq/sPHzDDGoEVPL4BIE6B5UAn2wRXwX9LEjGaUtlKEZAt/kkJyGl/6TjKaa/Ux/jwPq55dQWVb/od7QnJJlXf6x7weZQRLZnr9DkxSFj8gNLX6Lp7kT84QGwxZJDre7WflnWg+h6GC0TZa9S7BijTfkYgFsl+npRI4Iu0KQ4kr4xubDGbpacfPUkfffRRev7kKZugv/3W22lvd9eCgA6oGpOC+QmkUpPv7tz/2WcKuQGZ5MvZBW4yNjc5pj+0QHa0J+rgLT6T/rnWBvFgehzr+necI+oz6ch6DnVc1Cv19XFurPVHjx5Rh8Pfks8FHyteB8mepKJyW6prX+EznCdSfsXxuGhnXaTEjMfE++269zhH8Ldxj5Ck8L84LgIlMEeBKojrD/pwYMl0iOkeHx3Rn3zz8WNWH03785Q2TVosV+n0zOj3lmDEIGW4hbwxPkh2M58fsk2yU5RIRo0AXYFKYBzYbPupAQ0g5hGtSXEf/TVBkGE/pZ3ejDL64eFeun94h31GUr9PgOarz4/S0xcv0/HpIs0a62WivSfZp2eTrSQZo/djJW/e60jucLlaj3PUYbXtd9keibIrHlPPp2y3es7rPQQ7BWOspA/qkb5AJ6MOkz1k9lqi7sb9gkIMFX6wV2APIXlkOhkyGWC1WKbZ6VlCrKxBgqT3hpHN03ejG5i34uNIVOAe8Peoz66lJLyJNLFjcJ21GxeoEaLVBRnqyREiIuXSdllAWkD4CX5PmGPYs1izR/NNiwILaytSYGmPy9a49k5Z7YJdBgtXrBwWZxsQADFf4K2dfnp4sJvuZABkmUaINXEb2LzQVu0bYBbXbx5/T7zGvcnHqPVSvXZ6fU9490R37QPp1BjLuvZZr/Abt3/xFgC5yfjdHvMNjMC/8UP/dhbwavinAL+ychTAZnBcNEWeqRfC0mbkSXm7qOHfoSG2E0fyEgi+owlfEdoQRv4iAFL+9pwuR2tdkDltVouHkk3ZLZuIG5NNES0rjIBOCFo3qADZqN45hsLt/CZywssltDIvBFRIQOh4ZanFgD7unxzSfn0KC/Z0CLRFwZiIQkhi28apOBkXA0m44Vjl0S7J9WHIA4zre0jcH9ieIPfRyM+rNAD/ahwH8WU7h3pXhl2+zxggc7ozVvg4Ak8FkRvOtcEwm4+sIgmUcHyVeZKnycCWPHcZdQ7BLEs0ZkZInl+t0fjTS9hpoITsUXzHwDejB8n82XQgQoah+FsdsckgIIzYQZNW/SaBg9QWm2cuZic5cgXjAMtS1liyaWfu2bEmGIKsSdIIIHuJ4+vz37cmdAIIaNQN1vzH91fI0LBsPPbTAb8ygBbv/4O9ZFmmgZJLmY2eBYeMprPzU1s9/R6zQgE6mIG0Scee8XTgxsF6sUqbpWVZca68T47NsmUGcw97hieAUsgL3KP2sjmAptwBxOLZ9bL+PDZPHF5GyiwbAzJnttmmpdaj34TduwJQBkR6qrFlnnqVG8b2N37mlgLrG1A7t199pSMAx9TWtozPm5w+JuTc5PjLjnnvF38mf3SZA9dl/Hc53Ni3i74FcNYAQFAB8q5VgCCguEQm32iQJqNJGm0MIGYFCPZ6b00ABC8BIMh6/fYAQCKNpLRS4XmPAIglWZTqtuigRwBEGb0x40vOuhx7jNXXAoDg+Bj40bzGbK+4TvQ+HSwAALNTAuJyltR/yQL8Q+sJRuoEZGyj8a4ABuszYOvLbKAhekYhoiGzJAS3Y/CI2eyzWSsDTuBK5EkfAlxjzw9QuTZOj2kBFKvINKCBe8yzL2FDWTa++msZiGGVGAjywmmGLYrAFTIGT71aBDYqKkLmBFdoq/L5DAAQAGJ2h2XJ99GUtWWnmFXE+VcfObefFAxlk3FkXvb7qYGObLxSpZ8IgDCJh6CNZdrrcXp9S3jAtaF3MV5ISkBSBKnjRqN0586ddOfOXQIgsCOPzs7SkydP0unJWXr33Y+ld959N012dphQAbADVSHs3TGeeC8wsw/MZrHKVj0/ovAb9uV6NS8AUEiA0bxjDnFtBG5QmYIKFIwZ5sOqXLHuzL6z6ldbl/r+ZOjNRh0AQVDz+fOnHJMrAZAYPQ4AyNnCKF/iq+vvGgDRfqy+2AJAANJi7g4f3HcAxCiUSIFVASAMMVaNwm2Pf23zQB8s6CMBEgLmrgu26rlucpyZzyVIHgORXF+N9YAURWpM0tH54/cHfQDkpVm6An86RjKtC/S9OEqwWfk0Wf7EYyS7ufcq+aXjdEz5nvl4zNam7dyzviijEQPT3OMOhFFWNZZJ3wWAfOzdd9PBvvXYUACbMsDHc4Noml9DQEQGJgWA4KtyYxgkvFhlFecIvwt0vnZVwZ+vDqqDt7z1sEDrIHD8OoKcV+2x+n7qa9Xnlhyp92HUPwL6o21UBxV5XbJelHUSQcZo10FGQd7oFa/Vfq8Ab3j/MtCSOiL4TvVc5XOC7s6T35i2egkAoiQB6HLoF9wvUPSXL17Qh3rz8Rvp/fffT73VUdqg/yKq6Br8a9JsYb1amZjpyaOg6TYX2nqA8v5UZeQxEWjInT4SAlNC+3T0yCCAQvXZIwAyhB7ubdJka8k0O5Ne2hkPqcuw3jEOp4smnS9AA7hMz4+tmrhUpToNOULTmfbbIg3mK6tyWDYKbtf6PGFetfYu7uey6qxHZqGivmx/RPqieu11rcWr1qetDatsNsDEbATILYtn2HPUAAgqNpk8tFVfqL5VgCwXaWcKAGQ/reaLdF4DIFrr0CvfQgCEsRvEGP9/9t6tV7JsSw+acY99y2vdq+vU/VTTjZCs7pfmGclCQgZe4K1tYwEyTxibJ9x9aPuPgG2wDcjdP4EXhB9sA8JI4NOnqk5lVWVmVea+7x33CPR9Y3xzjTX3ih2RlbuyjqUdpay9d8SKteaac65x+8b4BhNpjaKMui5U3AoAYd8dVh8agEJKWtBLXl6k4/Einc+rHiAlABKTANb5R7V13hIAeWvYSq/f2csACGQq+nMAqLR+sRbLaAJApCNlv9M+91YG6/ZnjnO2LRE73ldMMmryQ9fdd5SDV/boLQCyUT3eHvCSM/AX/7P/uPEM2SAscQEFaN0oqsrkzQesGSv+d3wv/g77f07BakPApXKWlP5WabtXJpSfm+Hgt1DE6ZtuLIbBly1kMAQrrviCuZ3VyxDhytjWZ5orqsJwgwJtdAZ9no/38szqCtWXS4Ehx7+Y4brc9Htp/m6dAooGPmkoomfjAIhKAWsUUwZI1V4EoLR2qte4avxSoHKBw3waUlYZNA692GH16+j7sYIDwQI2roz7UaWTbvxrLSqjtVp92MsEQNY0dKpwiPr9aGwm5M1BtoCFZVAh2zNmjWi+aECwdNAMx6k3QSegSEDCAh/aAWWGBzJijErEMz7hgDsvPDMS+wNmVsrRkxLS8QgAwRCVI9rur1K7a84SAROnIGgyrGjk+/XVz8bKiyvHA042siAVbDu4c8DMGmUrwWAH2IIs0EF/kJZouoZmHP7ifXuZpj1mFfzIVeP1bF8A8GDTTDc4md3gmYuVkW8gqOabs++CBgDIJaiwPAhSrWGV7VM61KWT8c/++B++pOS9/frtDNzUDDBv/Arf7qaz3xQA8v7//It8qRjQaZLlcUzxmeJY6FCvCHIwyP5aJ70WABA4rTMAIP0ue4B0F94DZOkUWBEAWV2k0WyUAIDMx7OfrgLki0dpeep3XVSAICv0oI8KEATA3flSf7SQGYW5gByNzooy+6OuISjQQQWIVc9BljMopoxg1x2qAIm6TMdI/pvOXKVO1yplsvPjgTq9p/VWYLZ0aGpBHwSg04IBZbzU0wROM0R71i2e+WlBcQPzo4zOMh10TLNpBnCky5S9L12g9+N+LION5hAaTaid34ItRpvkwIMnQ4PGy+iRKh1FOwpOJ/exHdglB7m9Oh1LdgFlCjNSEXjpGDc/AAKjS4I9owbEssuqa3QHRsnBwJNX7UjPIyucDcvn8/Ts+bMMaEDn4Qzq+yDnndSSBI8s4YDgPht+G1VaFyCFAxWoRgV4AX2ObOYBqqi8twdpZS8v0+jyIl1enJIGajKepo8++jh9+PHHaf/ggPcHmhHrB5JIaWJVVyazEPgShQ2qTgg4MP18s4Qq99s6mdfvG8Cj6g5cl+vQ6zFZQw3bEdCYjAGAVEHBaBNp3hE4MyzOgBpU9RwePk93794NAIhVzOKVe9p5aTv3X06qWKVLcN4Xod4y2LruXsvjmCntdGW4NpJTxpNxuv/wIe0vZJbiOwg0noCWxres7C7ZWdUzggqxei+gJjkf36vJ9obntwnIKdcu3td1uqzypyrQIlbvRgBEMrEEYqK9hz4A5fh1/fK+N+lYJsYDuCyy+iWLYrApyiQdH2WWHWtXxO+Z8hZgqwdOaRs79Rl8I8oHVIA4APL8+2esAMFPgB/v/+xn6e6du5luhrLFWkYbyNLxHoTBJcs5W7ZhbH/7T1r00SeTL1n4dNsmaoiCS/PctCfwnuhmymehXJ+eJ3HF+Y3HaN3X8dI37dGol+M4ow8noKS2z5xOUPqKVWOUi3UfOH6Hc+16vGnc8f4hz6NexvFxTOvmKu7JqL+ZrIj95BUgPB8H6+N1GwZ+pipQUcmHygpU4n739GmaTSbpzdffIADSnl0wWx1N7Qe7Rhl0dHqenjz9Lh0eHqcxe/y00yzTMjpIxMVzmjW3Uxg7crtxhjQG0jkBALEoTre1JCjcaa3SDtgPOHhUMlizaRyPcyw6faPNYkKeURjxWVNfW/cpq2exDlzSZggLk2U2qracjaCMD0S5Hm2V62RLWR27bj+vky/l2u/s7HOuIeeN4soqTi2eUSWd4HwGXlpfJ9oVK+s3SiBosWRl686wlw4O9tN0PGEFCGI1uQLEBms23U8BgLCyzfYsABDFHVUBwp9h8mVL02bxCjcCIEvrr3U0XqSzucVl1vUAMftSCTzXrSymcbsKEAAgqAC5uzNIe2nKdUG7KSQGYT1WywoAwZ6MwITWP+5FJc6W8ifuLd5Hx8APyRLMY2bvCLbpOlndJLfK/cvv/pf/3YaJerUft/763/tfN1ukr3ZMt1d7yRnYFgChEiiv5WWP+e0XBUBUbu0niAAIBbdTYOmBLAESLzepjeq6SrkIfvCBQ2mYW25R0euEmwAQ1/05YP9DABAEtavXiwEgUXHa+G3CakZLzRiNK9gEgNQFtNccVMt7HQDC9XIQZI0BXIJJ4kDO6yswpcFopt/oO5CKU5UXDQAIB5zLs3XP9dVHoKPTqXhFo9CvHKoAdhX3ZArAAjdmAAMAqfi/o+Fhw6EKqgEgk9bUsrcQ/HAQRIogG1xuLDADMQAg7A3SQcaFARgMVvQHOdttHQAiZ77TT6ndqwAQgggrNFe3oKJelZKzsmQFqdBfAwCEBTKSBUE8yxb3Do7V4c5OBmQEgLD/TbeXlpMFHbM8T3x4Yh8ap2MTPzVljY2LFR/MHDJDLQIgNm8F+OEVYQz0sER6lWlrdH05FeW6xfWITvE//8U/eknJe/v12xm4qRn4aQGQj//079ZupJKflcTHs6MqBh1cBnz4LLdWmQJrCQDkgzdzBQiClABHOgBAOv3UWZiB3xUAAgqsjgUcz1fnaTQFADJJqDbbSIHFChopIOmKoDM86tOG0bANBda0l46/O0lfAQDJFFi91E7IuO+nnZ27pMUwAKROgRUnMwZk6LC5vJV8L4MvCKAjmIzPFeyTYyMZp6CI1klBXVy3CQBpytYtAZgY0GxyfHgtOJ6goeiCbsF0DwCAHCwhCGBBO7yve8z2getgBYzm+C4rEsQHb5ne0okxyBbnSU5fGYiAPieQ4L1F7D4UDnRQpOZIKocDiRwWBKiqN+DcG0SCOQUfNn4CWLHKHOjTFasNsK9tLHC9ZQ8qmGvX4Fx482PNS6RqilQXuNfIP437EBUafuf1e9008wQAJUWg4gM2BECOPVBbIVnBqzgJYuzskMIKAAiyZnFNJD7g39Hh83T4/KkDILP06aefpo8/+SQd3L3rlGeWLUoQCJWcpF9zQMJpPc2RNpqxbStAmvZas1S1ZznazNV9Gw0e/sbcav8oKzraBpr7fterlcnAsqT9c3R0mO7du5v29/a4j61XgQCQYBs7yOYNG2h3jSZGByp7o5SR0R4rjyn/RqASGdKSt2xMHyiwWOWxMhq/47Mzu2aVzWVV4cHe1fNQzmvpM12xeUNFQ/kMb7tu2xxXgsC4VgwSYx1J3Taz/kPqc6dzx/ugDlh5L43Qy7Lp3rcBcSAAFJiNtmScjyiHm9a99Ofy0rhM5T52mj7rDWA8/lhSASAIQCII/fz7OgXWB+9/kO7fu2fymPLPAtxKTRIAEpMbr6sAQXIRQdfCh2uyCbaxfljJ7Qdetxeiz1Iel9fZk+yiH7rN/to0Tu37uP+jryD92mTvxOuz90KoxGg6L96Tb1jaCU2yoygqu5JcGPdkXKN4L3q/5705ucckS30P8pjAfpBtjFViT6jTo+P06NEj9tl44+Fr6cMPP0zDNEvdTos9HbtOUXw+mpAtYDIBRXOHdOWg6uM8eV9YE1jeVwG7wxMWliuzGeapk+aejICaTrzQuJnFTKBwvjjyKk5UR0IuzNNs4Xu2D9024B4ejaoemHE9a2sWABHar4HRpCZDkWQYemBcla9raM3XbL7ST49rf92ebtqD9l2AH+rH5pWPPQT0jcITy4vvYtxmfyGBoENbATaL7TOzoZEMsLvTdwqsSbo8e3kABCkRN/WiVcfwAgAQ4zyJFFgCQPSsQX8o7iGPoAaAjBbpbGGxs22aoG+8jy0BEPQAIQCyO0j7yexeVICgEboqQLjPyJrRDIDE53wTKK290wSAWAJPJZtK3di0J/VMrT32FgDZuFVuD3jJGfh3/vOqAqQWHs+pJn6BIoODQjMazhpHAYJEbr9yqJZbFzJZvAxNZf4RUOCD6pkRMmD4UBVZYpsQuho6D41oyYi6yZi8YqVw8dPi5CY4a9/OmTC8B0eXw9TEK3lGfxyAXcCmujpx9Wdt9N4Q0jIR7TtCjAJ9UnHxuIxkiSVyby8rBLTrWqJaWQETbpaL7+PVdyxvr6LQsoWsN5XKf1dNIHWVygfzMcTvZwDEGoYCcCAtU21fBkqrWNiTrcAqoIXgAwGQXMJS3bfm05SDzUxeEx8kKzq8zwXfgvHnSjXTeIXvV6VBNmfTNE3jJADE+9cQDFNDRAMY8vCY9VNVgFiGimVsIFMWGZkoSSUvOTJUHaG33ixtVn+wAgSlnDgXARDLwgVFBpzwTBvXAIDg5nB9GQLoxzFbzI2yBBRbE6PSsr3TYrAEQRPL7pwZ7zmboTm1FJJw3Oikks40Hl5Nw0wtr6axch1WLOFQjBPZizi3tqFVeJiRZmCO7S/+7dUfdqzx146WxtuPa1ujXgtgZafDnwmuVqgkodJOq/R//PEtAFLK89u/f6oZ+IkBkD+rAyBNs4DnRtzBQeHYrxn4tnAzQA68UAHyugMgx3tjyhMBIL12L7Xn3ncBwWdvgg4ABNcSADIFADK1xqnX9gCpASBFE3QKNRtkG57TcoseINNeOtqiBwgAkF67X8mdQB8Sg7WYOwVsIaMU8OaYQkYoguicZ2boAWzpkvoI56KMA6UIbSajlMKLARpl/XnDcsk9gOzW90mNbeHkKPvLKBIUOJYVUankaD3BJ1umRUJTW7N5cF5RXFn1hclf6CRlkeracqAAUOA7BHUQLMp9sZy6yvuxxbkrM2abgju8LmkW1WcNQAg74SnP1ZJLvNeHqYWqeTEZpFHBQf2KKg6GBWgfsgE0qjzYT8MreUjUvEyj8ShTYFkFiRnQvDXocPSJc8qt2QoB+oqOQrzOHIc3jRfIL1BFNhqyNaW7CMigcfnQsm7RD49VEMMBwQ38vrO7x2PYFDwnJ1Q2QBtJDMtlurg4Z8Dq6NnT9N23XxIAGY+mBEA++fTTdOfePa9wcZDPK0lt/uoACC6EcRIgAwXmDVJggU4N+3ZdUFEyyUAaUYGYHIgAiPZVe2XJL7Q/lyvu1xIAMdBpGwBklSYoOwhVX+Xv1X6rgySNwS7YNXxO7JwCQDIFFipvYAONx+nw5MRuXY4MKwuqRCjZwAqAaZ7K624TSFaAZJtjX0STlkBmKRMFtIoCSwCI5lR7IssMNFGWLXkNCLLVfXCPWBg/yiTdXxmA2ua+lXQl0Mqoay0bW30TBIDQ/p2ZnT4ejdLzogfIhx8AALlvgWNUVYOOzkEQ6gavANkWAFEyUgymU30WgEjTXDTee3Swr5mcmmteZOHXsvKpxza/lGiwOueIRAAAIABJREFU6ZmM91aeVfcsUFWBvhxIVDU/dIY30l54fwUZRea6Vg3iIzWbXa+iyaz/Xh9NlHsacxxf3I/x87g/ux6DEQDCq8fEtQIAoW+VWmz6fnx4lH795Zfp4vycAMjHH3+cBq156jsFI/iWMD+TuQC0Tmr3+qwcQENyo5cKjBOr2AOE/AVp1Z4aOwB7gBiIOU9ozm1NtKGPoVhXo1PzDZcCQBbsC0lF1zMABLri8vIss5NU+7XS+RWg7tVSDp5bcgh0Teixhn6aUwNUdK74DGhPmD+6Odgf1yXu0U1yWZ9fPc4AEPTvgM3FaoY+wGLoY6N/1MsSL4weDJSPsHTMPrToD5rZ7yEojx4g40m6ODu3CpDJOCfwYGIZm9iyAuQmARDKMu/hVdFeYY8Y8G8AiMd8vC8K6Vk71luU+gU9QNB7FBUgo3k6nV8FQMqqtHLN1kqhLQGQN/qrGgAC/YYKEAJ99GecHpV9lJqrv9bpnybdhveoe9pIMjV7W7IiJlcJSLEkl0oyN/1O/ZSp4+zZyK9bAGSzoro94uVm4N/+64ECK4IXruy0HcugvKleZbZXYygBiOsAEKPRqQt7AR2iS2IQ3oWvAJB8tQYAJJap1N3vhnnqkqcgfKDAu5d1NjXSDjco7sBsPIBP0PUoBQP+q6FKdVgDjnK3HQCQcHBt7JlCKggTqHwPcmeIoWiCXr1vI5TBk29YvS2qN1TP6qrMMRUZr0UFyFW6rzrpV9WfQ0CIZsX3TQFeZbjFqSY0/sp4ru4fcw+lWr+nNQBItUA52gb6q3YbSlzRN81RmCv1udD+q+E/VjFRTZ34uUNJcP6+7+FABTZbTdN4NbEKEPXXAACi5nJeYcHz49TeGC4Hc7wE3gIk6gHST3MHREwJVeAYyonZjE49LgiAWLCJGb4eRCmDRdxjJGA1gEAACLIHwfVpAR8zXo1uwww4OGTgTUfwBgDLaGTc2jQOl6vUa/VSByXG2pemWa2SRmCEgmL8CSVuRgaug/tBFQinB0aKV4LIqBQYQgXrIIgFtACALNME/X+8gaRoyIyD/SqF21WDdZX+5d++pcB6Oc1z++2bm4GfFgD54J9YE3R7FusG7zoDuAyISD8tEp5NCxrGChABIJkCCw2aZ+sBkLPlGStAUIIPur2fDgBBBYhPzrybWitwtSOb3pqgNwEg5VxiDgWAWD8Cq/wT3WBdZptMx3fUvBnfhXzWcZJnMQAiJyRWgOA4OH26VhxXmR0fnaGsbt1uyE53QnbmtEaB1XRujBcBZWRtWz8GG3+W7QL3rWX4tXQ10e4p5XgZhDMdogCFVYK0gKyxh4eB75gz9RCwxAj/h0CL60gBOV22YrWKC2RS4tjpdOTnM5tAOpl6jZQl1v9qMUeFDAKSohsAPdzAEoaUeBKCijGIi7lDZqYCvaJ50tqyofvuXurduW9c6F7ZgUxc9BUzoA362SpTGV7inNvKch95U3VQQCDAfvL8aTp88kV69uxZGo8m6ZNPPk0ff/ppulsAIG30LstVz0aZQeAp97Sx/c2F2IIC64pNu0aooom3npeo48vvK/gk21oBKQXZJeNWbAqO3mjWrB3reHx8VKsAwXxHAIT9zLghHcTAhHqSxtQByHXyMl+3qKpoClQwU3ppVQ94GQXWJPcAwR7CPgPt1uHxsS9qZeRGAETPT6SfbQqiNQXemoLepY7YpAO3WV+tUTxWYDHGFSvNID/1XOD4Jn21XFQyJcodkweVE7BNoNLogSoKwXj/pa3ZJEOb9KrkkECJCIBgZ22iwHr69Glugl4DQBDYBCiNPgBeecFAoffhUC1GSYFFG97VvjVPr3veTWvYuG8bNgOuXZ6vPKw8/9pnKCRFlTqqPKfWNu71pn2vPVTqkqwXgg6M+kfXU+Y05YtFKbMdpb1X7sE41qZ5jPqh3KPr7K6oJ+Mxtd8Nfa9qIkkRWfWfKitA8F1QYFE/HB0TADk/O0tvvvZ6+uSTT1JvNU/DQZ8VIGAXYPWm+km0O2lBSiXrC2XPjZIwqh4glvdpSWmpP+NPVoDQLmilhTeRRvNoJiTg52xsU7iYpSUS9BD4927uq+5OancHTHqYzy5qtkU573E9Mc8YqypQsWa4f8meycV5ml2c5ZiN9Etcv6a1WScf457Ydj9cL2s7ljzpAAjGMhj20sB7Y1nvcpN/dp+wMVN68OBBard61DWiwYK+2d8zAAT298XpWQZAMlitZGbpvQ1N0G8SAOE8uypWsiqevgyAqC+vx/8gE5GYof6jov5GbAP0bkejBQEQvGBrwfaCTUWa0aBjSnm/dj1eFABxCiwCIJ50Q9Ni4T1gQXUa+nqV9qOe/SjDmmSdHYcwTEWBpe82VYCo0rvUYaV8LoHhPC+3AMgm8+j285edgd/7L/6jfIqcH59t4WYIQYIaG1m8+k3j4PmuQyE86NnEGaoHK1cU+AUoRKon6oqTVA/KR8ChYYQEQKw8zDRs9auuU8IjsSZCjZN0Zlw7N4NjytTV60djrQu+4wCAmK1UQkgBuCg+rwCQPCE1WzFea51yrRuPNtuc+/zTzl397TMSG41rbYqaGVXQNI2DQrCszy1AGsEp1fcryiq8h1K//FkGTap1rvqLExKvNWiBEG93UOrpVSw+t/F85rxUAfGaE+isucrs0vmzcPepxPel9GOm2nQ5TZOlASAWmEI1iww9K2Nnk0MHREoKLIyalQ0KBiEwpublbGRm3+WOYpNway6n8QD8aPcrCq2I2kfj387vAAiADQ/Age4KTr+CKmjaGjMl1dRc40P1B7i1CYLMF2l3gF4gO3n9LLMiBJTc8eF68JkPAAiamBMAsUAp7hJVHarwsN4fFT1JBYDYfMC9mzIX2YzU2rgV0FrjuGhO/9//5rYJ+svqntvv39QM/LQAyG/9T3+U5UylmivZI8dJzR1LBzvqB4CTo6UF7gCAoAn6g996PR3vW7PodQBIG84ueoB4BQgAkMvJZZqOp2k12wYAybGHxHKSLFkEkNvPF60AEQUWHaEZ3LguaX52do0C687g3pUKEMnsmGEo+hYLpJuzLZ5yBftwDWsebhQGAkBEJ8WAhGe4y0HXtQRoSL5XekeUBwIEvIrOM2nV80r0YVWiTJUpmfUQJG/bsgsB3KNi0CoHAXCogsMAc+qryYS0inDKNV4B8JgDBFdgY5RZspVZYdkoqlhhjwuny2jKrGWVoffEMIoNc/YQt7YkBQfc0DScQIE1xqQOZKDFwHldJ80nrPKgrYJkADQSn1zSDkFmJdZSXN7Sk/O5UzDNBIAYRznG2xncMQ/Uk2wq3YUM4nauxsQ9orExaCh32btjNx14Lw6CH6CxAj1lp58TGAh0BBocUnox+9oavJodZJnKuGeCcIsF6U3Q3Pbs+Fm6PH7MJuiXl+P0MXqAfPQRKbCsx4lRgNn5ZOMqQ9ZpexhgsaQW2o5XTeErAnPboAKAiKZgNvdR7tuGCpvKdmLzWpofnpgRbMHFFEE00E1YFTL26skJAJB77LOBmasDIFb5arLOA3beAwTzTp57SZ0C5Ig33ZQtWQZB1QNEAIg1QZ+kew+sCboosC5QEXB0ZKcvKkC4990Gsr1ptta6V5Tp9As9kHsFOCrAu23OuUlLRvtNx0YgF/JQyTeQH9iP4iyP86n9gbYtlazwxscNoKOCPtePD7ZzBYBcF/CMMrnul1VZ4wI/qE/cFatVgFzbA2TcSIH14L5VgKCimwlRSFpiz8JVWuZ9UXmm1wEg1ouv0v3X7ZfyHpuOtR6j1Sfld/S39ln5LNT+tgyo2mvdGMoAYBN4cfUZqVeXRH9PFSXxPJL52nf0cgJ4VF4zjqkMIjbNXfnsVXaFHa1zUKZf03tE5267UxUrQCg3VLXgFSBG/WdzoR4goMD6EgDI6Wl6wwGQflqkHa86BDCOQPPCuIlISQUfbzwepf39O06ZqAgVuCu8dyyT7iwYseqjeU9K81YnLVqo4kIjdGso3lmBDIvdj1J/MbFgPvpd8JoATUzfLdvD1EJyDSmfrJKWiY5B52ru8mc4P5IAkbSIpAVEnj3Zbjwas1H26fNn6eLo+bUACMXwtn0iigVft++31Y+LxSpNp6IkRbVxKw0BgAwHtCMFgOCyWNvpFDbbijZst9NngiMWATYRbIKD/aEBIKNxOi8BEIEf0IdbASCt1CsSpTfphOuVFew6Eyo1AMQTTUmL5cnBOAoyEZXUaoKOnU0KLDRBPz9PzwGAzOx80CvQsUpAoZx24GgbeceTvCgA4hRYrHBcLbnHsZ5IouF9OABSPv/l3ijli+RPnEvaZh2LLZUxI92r3m+qoivPuU6ucs7+xn//Ust801++7QFy0zP6G3C+f+s//Q+DdeH2wRYZHPoSN/C6+2hogl47FEItlPtdMW5UgREz3cIJhAdUgIh9eBW0aB7gihRYIXJeABbmiNVf7Evi47kOALFx1Cmk+F6Y2x4AkI4paHvVe1Lo3fydBgCkrviufj86JuX1r/69HgCp7qcZAHGCshpQgiNrTcoL464EQOLcXAU/MHfVTmNQocFY0CXKubf4evh+AEDklObvVifhZqrmMOx07O3cMNX4wWOTc23ECuComqPDyBEAgvPTWaPjb7sNa8rKicxHjgzUeg8QGqEBIEET9VbHAioxu0QKBnRRCCppzQF+dNYAILpfKTkas+T3qipABIDI+QT9Fv5JqYpSS3uYPKvTGbmyQcly9+B+Oti7U4E0tvtrf9Oozc6UBafwwnhQFh0BEOUGccwFAGIN3qtqNdLsIFjq/XL4nPteKg3QqKCjgfD/3VaArJP6t++/8hlg3ZXzGleg6XXD2CK2uPVdvPuP//bGYymvnfqoPDjKfTyb45XJqdgEHRUgEQCB7mxNTXb2kDUIZ7e1TPOOVQsIAJmBW3+23FgBwmJS0iBAT1wDgJBuq8WM6l89/obZjSNkxEHuLFZp0N7l9TvTbjp+WvYAAQCC4HkEQESBVQfbLdZQrSWcMKskMCohVe5huAJALAvRAueYUxyLfwj+KbgWKX6yrM6VpObA4TySe6iUVJVGzNRScBjHxubl0l/6vnqF4Lugf5rMRwwukBYRtIyjUW7azmNyw3UcM82fYazoUQHgQMFNVNB2PGlATpdVUUQdCAd2xozFqN91703gt+0BVTOi6aNAcueN9n4R9l2vWEDfAOgvr+LAeOYzBFqs8gZN0DGPl6MLjgOZlcPhwCoaff6xbvZvnuYz8XGL4qSVlr275EWnKePUlpbRjnWG/sXvg/TWW2+lu3fupJ3d3TQcDFJ/0E+DwTA7+6xg6ffT2dRoRKKe5971PgnKYLwcXRKwmqMaxZ15BZBRbYIqkPOTZ+nk2desALm4GKUPP/gwffDhh2nv4CD3ALHn3wAQe+a1zzy+RIDAG7PfMAVWvE/tTe0BBQCt2qluP8leinY012xm+xhVyAjyYT83VYBYE3TQfQQARD1ArNzIqV+QvVxQQDT8HZ/BKEdrgXVvgl6jwBqP072HAkBs3iMAomC6URJ7ElS216v+N/GaNXs92FDaz9nWdNsqyoQIPKxTHmWA5rrjYrBZMlFyTAAIrom9LwBEtmT5DHTAD+u2aNN8674FQF+v/OoAiK4V95XOp2s1Baa0vqTWU68k97wpgykDekYB1NAEHft0MhqlZ1cosD5MAEBwfgAgRoFlNFj0Q+QAm9CRaLRbDv6yEv/gZ+C78T6jTtDvkh/Xz10A5vzA0p/V9yMYdR04UIKqTeczXVP15iyDy3HMMVmsKWCIY7X/tC/XrS+Af9grcW/EfV0+b+uexab3mwKNUQ5ucy5QYMGfZ8KZ771cARKAEKytVfovKfeQJX96fJy++PyLdHpykl5/8JAUWHt9MGCY3kTPDurwFmiWe6nbG6RO1/zJ8WRsoJoJSGencGrKbMhir6KmH154Ny1pF7TS3Pcs6knaqAfptNK9ofmZndXMKJhQ1eDrvcB3QTW5wpjseYrPpTUEt+S6LOe8xxbBOj0YrLJbEgw4OjpKx989SZeH3+fn4rrA73X7bd3zUn5Hf28rQwEWAQABUM5q41ZKwx1Uhw5pV+C+45gNUF7R1gAAcnkJfQg7qcv7vXMAAGQ/TQCAnJzWK0DcfuFces+byBQDqlTOcc71uFkAhHNCnqiK9kqxPD77YHKJyQ6LRU78UP4JmC8A2F1cXqbnl/N0bI9tBkBUASL5oGd6o7zjgds1QVcPkHu7QzZBx7r1kNTpvsjcARD1AIljKO0ZfCYbWvZgKc/0nU7XEomUNCV5iZ/xu9K/uufrZFCcl7x3bwGQrbbL7UEvMQO//Z/8pfztqhEeHxVTxPq0AEW2uWSuKFl3sCiw/CIMosdsj0xBVfWSiMPwnPErmWLbVoGswDjkAMgVMMXv/Uog3e9F71vXCxt2EWP396ob4m8yIlEu1+lT2Vcvm7GmebDL1BEa431W0CaulZ1R16v/zAvqn8fFyTNaX3v/S5/mM3gDKWV9gq4sCtncQyVW7cS7daOm3FpZOEcuRn6v2lEUugEAsXv0ShX/meEcz7ozEMTnpr3IFSD5+tp+uXeHn1NLyKCINoCVUVrA3eimlitlDyKMZ99V1mjs34H3ZggGLVCRYXySRr9UUWAJALFg/opUFPEcCCJEAIRAIpukWsUGx8RgjJUrwimiY8T9smIj4c4AZa9OgeV7iUYMuEuds1gc5KKfqlFgTaqKEgRY+mhk55OMPiQIJsiA5xjmCwZLAIQ8uPcw3Tm4Z9mQZLu42ri8UpiiJoHxbRm2AEDgbOnFzDMPGARb2Yy2vHPsWTEAZMmAqRmIlv3DNfAsJkGXUWnzTH6+f3ULgGyjAm6PeSUzUAEg0Yh9JZdOKf3sf/lFDdhf56hrbJTka7JEoUIWXQeB0QT9/TfYBB0ACAI8s84ytRHodQqsTQAIKkDS/KcBQI6eHKdHX34dmqBXAIgosO4MAIAg47CqftP8RNnzQwAQUb1cB4DoWnLyBYDY+5CPBoCIVqs8XmBEBVx43yUHMwTIM7C2mKbR9JzbEs4axqXMbN0/7lmATmzsje9EXcK9RHaqyuaIeyo+B9GRi/NcVS+qeblVlFo/Eqd6IvghcMoC9zW9pKoSUmioj4kFQjB38PEtwG5VAmdnJ3ScUREC4ALnYyNRp8uYzSoAxHS3Uk/bqbPzMLU7BoApkx2ONv7hHOjdYRUeFnzAz3iPmHPMKee310+TBGCmohEtnVfNNykymRVuulrrg3sUAHL8/El68uiX3gR9mj7yCpD9O3d8XAik4H7RB8X1MGga/B6zneOAFm34LSiw1gUdm2TfusBSDAYIIIxzEW3aLNuW09RpGw2rAJCTk+NMgYXvWCDQgDfrFyjj0232AIBcgiN+nUwMldIROFgb9MKz4k3QcUzsAYK9AsMV870JAKnmsBkAiXJc92sg7FV+8PjcRD1wnY7aNnin4xRssmfYnmncP/a9quAEgOCn1pg2oQL+DMhBAdUDQpXZX8mbre6Dh+Oc9UoS7al4j1rb65JwANKJW969DPoGyFAmAOIBd8pR3dd8wQz1JgDkow8/TA8fPPTn2wBoUGDBt2ASk6hpBIBU7mbljkIm+ASpErtJh5X7e93zGPcE5YIH29eBFXEuyz1ZuwbM98A33/hc+8Xjc1ZeN9o3ZeWErlcB8lUfIe23dTYa/A9UgOhZieOL+y8CjJtsvDjWdceue87K9cHYsM6kEfaTqQcIn71QISkZANmIpDdUfnz5xZfp7OQkveYAyG6vw2AtvWqvEETlB6oL5gskHjio577oVQAksEiAPazt1Kkttjw3YMNBiW4LAAgaoa/SftcSRPrtJQERZPYv0XcKvSXnKU2meAZQlWeVLDkgG0BeraXsHiWmRPsIMue7775LoJy7PH6e0vjS7YLK1ov6S9eJQfNN8lGfx7WKv28DNNs+6zJJBDYKKnMjAAI7pQRAxuMJ/fl3332XAMjFBe7NklTQC+vgYCft7+0RAAEFFpN2xiOzN35DABDqCcguB/bUDwQAiMZI6R2aoPsHjNnAjkMPEAAgJzOzC0m16zYZbLGokzY9q/nzLQGQt4Yt9gABALLfQpIPABCrclIFCM8JsKdIaoh2sGREtOHXyRiLV5lvoGdjHQAS77cWRylokst5yc/bLQCy9Za5PfAHzsB7f/Xfq3+zACAoHCvtWzs2h8vDd65s5uKNCE4skUllKqEKTIe/M+1S7p0QqZjMKXVXs5Id9ST9q+BIGM+qgxJfVU24YVt8XwBHngL5o6FluCCQKwBIaACe5zFUkKDBZL0CxK9SfC9Pj0AQGR8BEDAlZlfJYIB+CZ9lACDfUDUhquLg9QJ3WY7/FzUtUUnwu2qa7uslICf/zPgNvmmBkqslyfEedC/6qVC2GRBE6QVAZRlvwQt+Yr8U8yFgAgDIFJwmYX8XIIr81QCA5PPBQnAAhMbQCkGChTkNMJp4G9Zo9ioIouafRlVCh4fNwZURiWxZZHI5sIKMSRzjVA10Mtm00DYrhkdHhdk5Nqei4qhTbDggslqm7qCfOv0es2MV4ECwRc1oqbAcQMG1bA0ti5vln8xSBcmkPYcAQPBPL1CbGG+9lVfLqBcAcufuvbS/t+8AhVVoKAhipcV+/dwTpWJMw3gmMJK9SaolBrksyVRYOWGoeEoSKz9moGPZBgCJzSvVDD2l9Od/dNsD5AeqnNuv3fgM/LQAyAd/+id1MU4d58+ry1/IE3teXYHGOYhFmK2U5konfbOXHrz3err7zoN0dseagM86K5Z0d0HHszC5Mmz3EkiI5mmeJivjd77Ef1OjwGotrCH4cIiM+CErMAA2M4Np5Q1It6wAQfUHvP/xdJo+//abdHZ+liaQxZC9y5T6rR3jrR630/NvD9OjLx6l9iWcy1nqpiF7gCBLbm//fnr48GG6v/uAAEh0tKO8lPzGfVb0T/Um6HJgDGS2vk8IsCvLVvNugTUFBZGyZsH+nOzidD9V0ARBCAuKMaDBCgDXb6RFtGA4ouKoiJHTtPQmmdItAN753hLZwU5vBsoVcH57cF1OlIKWOBd+x88Y0BTPNtaYzBSq2pHpVGRTxGCSKpCwF5X1r2AjaZpgnHr1SLdnAdTFwppno59Vv98lxYV6kuCSCua3W2i2CgosGxfOz1BqVzQSHQYJDg+/Z5Ylsip3dgYZzOD9+B5EpeZqiYqRBZ1pUIBA/+/cezd1+4PUQ+PYbi/1+tbAHMdg/AyMeqZmnxUh1ofLek8gEGxABgEMBH3ieptJlsEd2fYM3HrVR1nrzYDReMxKnqPD79O3X3/OgM8IFFgff5I+/uSTBADExqYKUQNALIBUZdGq94pCqay0XlOmti7wL5FyXWC1KSAY39Pv0WE327ru5LDNrleAgAYL+/L09DjdvXuXFFjsUedN0PndGr2uU3DAznEquzGbtLtNXADE64Jb6+YBIwUAogoFVqmNR6TAwtgQcETPlfPLy/Ts8NCmLQe6YUeVDl1zKlt5/QhQxs9igHWboPeLqscoH/S8C/jDudRTCHvf9ABsVfD8W3Z+DACBphXNYw3MtHko94L2wzbBZXt+rja4z+5X2Fcx0Br3nN7HTwM/rU9PDMYBAEHADQCEwGoBINB/eKHa7vj5IWnqnnzzbfrggw/SJx9/zCboSCYClRaB6dmUVRyYwxmphhglrCrhG0AQPatswl40ji/nMQbXroDagWpM+0Y6J8675XFVEql5LYIA8V/L/bduDUswSvuq1EcRDNZewU8Ev7W3pLdFW6lAY9zn1EloPO2MEKJobHoWFHzf9JxkvHVD8qp0rvRiea/4G2O2mgr7Hy057wcCYw96BjpFCRRmW1kyJwCQ0cUFK0BOjo9ZAfLZZ5+l3S7oPM0iJHEPq5daTNSjPmjZPs+VAJSh8nmtH4kljNq4UAWMdwh1wM7BOEky0k699jx128vU7azSQc+YCF5/sJtee3g3DYbDdIlqTVQOj6bp9OIiXYxWaby4R/nM/er0XyYrK/nIxADIEFZ5WnCfdtjCejA9w7P25Em6PD5MbfT/cl0SZWLcN5vWtElulN8pZe8238FysR+XxwNwi/0BZOWA1aoCQHAurC0AEBz/9tvvkJ7anhfTK6h6uXOwk/b2dtP4cmQVIEgGmE6sb2sY8HYUWKAwq75VPrPXyeFmfW+EFrRfvdpDPUAwNIsruXh1PYB9xfX1fkjcl+1WOj09Sd+dzQiAyIaFPQY9Cz2jZ0dybiv918LThX+sWfLZskgnetkMF6ZP3t5pZwBEFSB9JN1wD1Y9QJaoOG3Yd9qDUf+VQEW0SbRs8AmagEHZ65JvUa7E8zatSdRxWQ/eAiDbioPb437oDLz+V/7d/NWSsKlygprPDkEBhH87Q9BjHwFQ4WMOxdLgtEpR1H76MHQ9a0JeN9avVH8UTlQ8etUGAOIQTOGkuJ6vn7/sERIyX0onJ38/3lvxfYAfQMzL11oB703Oow5eWz2h4H/hy9TPXVJmFWvZcL9xj5RK3ECT2DPDLq5r0qnV33L2GpzcfHwNta48Yl7XoZ54PzaeikoknkfVH9kobM9TpzshP68PMgfzG+eXFww9SJjaWTlHrP4gCOK0JUaIVQEcRa8JBvmdqkQBLxmeZggaCJIVDQGXKrNNAIkUK0qSkbWlNbHvVtm7MrIUzOohO7Tfr1WAyLi3cSCQY2WOeh/ngCFjmY3KTrXpYwVI3yg9MH40QkWlhwJNCsaBOguGITJWYXhqXDUKK+c8x/Wz4nTT14z/FQEQBHR88cyIzk6OcLVAqUVwyPYj1mWW5mmRAZD1FFgaX+kE/+qPbwGQH6pzbr930zPwEwMgf/Z3qkrEa6o7mrIqNRM5SIJns2UytPPOTrr/Ww/TwVv30uV9M7oXvUTHA90f+itzDnZQSdnqpNlqlkYLy7Ibd8bsATKbzIBxUw4NBwgUIxMdcqoCQCxLq7XrYIjlAAAgAElEQVQVBRb8ktXcAv6fPwYAcp4Q0l84AAIKLAYeR6307JvnBEB6kwEz63rt3dReQd+30/7BAzaQfLj/MHVbvQwyYB4iDZWCJjGTnzLMgQHNG+eGsrqS0XJINO95jj1IprmXDomZh+aErFK3ZzpIVSBlxaDOoaCWAAoE0vQvAyjQkd53SfcgAAR/W3DPMjHJuywqDQ/8YfzQHfiHY0kbWTSZk/7TPelv0TopeCS9JGeL1RLQ37MJM/sGA6O2Gk9GzOLHWABYqK+C5hIVGxY4wsZMaTHHOlgm4ARr0R+wBweyKAH+f//9kzSZgM6tl3b3dnJPFtocFsbxhqIGij24/yC99dbbtBMH995JvcFO3h+aLzVlj/aDnHEF33TfCqJa5nKdsz5KJdlq0ntmo1g2tmwS/MR8oArk+OQoffvtV+nx48fp8mLMJrcAQNADxGwGA2QAwDHZwZuqK7hk8SXsOU9pKgCQGDi4Loiw7rjSTqzdaxGE3iZIkQGQdoeAFO4DwZB79+7StoFvgoB07p2hgC32slOqwchagBoUFQqB7rQMBsS/S81RjhV/01R1IA/HIyAFkOr+wwoAAbiG7NXvHQBposCqrtUMgDRpsW3mbmt/8QXUpJ5nnFsgnwBP7FHYnREAUXAKc4/v4FmCzMEzupjX+8JhGLGqhc9qoEi5fpjWlvmmXvZcO50uE6eMrgkUWARAPPiKYK6CsQwMgzb2cpROjo5YpfXo11+ljz/6KP3800/Tvbv3qJ/6Q9NTl+MRARCARJMlmh0jAQvNrgF2h4RI/R78YHyPAexAq0hZ7Zn4lZ5SbySTs1F/RFtbn3EMTk0lORf1VwzI3dRcSyeVY5eOlt+m3mZx3JCJlgDW9h5I3uR7bjRjuh/dC/U5EhdCT9B196HrbLpP84U3HWV7WfohgjV6jnAPvBdJZzxj7NduVYHagz00NC8qq6BHADZg733x+efp+PAovfbgQfrd3/3dtINkOqw9+nZ4QsRiiSCzUaNjRjCuzExKHRkAELrk1gMEc9dbWFUXklHQQB0ybYmK4XY79bvz1Oug4iOlO4Mx9dZnn76bPvrw3bR3sJ8uxpf87uNnz9Ojb75JT5+N0vn0DbtHJYAU1SCaN9kwmZrO7SXM2eHhIQEQ9P9oo/+Xv9bpo23XVjJo0+puK6dAl2R9j2BnW0yk1+8QADHa0SoZBfOBnh84HhRYSNYwJpMWgRE0QQcAsru7k8YXqP45o45czWeZBpeVWFg7tzMzBRYBsZICi3mqtVeM7azT5XGOajqHcRzbR2b5WwN0QTOKUZk1ZvY4quIA8qlXGmVRr5uOjo/T09NJOplV1bSWtLLPxBS8mPy0hv63cf1esALk7u4g7a0McEUFCAo+mBC6MJsaVrcAkFJ3xXkpYxzx77wvGYaq+tNGGSndK/kWq2njueKejDZref3bHiCbnu7bz196Bh7+5b/Ic5Tgh73X/H42PNSIchstiy/FzBEHP5QTWiqGJgWRg+d+8JUm28X5ZayVNoD+Rga4AJCm+5UAzJNc9Ai50gOkmC9+fw0AgnNCaYDHunyVDkL+uwBATJBcoxhyg+916HkJgNQBjHrWmjWlvBYACU3QmxSUlA1HvAYAKb9XzYVNfrzfTD8WgJISAJGwzcagT0VrCwCklkFTpCTSIehYxQUFN0I7K3MWaEyq0WWBvGfh7xUO5IZ2Kq+oDACAWAWIc5BeA4CwIgO8vQ6AmNOAPiJW/q9MQJxfASwAIN3BYC0AQmMoACBSnDKQaYrmoEUi+KEeIBhzEwCCccLwpDHtPOoSCzUX28pnQosYW3hhZTBKx5MIgCCUUx3P4zwbSE+HVccIAEET9DkNgzj3ZdCsKRCh9z7/xT96adl7e4LbGbiZGfhpAZD3//RPoorMpVqqRsu6PfT7snRzo1OI5SOQm/MCALnz1v10cd+CKnOwk6ApdULvD9OdAkDmAECWlmUHAGQ0HeUKEAEgaAAtAIRBk6WoUixz34yh9T1AAH4sZ8s0EgBydlYDQFABQrqqSTc9f3xICqzeuG8BpvYuK0DgVh3ceUgA5P6eV4AQUEZQqKJ6qvFME0xXgoJl5ZMyo2NVHZhEgNL4nRzacNYo71G9YXpJL+vfod4TVTAmA0EZTFk4AIKqB9BgmcwVlZL12rCsZAQUFSwwHVMCIO40OejM4K9nT4qaMVZlYKzUa9Bfnk3K5qgOrFiGfS9nzPrC5QpGVTJasArVGxacsR4hJvfxygkBvV5C03I0t8bnwx3rNTKdIdPR+q8MBj3qLzi2OBfmGw6/cWZbfiwpq1ZtXm+6Qp8t8Gjj+A4DzofPv2dvE1Rv7O4OGTxCJbDGD71lDe9RpdROb7zxRnr33feoW9PwAamrNHatqcAx2Q+yMQSQyPlWkNACkpAZa0oscmBJ/UGsYqaFyixRVXpWLOYDe/v4+DB9/e1Xlu16MWIFyCeffsoKEMyVABCkXmoNcgVI7tllAAhtPgRHQtBjHbBRys91x621qZmwU51l2wBUCYDgewJA9pzSrAkAQTa7AtgCQFDxwybogQKrDD6YyVxRsMX7jvfM9zl3FQ2VASCjdP/hw9wEHXsX4O1NAiBXxnGNcivXo+nQbc/HYJQ3cpZc097HeV8cAIG5WdHiyQaPQXZdZ7P+BuC1/jnb/P36EZJntFUdlNgaABmNEppRP0eQ99e/Th8RAPl5un+vGQABpe1sObfsd3O+TT3qdhp6gAgAkVzF8SUAIrAD96LPokyLlRKsJHAfKlZAam9onSEzt90vLzLnTeCNrYFVwuP3bQAQ0ne6L6Z7iuNgksIKbDVV75F149xWRm0LgOA62tuxgqMEQNQDBPvghwIgAOBAgfU7v/M7aRcVimg8vkpptvCK0KWxIbTQVJwVlcYOwD2QPThq2uo9rzTJAAgqETwBdNFZEmQBANJtgwpumXY7Z+nhw9fS7/2Fn6fPPv0g3Xtwn1XFuN//55e/TP/i//y/0i8/f5oupm/y+msBECbdVUmCrxoA2WYfb/tMrNDDzPvOXQeACCiuASCrdrZhxuNpDQAZXVySAouJLQBAQpUMZYMb3df3AEGeal2GNsWXJCfivDQfB8HltrbHtJjMDQYTr0Y3bhFjGTEAxJJgsDdVEftTAyBv9FesALm7M2APENjdfeTlFgCIKkA27ZcYf5K9UYISEFLQZ1EXYk9YQk1V0YvvNQEgGkPU/9qj8Zx4r/1f/b1NQ36ln982QX+l0/1qLvbgDw0AuQJ1KFDcCI3YN1g2BmUlGqJNQy4ABJbLVrhIrg2phFZ+XLIRxGFpbCEDJR8Z5KQn7edRlUDIqg0ApAq9VoRK1YzUmqBfAUDqTdIbvx8vWvu+8SU2VYA0CXKbgNiDwuzROlDk444eXY0Cqj4DQMGLd+proPGKUsoD01oCXltGseixarRUAXhRxUbYIwiw5yh30b/jyhzwUtXiRnBOQFD9p/i4xbfpZY8++HZ7ntrdcRXsshPaKP227NbcQc6byTNQHADhdxjDQ25r1WMjc9c2ZeCQexKAklGQsMF55n61ygqWo7IU2AEQRsaKChAvU8ceAr3IVPzerqQXy6qRLA15NOv0IBYAEPxDgAnl79EpMSqPCgAhpYtX9nDPIrjmgQpWaaRV6vcGqYsMT5qpoMaYpCmyr6EcUYLc76cuxumNFtHgHf+qhzM038zSJSBeqllFVg8CT6TYssw65QDx97xForls9GASHAA+pisDQOSExZ9159x4z8uAxBd/8o83Sbvbz29n4BXNwE8LgLz3ZxUAYs9gJaf1u4IG5WelM48AITOWQgVIMwDSTr2VZfztdkBf1GYFyNgBkEl3QgBkhh4g4JOGE9wfpp2hVYG0nXZquZCANgpH07PXAyAAQUaTcfr88bd09iZwghEUWKxIgcXqhWkvHT45qleAtHYIgKD6RBUgd4Z32M8kBj/LTYPPjGMaTobpA8hkBWfkuDAz73JilA8ILnSMmkCBUwG8CuiJG1/8+ArqCWSYTidpND69MrZ1AZjoyEif6Po2hmS6I2ScqsE6HR53pPAdjIkBZM9oF3WNHC1VE9CGKDKyJcv1vihhDACp5gPXVC8SJg1Mx6RpwAsACK5vDh8oHq1pOeYYTV1Fb4IKELyHvQUgwxIaegSE2sOD1EYzV2RPrhbcK4eHz5hhiXPt7GIfGlhigNCKFSTIVkdFiQEgb6afvfc++2u1hvdSB0kzgVISY43BOO0NrTk+Ez95zWmFYx8RhmLTmfas+rnwmq5goy5Eo3cAIIcnx+nX335NvvOL88tMgYUKENuLxueuHiA4ByplbC9W/b/YB82vc7MAiHNehPus28727G8bXGyv0P9slXqdLrNb8UJ/l3v37mUKLAPJjK6CNqLvvU7XM+K53vMEAATJK/Hapb2hsenZict1JcjlAAjttlYrHR8fX6HAAjAKAOS7589teC76YhP06ho3WwGyrVLcNninIHgMQL4sAAJbUfIS441yTONn0HrTi4D2FsdtOo9/ribolIPwIzoWfGpqgo4lZRDbK0DQA+QEAEitAsQAEMpbrwC5GF0yIx82+2xlNnqtF4cC0sHXFmslKbic1k1yN9rW0j04p6oFlaCl/iyoPFH/KlTkSNbqeZXe0v5WVfo2oNqW05z96psAQKALIgASdZCeawEgqGzd9NpWRm0LgGhNMIYmAAT7i1ns0M9+0pcFQFABsos+lO1Wgp86nTsAAkFEXxcAiNFiNb1ABZQFK3TVqpWGc68eRZ8pZkumtOxaskOvMyUAkpaTNB99nd5///30+3/ht9Pv/PbH6e133k779/aod//3f/Yv0v/2T/9p+vMvnqVl99PGyiRcV3vN9JiBzZsAkNaWFSBbyZVNm8Q/jzr/uq+gB4glHV5fASIABIkfVQWIVe7i+5OJAJAhwXZVgAD4WM5nWVdmXehJGNcBIEzExSYJr5cBQEjy6MwfzGt1Kn31AIG4VuKy9Agp4GAD0ZbzarRel7r1ydk0ncyskg3nelUVIK91F+nh/k7uAQI5OYCNTRpUxElMh0UAZJ2fIftbUywZU4ISeKaw1LV4kScgSE/qO7LV4zVll5bXabJ9On/z72+5y1/NYbcAyKuZ51d6lft/GRRYRf1H5uT2jA9KfA8fRlokR0hrVQEFAHHlZsLnCEqiD0gMa9eCzvnLVV+HWsSeWepqBWeZKTHerHh57b04oPYqgQarIswJ99sQsK9CqHYSCztVLwaJA6PXVUCkJsIt8O3IqT7JY83AQrxAiYKX3MRVP5N6ZUgVxK/e97CxLpjBDV/N4voVyFXNJrml43HIUA0rYEHzaq7yPTpoYJHl2gReqTAxY8OPyRUtPvsyxGvUVypPN2WUm1rnY3w8nVlq98ZZETp7l61reSyNvjrapgoQx0gskxmZy1LoRhaRDTg5EFadYBnM3ZWVADP7SQCINzCHE2E0U863aKnBOeiF88FpZhNOZCjQkbZMVQa+WDqMhnITpwzpsNoIDc7YLAuZ0DUABHzUBgiw2sJpqOCgYxx0CKnoHADRfnEDtdftMyNXhsMElR7TGWeB5ck9fO5GVlqm2WLCRvDx6YlPrxk44ekSAEKnbkVDq06BVQc86uVC9ScX8zIBAIKKGXIb+7xqv+RSI89SV++P0APk879zWwHyShXV7cWumYGfFgD5rT/9b7danTJznaKwaPxrDTZNbnZBgfXea0kACDNDuytmH6LnBwAQvHbafQIgqgCB7IgAyGpucq3fU78E0Aj1jV5hbgBnTZtfA4C0l20yB4EC61egwAIA4j1AIgDSnnRyDxBRYMUKEAEge73d1EX/iND8VDJfuigCGjFYUQZnrDdFItBcBjKi44Hzoy+AqvGUmapzKwMXzvDuLorqq0C4xibgoikwqM0Qr2kODkD9inM/3gt+l+5SRYNl0Jv+w/0gMKY9ZMGGNnWW9lAZHJZTpQAFzqHz6Ty4DwTwCURQzTvlI3qDEahZUEfgu+gBgvdAb4Ljd3Z2vbdFL+3vHSRUF4HWFEF8ghqD/YSWLOj5cXFxlp49e5aeP/+eBsDe/m46ONjPTcotGDhn0gAoQ0TO8Mbrb6b33vsZAZD2zv3UJ4UbKios6C5gMQZfVKGDzwWARGoSrgs+uwYAQSNN1me5zisBED278xkoydYDIKoAEQDCxrQZ+Kg3Qbd94zr/hitAVM+uOats0XqGyrZB99Zqwh4gAD/6XsFzdnaam6BT3pBiFDaOJfoIrAOgxuAAKEq9ommunnhFz4kyMLAtAJIWltSCFypALkfoAXI/9wABAHJ6fp6efo/9GACQUClbCfWfDgDZZj0UAL8pAGQ+w/3WAZAISGnvbxdwv1kKLAAgku2WKW9NnFFRRoDXAYiSAot9mi5H6fT4mHLo669AgfUxK0Ae3L+fARDItvPLC1K+YP+iBwiB8diM/JoKkAiAqFdSCYBI1jcBkAJw8VPfi88AA3qeAEBp4bSJ2wZ6tzJU/Lw6v3SFrlvK3G0rQFR9HymwtJd4v+xH8OoBEIxBelG6V2NUUgIBEO+7+UMqQAC+oQfI8dERe4AAANkfmr+IXpbTmSU9zJZIVAQFVgWAlDKAnmEBgCDyMJxbIskCAAh7gKwyBVa3DQBknjot0AQ9T3fu3Env/9bD9MlH76X3P3g/3X/9HqsX//n//S/TL3/1eXp2OEsX8/cyA0P2w0OPmrh2NwWARNtv27163XHbPhdI2tgWAMHeqHqAvE0KLFao1iiwDABBBQh6gJAmklRQluBACqwtK0BuGgAxvghLnhSLCH4yRUKVIPod4HK3mylZIW8ZDfG+N8cnJ+nJ6TSdzCsABIDnwQHsQaP4/rEosDIAsjdM++hqCpkNgAKGCUDvlcXAmFyxpto3PlsR1NPejnpPx6oHiOyLMhEr2uw6j/Zo+SzLByhBEvp/f+sf3MQjcGPnuAVAbmwqf3NO9KBogp5jzfUIeka8S5BBmR90LKxIofZa18jQjG40EqqC6DyHAurrrh/eR4MqNKXML1Xq5qetDojkMepzDD6UJ1uGWxhDVWzCbzRVeET3iQK0/H4EhGqVGRZ4RVBbryaDuv7e9Y6Ind7Q6fiq5rRaIK4VK0DigtUBjHJcBDdqoEPV78MqJapAs+Zq3Vh47lgBEta+cR/ke6vuLANcDb0/otFdASEVmNIiADJiDxA6lQVfmgWkwlzmW7P3iBMwCUvN1iswzc7n9FWe2WeARJXl10u91E/91GmroaGdR8qDQSinMTBFYwCIgvVQaej7IecP4MfUe27gPfUEARAxnUwIfgC8UPZUBkDmRmmC4J2oUUxp2T8FurwgNGeb2tpVtAzIfkXwR1kQCq7JADNaFstehRM3XY1zQ1xb0Uh55X9zv9mGA6el6pWgHBEoUhN02/UI2WTpVduLMfiBYwmAoCFvoAzTuLWe0RhoMgJ+9XdvAZC6pL/966ebATN4JT+ig71NAOllx70tAKKgxnXXEwCCYwSAoAfIxT3LtEcTdGQ0AUAetAzEEACiChDMw7Q7TaOZVYAsZ2YjAPRABQiaoYMGi7LAuY8NrPfs8+sAEDgVy9ZGAKQ1BgCyuQfIXneXvN+SPzEAhHuLzkUJICk4geMgpyFzAURDzitQhOA+/kmOi85BnPglCBF1PnQc/FqjKbMsfRsfKK5sPWyvLXPghrLSJLYBE8px8O8C2GfVMJMnAhWmN25nI1V3OgF44Hr4DtaUlQxw6FD9kgGj0IfLM+wjKMOAiNOoCABR9QzOqSxkAgo0r3z0LdwTgotGM2ZN5dukbgTABOfenNxdVofs7d2hw0tK05UlCqzaPfaqOj8/S4dHh+nJ48fp2fPvODf7+3vp4M4+z4V5gB2LOYUOBwDSSni/ld58AwDI+1YN07PqJcwLdCnWh2AGqdGks238vGdv0m0NyC071ni+7Rjci73cqIsZ3VpFzwil3g7rZYku2HezNJtO0+HJUfrq20fGd34OCqyPcxP0WAGCQam3WdUE3faWvaoeIJn7ZE1VWZMcifKuLvvqSRBNwVezM5ozjstrtZYAzQCA9NKAlS2tdH5+WmuCjvuuAJBqr18BQOYz2iQ5rlwmXBQgcRxLU0ChpMBClioAEPQAwb6FLYVn6PTsLD0pARBy59f9B38wNqqJGKjeePAWB2x7PoF8Nw2AZNvefZPSDpQ8vv5WqiboW9zyxkMs+G4+A7KRqQMgm3pWsXYtACIKrOfP09foAfKxASAPHzww3THoMwv+7OIiTeczA/DcB8qtljb0ACkBkCxrPDu6nMNobwt4h/wW6L8zMGpFgbpxTczXtTmQzbNpAouWUWsP19reRAUI5DX25nUACOU49AYz8TftqApMve5Iy0/cLM/or7p+FgCi6h0lJfyQHiAmcVvsqzMZjdOXX9QBkL0d6HPoKgAgCya1TUnPCY7TDv050wsWpahuBd5eRYHFfbBqpS6SU9iPrcNG6HQf2+hR0k7dNgCceWq3FmnYOiNwuDdsp7fffJjee/+9dO/h/fTo0aP0y18/Sidn52m+GKSLyX0G6gn+iYnB5XT0D2lvoAIEFEkOJiEhEXN2hB4gT5+m88NnqeVN0DHGdfrnpgGQbWXoi1SACACBLfH221cBEFTI7u8P0u5O1QNEFSD4ST3rPUAs0cIA+Kz/3P7O791wBUgzAIKkKkU5zLqhrG1bginYKqhf2JumXgHy9GyWjmeWeIrvwA5UDxDM/48FgLzeW1oFyN4wHbRgk8/TAAA5DbU2gSnIr+lilqtWJC/WxeXifmmKe1CetyrGkNJH0XOCn2XfkybbLB5fXq/3X/8Pm0ThK/38FgB5pdP9ai722l/7S7UL6cG/YvALmKgZQB4lVVD8BQEQehB0ACuDuwrWX32vVBzITmcWuJyWEgDxm4jmfHSDGMAOlJuvFABhQBtR9OsBkPo91wGQUrmVAMhVIXcdAJIhiysbL6/JlgBIPL4296VjtQYAadoDVoFUL/G5DgBRQCkHtpnpXwdAWt1RaqEslpMc/nnVSa5e4RfrmxsGFLE7nhdrid/Vp0S9QYz3nEEjULuommMFqpR+GrQGTpnhvNeRGgRBplozQdsrUMAMbpE+bpmzQQ0AmTLwQscb11stGfzCP4ATCJqoiWxvZyf1hzuBl3ZJEKQy7KzSogJAjEIrV5gg89YrRhicAh971/jJ8U80KlWDOANgmL3a66bUmSdQ0NH4cQ5wBWf0Uxz4VJLMaKiCXXNSj1RlsREAsXsIYFzxN+ZljPkNAAi+U4Ig1dhCM3aXNbcAyKvRT7dX2XIGPNtHDpTAhm0DeltepfGwbQEQNZyNRnjpCDYBIKgAOb9nzUMbAZBOnxUhEQCZ9WYGgEymaTl1ioJ2l1n6Ozt7pCxiAHxu2Y9W4bYZAAH4Ad7OpgoQZHj3klFgtdEDBABIUw+QVjsdHFgPkIPBfuqz34NpSgEgCkBIJikwEZ2ECJqIygm3AjmN86m6AQF1yeMKtKgop+K18TspVchx3kqL1TiveTxOjgsBivmcgbMoL/W7vmyBepvjnMFc2H26Lr6DcYJKIGb7ispJc6Nzx6SBuP+19yPFij5XIE3ntwbCpmPZ9LNr1FTo0wG6KnN+zanDOAwAuZMGfaOxsj01YEID14CZytYUFL0hDg+fp2+//TY9e/6UgNHe3i7/CcTSOECpdXk5Io0WLLI333wr/exn75OOZg7QjxRu6Ldl1U8K/OUAjVd96PnHuKlzO13aItlmZJAJWZvcdfajVt1t6QQYq3qg0K92MEyZk4slbPBpOjoGAGI9QESB9dEnn6T9gwO3Ucz+wHOG3ma2Dp55nHuAmCHGfcZO6VXwrsl5bhJG649bD4Dwqr4Xt5WXrdU0ddqJ1R+Dvj2/GQDxHiARAOFc+v2Q9hRfDhRYSFhpsjfK9xSsjPd+Zcywa0KW/DoA5OT0tAJAbOoNA7yShb5dBci22cbb6hplmG46HvMsyj/MjwLoCsC8aA8QFu34Kwbo41psOzaehk1tb+Zl8tn7BvpPJkF5E3Q8yZSPRRN0GM/Iwj89PiEFFgAQ9AD57Oef1QAQ6IrT87M0QZU4KNwAgChJ0Z2563qAEIBxnSDbv5zDaJvEPaP3Id+QoX/37t00HU/S6PKS+gXVKQq4lc/FdmBUPdC6bkU0Xnx+EwAI9IgAEFXFSB/qPrhnwQrATPzrX1sHtRH83wIAwdhwTtH8REBJ+ok0ZL6ntq0AEQCiJugAQEDB9vpD6wGyv9fPAMhkapWYU/qg3gTd/WHTRCacbAviHZJc+e+mltDDAS8CIG7Lrdw/BwDSaQEWAQByYYmLq0k62N9Jr7/xRtq/dyc9fvw4fX98mhZIJmrvpPOLYdaXcZ9K3koWR/BI8gfzhbVWE/Tzo+c/CQCi/bVpTwEA2aYHCPaKASDolZbYBB09z1QBIgqs/b1B2tkZ1imwZtMcFEfyMl6AuTjGnxwAQcqJ7R+lATMBpu0VIMuFjZ09a64CIOsqQASACBzZtA6VvgDMgjhP6A+HlgOrZRo6rSZ6gGwDgEzmxsRBVRQSzKOci3tZ+7sEJKr3ZwSE9EzIZyjPIQqseM/x3FH2NV3rFgDZarfcHvQyM/Dwr/37+etSWFcSgOzRcTUUMgrwa+RBbQAgylyi2lgd6a938i5ok2onqDcspDM/r5oH1l0cu1J5/fi3VVrWj6C9ICGRw6gBjPEboCApKbdY0lddlMQk4W9z7jQDnmlVm+yGpuaa+/y96BRW9A/5XkPPD61ZSIyvVXwQf6kvSHPHF/b1QAZGHUqyRqP19xR8NszAPtMR/Ft/MLptABrfiscHIZ2/4Itbfb2aB34kEIKBbO/7oWafzD4yrEnjWrWnadm+TK22cXfyO+RORJakZamicSkDANhjLAWHQaxAOcW3n9e+C4p2ASIkwIKSIACCAL5lkggEaa86qbMCaOCAgIAA0wo8npmSAkMeSugAACAASURBVFDQE8R5RtlQDI+eZ3jibwIgs3k22JGJheuxweYUfNWWNYYsUxhn6gHCz2czT78Aj71TbtntEYQh1y6n25v/MciDrBfVXFgfExgLRs9hRpKyksmJ7xUg1owW2bGLlJxmxNJXbQgMjCyM4x4Ah9GXYPZDf48VAj8WQLGtAsDJm7gx81jyquoDY9cwYApzMwMdC8uo7QE1R6cCQZoSQWO2wq9uKbBeRu3cfvemZ+AnBEDe/Se/qGyIwniIgUXKmcIIL/8uAZAHP3s9qQKETmWHnZZSt9VJw7Y5qLkCZDlN4xVoDVtp1p+l8WzMCpDF1LKjWqnD7CwEq5G5zyD1wmTJtgCImqADAPkcFFjn5409QNAEHT1Avvri0dUm6AEAubd7Nw26Vo2ClwCKGDzC+wADFJhQJmn8DoIHcErPzi6MmtOpQlTxp/PJaVFgQ2CEAiAKMFllYYcAiCUO1AHiGHTFtUGrki0br84oA18Iwg8HO6ZvQ/N2yFo4m1ZdYXzjl6NLggzQBcimxAt6AyA6El/kMJl+RD8p6A3TGTY22QcAgtAgNxE4UNWJGspDv+PIIfrC9IapN9hl5mKv3+Gc3717QEee1AfLeeZyByCxt7vHig84g6BXQxCAPd0YQGmn+XSexqMx6a+Ojg4ZYHn27LsE0GCHPUB2OLcATjT/89mS995uWTXlm2+8ld772c94zLxlAAj2MG0AUrhZk+IYFNNnmH9ViJZZ0rAHlh3tuyqRoKKNrQAQ2kNcL1PC+CG6CAIg81k6BgDyzZe1CpCPPv44N0EXBRbmej736lg2pK96gNj+8YSgGwZAUPUQZU35u/7eFgDpJPQ3S6nf66Vh3+axCQCpeoBY1jb+K5ugk4LuRimwDADRs04KrMvLdM8rQDC1sANPzs7S46dPOfab6AFy0wDItoFesymr3jgvC4AAFJf9JxmmAHuWOwFgulaV33APEJPDBlKbz4EM5Q4BUlaAuA6BLMSO51wwulgAIF89Sh8TAEEFyEMmRgFEQbb+ydlpGuNvB0B47+Zk2TOUU7XdO4P89kng9R0AiZWo5fxl+eVJXrITsI6orHv99dfTG2+8kZ58+5i0SQyiM+jqNL0hWQDv4d7rvmjzqsBn2ualc/0YAIgqEuM4fhMAEIxBQUutnZISmLzCKhXj+N6mB4jiSVg7UWCdHB9nCqyDfQAg0M9LVkoiWQAACHcVexeYP54BkLz34O1ZAD0yWGgPLlpdUmDxU/f9Wf3BupBF6q/OqbtXi3HqdVtpb38/9XZ30snxSRqBs7IN/7Wbzs5tsxgdtMlukwv1GJj5+ivaLpwb7n/zqw8Pj9LTJ08SAJC0RQWIfMxt9ui2umqbcxGK2KIJOvYD7k9N0FEBklbm9+OZURP0vd0+7aZIgbWATHEKrAyAeEjIgHebW1CXaZb5HvbdDTZBb+4BAnDB7Vz9ZMKO9TeBTIOczQCIU+8h8eO783mmwMK41QMEdtqPCYCgAoRN0HdRAWIUWOoBwr2/NKA8VoCUoEf8+zrgI3/GZwAVIAaAxEQbyUwlB0jmR7kcgQ6usVdWRV2v328psLZ7cm+PeokZuPtXqgqQa2oAQi+HKPzrmUECIBTobgQfQoCEAc+iDYQptdr/1t5dfHjzV66Zi6bxlGCPXbsK3Ou3MkhfSeh6ID6CHFd6gpQXK+i/7NJy1KqMvAwcXAEsQhNxH7aMDptER33zPcWx2mrHnh01yCJMVj5nAShx/gOEEtHlaj1s0DpHPi05nuep5VyeRkFSdBDJja/9WzmT3wSnmmjzW7B3OshWwhyiUoLpBV4m7r1AvA8mTjNbTtJ4cUHQAoGRYb+fBn2jiBqNLtPOoJ/u390nR/PZ6WlaLuapS8oDcIGDFwQBFwRWvLkrmhH2AAJY8INGEHiYczDGKn6kNEaTRRqN5+QR398/YJNUGpnu3CBAhH8wvhDkubi8TGfnF6nPZqwIyIhGxEAzxPBQSoxrzmdwp+1mdT1klsLpVc+L7qCfOv2eVYhMp8xiRABHmVYy/AVE5KZl6AFCwAgVIdX5YcTiWlD+yJjF3pOhBOcKYwZ9B7NrO500nozSbD6l4WSBLTsnvoNrggokZy070pEzDdqYF7OYmAXt2bYAjKxiZemUQFaxAicRDJ8sqYbDha92rZTVMrJWBLxU3SIjFnuYPVo80w7HAUzCvvvVL26boL+E2rn96k3PwG8IAFLXYXWN2+T4l0GLJgBEFSAEVNvWJB20UbudHcrfYatX6wGC5xgVIOP5OE1BgTW16jiUhEPWAwDBP1IiLUyGGYWYu9AbmqAvZ8taE/Qpsw7hcKTcBD1TYDVVgKQ2m6A/fPgw3du9xyboeEn2CQTRfBHk2dnhMbgPVfXJKTF5OWWACE3QFbRQNqIckghG6dxyUiLwYjoNegy0YUCZK0dF+kQ/NQZVo0hvVFUkTtfi1R/Ico3ZcNHhF8giMAA6A/elChbZe7nHhVGFZx0XM9I0Do0LemZvby83BI9jsAqOnXTw2m+lvXtvUL8jcG3v91kNIruAyQagi/HzAfgnxUEHjXtRKYI+IaZLFuenaXxxkS4uLwgQMMP0++8YHBkO+2lnd8B5VqULdOh0MjcKLE9YeMsrQNgEvTdIwx2rAFHWbgQVNT/RAc06TYFRDyC2Or007e6bFGLAwWxDUdoqsESAaG69xZhNLACEMSqjnsFzeXLyPH399Z9focDaOzjwaiLL0mfublkB4k3QbTA/LgAS5ZNE8DaB01Jcd1oz2nqwmwY9C76iCTqy1gHcQfJZE3T0vPHCmbIJOmxYJq5YE3Ra7IHuSvv5ukBXPD7fDwOVZkdhXKgAgf2oHiACQMBf/u0NAiAvErzbRv1tG+C7aQDEdEKVMSuwWOtjSTk2v5teTJoKNMubjt/0eQ2M9gboLwqAICv9ESiwAIB89ll67cFD9ikC4AEA5OjkOI1Am4vAX8sqBVUdlMUFJ6PKZ5PcwKwhwUhzpOdNskmyXTIc58b64Z+ChfiJvyGvl0h6mM4oc1WhABmM82l/4Pdt1oI6dksAROtwEwBIpMC6rgIEPkq39eorQKINIH0ZKbCsku3lKkBEgRUrQO4egDGglWZz0F9ZFekEj5RnK5IiPVADci/5wrRXAkD8jdYqLboT/rFo9dICFJKk87PAvHcUSavFLC3Oj9P9+/fTag5QZ5m6vX5adfq0n1J3SLYB+PvoM1IGbKOMjs+qwCPZXFcrQA7Tanq1mrbURzEQfJ0s2FY2bnvciwIgaoJuAEi9AgSUn8NhN+0M6xUgC1SAeLWRKLCMrmlzBUg7VIPGOSt197q/4/sCQGhvMonS+n+UTdBljxIA8SboBsxtrgABBdaPDYDEJuh7yeRjBkCwh5cGlMceIGWMrpzLJiCifA+sKdJ/EQCB7IjPSxMAoucnHrfu91sAZJM1cPv5S8/AwR9GAMRC4E02gj04Zc+IBgBE1QIxkB9GGQUROaW9/P2H3IgM0x/iwERnIV77ShDfMYMmwREbGzYJZQb9Y0+QKwBI4GRqyoy98v06AtHQ9tkTdbSCtj7N84PqFLV+qs/+WiVSVrw0ZPvynte9H/YWDI/W0gwQM2xKOEac7FVvEeMmtntjhQSyPXV/aGifAZBWanVa9ndHQXL37j2bdbKYpMvZeWp3LfgBwGN30E+T8ZgNYneH/fT6/TsJTT7xN1KFh6DFcK5d/A2FzgABGrh2jSfcMiXBc71g5moOEHkgXk7i2WiaTi6naW9vP927d49BkfHUmqsyaIFzda00Gf9Qlg7OZowVjoFxqFdOAOwDUHgwCEY6EgT9Hahot8mvOp5Y4IYORK+TWt1ODqZBWeMfHCAEYGT46/oKkCmgop+W7WL8rTD6QOuxy8xWGxuzfyYTBgUwdtGYXF6e8304B+YAGTAixRq568kB79lupGZxmhHECswZamcACI4SxoOMT9GtKCgF6UXDHluh32PGCeZLxk0MHMqhMioYbyy/NEoxnONXf3wLgPwQmX37nR9pBv41AECiXoiOWc3ARl8BNJ4Grd67u7kJOiiwagBIq5vQQBzfFQAiCiw8r9Pe1CpAJjMCIKTPAEDRH6Td3X0CIGwau/AsQ+q2zQAIEg9RBYIMWVSAgO9YAAgES7+1y3Euz1fpu6+/zxRYDJq3dlNrhUByhwAIKLDuDA/YBF2AQgQ/FESSHI3gBzm5PQtNTjc+3+V9GeWGAkqiMYwBSoLoQU9HYEPXZWXFatRYNq+Aln4qA7AJCNExrMBDawqvJpGsj9Uu8fsYI5vyYo5ZxWi6PNMq9pD5bPepYLH0VmyMTHDj4IC0KtBDkTIHTyPmijp1eC+lHnQreMvPHOgAAN4izRPGAn0FHYnv4JzQLRhPp9P3/isYj9ks/cU8zcajdHZ+lp4/f5a+/vrr9N13T3g8siP3D6wahvuQPPcLAiDQ3zgvqibfefud9MEHHxoA1huwGbror5QggPsvA3XReVdigYJanOMbAkBM/wMAwf39qk6B5RUgpkMdAGFVaUGBxcoIBf/NfgK95k1SYKkCJNv9Ye//EP+h216kbqdVo8ACAKI9Bt+AgI8H6tRfhraiJ7dUFFho/vtyAEgMzLEe1oPQuLcIgMQeIEcAQJ48yQEonuMle4AIfNuk5bYPzG06E2T6zVaALBcWyNEr+plRTm4emc3oyhvubnf85qNypbIn55CWb7BNBciYTdABgKgHiCpABIBA1gIAuRyP6X8gzIwEIPPV3VeTTxxyITMAwv6HVskYgVgFw2LWsPYsxg+5Kn2F7+J4yH94qFbZZ+fTsyrgFd+hreAZ6Jtm76cCQAQiXAuArNqkwdr02jZIDsrGbSiw5KuZHrPrqwJE/g/XRPD0D6oAsR4gAkDQBP3OAXpgQrcu0niCxEMAIFbx0Wp3rEfslgAIqgYWnYklAzoAAr9wCWIjNrZGTy8jFRosp9Sn88k4AyCgl4Sv2h3upxaqOpEYN4d/79UIa34q7vObCoDILtq0p9ptVJTCFraKWrxgWyGZ0XxzS04UGCAA5J133mGlgT1/bVbxlADI2cmpVROjAsT3FytA0CdiCwAEER9ny8630RiPWxN70hpVun/FXjB4oTqO5ydIZrElUKkpjiUbWzEC9F1CBTr3VK9L3fr0fJZO51axi5d6gPzYAMjD9iw92N9Jd3cHoQn6KnU8ToZ14bMdqF6u07sav+RyEzCBU2MJEd+SjOCceQJr/E70EbQG2wAfun7nb/79Tdv2lX5+2wPklU73q7nYVQDErlvCICZwXhwAKQPwtSBIvUbhhW9YTt4LfzF8gSWd8e8M3HglxpYASLyvLJwdVS4FcBYGJmVtvhscMsvhj58XPTBC22cK8ysK4MUBkCZnMN/PiwIgoaKjrAAB8NFeFRUgtX1HtVRl5bLYtSp4tbJTo68wTYZKzKVXgEBKewO0juiwKgAEh89XszRejgiQwIEa9ntp2Oum8WhEpdbrtNLdvSGvCKN10Oukg50hFTiR7uWCGSQqBTReZ/UZ8eaqqKX3NWGpOhu7maM/nq/S5XSZhqwA2WflxmRqJd5UUqTsUnBuxQwtBN3UfBUZaijL1AvxgvlixeAMnBhMQLtlfOW4P2TZoF+ODFooRfSMQ0Af9ydgRD1CdF4pNr0vkEABF41XAAjADwXX8BmCRjg/Qaadncz/jiobBJWU/SUABPcOxUo+WIIZc94ne5+wGa01+AVVCOaAwRyvAEEGLekk5jCuDECz+zWQpAaA9LrMBsN1IgCizGA5b5ovBZF0/C0A8jJS9/a7Nz4DvwEASOmUlMa2ghU6Ljpn0uVwLs6XU1LqDd/ZTw/ffT0dvHkvje4aFd6kM0nzhGaWrbTTtwzCLkAFAMCQHR4MRvNWyI7J/CJNpsd8zuEQ4HnudwekLGIvBVSRIAsMlITMFkQQwvqSkfJx6VVuC0vWQCn+fDJP5xfn6emz52wuDNkLh53aegWKpkWaXM7S8++O0uNvHqfLU3Oke50hZTKuMRia3L+7/yD1On3Kf2W6QtZPJ1PKR9ALiZYQTgfpr2bGwSvnTDKRzg7ookBJQnkJJQgaxKnJSqemQiCroqOskiXonJCSSDSIy9TqAN6xviKiqEJmMOUutCMTPNqs7rMqAuend3tG58Q5kFnpbFZrq0rYR6Vv1RrQDVg3cNYTdGgbUIE5saB/xyp6POMegAEakluVzw7nF6/dXTQcP2C2vpIH4NDjHAi6nJ9fpNdee5ja/SFJMvA+5hl6FHoJ/wDCo4oDug3rhOAgaLMYGETm3WBIPaOEAHwHFBuz6Zg9PQ6fn6SvHn2Vvnv6Hc+/t7eTdveNIqHfh24yO4P6GGBPQkAwpXff+Vn65JN/I+0Md1J3MPBqRqt6wZi4Nt5gWI3q6XhiN3o/Lqy7zb9XcFhaeloi85UJFlblQxoyxwBJ++FZ7qvlnL1z4EfbM7tMXSR6oAIE+nY2T6enx+nrR1+lb7/9hvQYn3zyCXsMAGykDkUDe2uaFqgurYrXgqvOcYnqXdFdRspVBcJYMV6vQo8mfCVzRFdikhZFXUbhin9GVdJa2Xg4O171hezGFWrMCMKaLTbns4PEFNyDVQn3WlNWBNN2xLq0OwS67nkFCE6JylbsI55e/w8UtXrWYH/YnsZBFc2Kep5JV9QDn/X7q8vaKjEN1weFEDL6Hzx4aMkpbUt8eXZ4mAGQfA23s6N+Mqu7sjXX6a5tA7P2/brftZ0+lC9UzSh+Q085JgzRNjfaWsy40WK1WU2MPjz2rIGaxaqo8FKVDH6nvphMmNHsYU9nSK2q02W/41wKyNfAYNF6OPUtFhXJUXFutFZRX0ZwV3pStujVoJLPFmkDTaeBvkrUuLCXlWHNwLVTYKGfxvnpaTp8fshn9eOPqiborGLr95jspQoQUmCxTtp8Efmqy7kHv9gTAolGaN5dBauNrtbmR6/Sr9Qc5IQvB+yle6TbuFNEQeTV9jq3KOW4B7wq5Lp9xOdpi31Xrq3kawRvKNO6SLQz3ykte9RvsBdWyw79SFR2Yf8NWbVvsmA+n5AC0R4ni6lAjLPiiHr7GgBEctyDj3lulbJqgizLGxN3m58zWwvrLdNH8gR6Hbh/rYQMJlwAnoGNwX9esco+imjl2qXeFjhvNgYuv+IzdXlxmR49+iodPnue7hwcpN//vd9PB+hDySo50D6OKT9nmAddwymJGWit534S4OXd+u2tWss06o5Nj6WeAUlISFkZ7WUH1b9d0Fbu0M8H2LEg8SCopefpYjmlrTRrrRgw7sBWhCgo6K4qOakLmyzD/oYeg57AC/M1noCS9Cw9/vZxOj38Pq0mqOxUPCIyXtia8VquAzbJQ9FebjquRjt+zcHLpVFI2x63xM1+H5SbA9pUsLNpw3K9LOERx6OKudc1Sk7YgZC1R0dH6WAXiUY7aXRxnk6Pj2x+ZhMDSqBNFuhTBOYFEyuR5kwgpQi2y2ErlsT1j3Ezt4WkXmrJuDV2EayX206BeQRs+GY7OSjCZFQEliweQ3DQZQiYIWAQXZxfpMdns3Q4Nf2DF3SMmqDjfEpWaoqtNS1JO83Y4wYA4CL3AME4kLQMAM+ohO+3p94DZCcdtK1HYg/jZMU29qOxdCC5go3bRcHvdPO21VD9bnsZ96T9qed/BeA52422VqhqlciRzVJ9z2QZdHAEVHTvpst8t2fKNdhZ9h7/7+Pp/q3/cdP2fqWf3wIgr3S6X83FIgAi9VknIvJ3M/1SEwhiY1U8PwpduddGg1T0uPBSx8aSk61uP599q6OvClKUitffLYM41hPEgYjQp8KfVGtsWLyvczDg4KevU0VpTs2QKAVj/r76rsiwKQZriqC6AQN6q4CGXbq5AsSEfNucwGqJCzPDP/Lrs5pF05X3Q3RK4hprrSuDrKa40jIhvyiPX+c20keHjpyzyt+JStL4OI2Xk4EfGi4VAILbYpPt3A/E0gg0W4sWwmgTAifgJu/3OmnQ66YpeNTPz1NrhYqPljn6rVba2xmmu3vGw07DHgDIcp6zk5BpE3tH0ql1+gNRYphhaYbObNlOkyUMDHDSo9krjrdgAoP+K/UPsZ4YrHhJKwIg+3t7DH4A1MiBwwWCCat0dnZOJwZNzRBsU2UHjgUwkIELZspY0CUqaBn/Ck4qu07UWKqGiAoP92TAAwIlFliU06aKCaPGQpDI+q0AGEHVi6o/BMDge5g7gB86Jw1LZq2asydDazE3JRsrQFRab9kPdjwNk5ZxnGZjuoeiaKOUoZMIOgH0MekiQxsAlwWFeL9tp+dagaLEjr8FQH6QyL390o81Aw0AyI91qfK86AHSBODHoJzkSg7WFkESyaVFK6VTtHvudNLwzf304O3X0t5rB2l0YA7LfDgj0G38+yab2wApUA3IcnYLtEK7wBAfz07SxfSJ84fDIbAsS4Ad7AfSOzD/ZtlNndS3CrQpKI/maTrCP3BTj9NkbE0t4TeBtgYBefTbMAoinNcAkPkMwXOANa00uhyn4+OTdHlhzR+7bDoN2iAEDUw2DQf7rB7Q/CizVYEHOKMKtClYrapD3LvkseZvCsce9A2hOoT0X8w8h2wzR1a/S380glfImOxMeLz1zLDqxAyiI2Mwx7gU5HNnPvSl0DEEQBBc9OBYBlqKJBSsCzLpoROMR/uQchoVF2i6mceMlez06GziPXwP+oQZ0b0ez4H3BbLrGAWlcX1SvhwdkW++hcohJjWYXgEAgvNAd2HMGAfOhe/HzEB8Bp0n2wCfkyazNUnzxTSNR9N0eHievvzyy/T0yVPuy9096H0713DX+k9ZlcnIgubLIffJO2+/n37+6b9J6iuaoh5AUZBU96p1VeViXM/oiOZnF7Z3z2yZHIwkpY6vX+6/hWpKo7bEJ5b1h0xQ04mLqXFPn56cpkdffcUqF+j8Tz/9NH344Uek+FSAlmNi5apdl8+aO9jWDi7YqrQDxepeOcW0n8J+iYHlps90v+0FAA/8BcPQaFHAXW5JNhUAktqTxIe8tUztjsmc6YwIJ59f2FWs5lqNWAGCdRfFDfYLqnlho+Gl/Uvz2tdN48lBXH9O9IyW91D+rfWN52n6HSEPPKtYC+xvBKxee+01AmntbieNxuP0/ffPtgRAEMy8aQDkxbVTk47BWUA9qwQjVb5ZAM9kgWQIjoWMwPqIckl7Dj9ZYTgF4LudX1nuvewaFWtdrnl5nPYGnieMVWOKlcd6Tk32GSiPRySD4Kqg9ueDlLX+fCl7WgAI9sPXX32VPvqwaoKOe68AkJM0nk5M1sGvwnPpCUjwd9F3CPMEnUs4EYFCB0CwS2JPojhHuk/Jqqi/9J6ebX0W5ZM+K59/PV+bdtS69Sq/p+PiuuD3qwBISq3uyAGQYVouO6TZTIsegXX5VZDzO0OjC1wsUHFuYKf04mJulGsZaPIBxfuM9yi5GfdR0++xsfSmucH9qWpSYJKB+eaP4h8AZIvtVAAIgWKnbUYfGqM5tACo4hOYB8jGb77+Oj37/vu0O9xJf/AHf5AOBvtp0B9wv4AmEn7rDNUHfn4CEaDwoc5xwMNvJPeq8rjBsrVMZ90RH10kxMCaw3h3AYAAWFq0007P2BNwf3gGEFsGS8R4PkkXkOfdbrqcj0hxNIB9OIG9dv1Le4XjDBU0Rpk5ItDy7bffpuNnT9Nqcp797/gsxCuUa77u6tIfm8YX7e3rjp077R97ngKcANiRK0BQUWx2o+wfAB1YElA+7uzs00eGfQi7GQkrd/eHjFNcnp+lk+NDXnoxGxPwglZfgR6cPWeqCJnkrvVvcV4sPQtBJGfbJrCr6Pmw6ocKGCvtWj9x1mf5GTeG8pqeplxrWzIrmT1wAOklHQxJiWv87dksPRubPY+X6PtIhekAiGzWTeuFzzsJCTCI9rRZzWRzYbEwACB9B0DuOQByfx8AiIHSfVLNGgCycIpwACBmO1b3J3kLIcTOqIixeO9Am0JPhEI1O4Fs73fL+0GCmiU64SWgO/4dfZZ1+1t7PQLlvHIGQP7hNtP1yo65BUBe2VS/ugsd/GHVBF1XrVV/FEF1NsKihLk6xhyQD4BBPlRZaf4gGVTfTi2kUZXUUFvefjZoNic5NJ4R96JMAjugCtrHIQnQuUIP5k5bBEBsbqoSumpOHRyIc6eu3AWSLWGeXcCAOtSmimvhhoEqdKKiuMaUp+B3oRpVULmw1fX8nvyGqj1QBziuzmEd9NLegpBuw8ksMyxqSRCGensaFoW6KQO8XaExFOYOgEA76W8YMmav4X9orsU0QDtFa5GW7Rm/xyBJt5t2BqAsWDIDE+AGKLqgAKHYdncG6WB3yGuzqeoS4I0ZC7FJulBsNQK0bW7Zs1YB4k0/Uabb6qde3yigrHrElAuD//OZZQU7QCEHBBQYyDgEvRaCNcy8YUNUBJZaNDSRdQJHHaW8yFId7oBLHc3QK0oupF6sOkYJpfJyM0hsnArACbgQNVYsdcQ8ShGKlsSy7irqLpV8KzhlgTervMA8qkLFAJCKzkTgh8osEZwCOGFGRot0XgCL2AuFvU68BwqNdeU7eFYgjBeWlrsTg0XsAgCxJvFsGMkMZ+8ZwiChiSVlFVoTXOwNy77+/I9uKbC2FNO3h72KGXAgWzoxOus/9uW3BUCaxhEDHpB/AEAuu1Zqv/PmQbr35oO082A/XezNTDXtrlJ7YNmKbVA84KlGBiVAYvrOABpQ3WUAyGR2ls4nz9JkAgos6BMLPCznLQM8WwPKRfgUq3mLcnJ8gez/i3R+epnOTy4pUy8vxkbDxC6vAI4hm02eIiscAAgc+dkUMgLNsgd8D8eAZgvZtO02KLdwzMzpETEjVqmnQJbkK4JcUnYxWFqzS/yQ7MzAGWEADXQPJs/wWY36yDPc0IBbwK56HMlZzsFa6sYxwXf3gUIGo+lmA5UBDFv/Krxnja0taxNJIEatgPdQeVkBIDHQJBoUx+//wwAAIABJREFU6AEFKTEOzDkCIxgb+KZRWSBdwvQP7+uCuYKuwvxBd+B7AEaoW52bGMfg/HBa9XzgOKwv6MiQ2YrAH4OBnW4ajUf8rs5hetUy+mzd7V60dtEB5PdQFJMWaQQA5PlZ+uKLL9Ljx09oL6AHyGBowdm9/V6g2aoAEABpGQBBPxQHXrRHBEbJ8VZgTOOIQZYYPOYzhwxeD2roGTRqJrND7HmywBOSIHENBcRIXdE1XYnSDRwDAOTXX36ZHj16lAGQjz76mJUj1O19Bx1oEFVUl2sBEAIVlTFbBoZiMLQpICpZo8/AIS4ApJU8sIXKMVyHl7EA/yJdJlDH9Hrt1MVhKwNAzB6ADWHPdHc1ZgUI+8eBqscBsxIAyRUghY+jva9nW3vqunvhKENWfZyDKFt5zmQgngAQ7POHD1+zZ6SLvT1O333/ffr2sVFg5flqrAD5TQdAutl20z5VsC4CINjXuH8BIJpPyU8DQOzZ3uYV5XIEKGRDC2SWDZv9VT95+XxG2SIAQKBqlJXYStwHxBPbrICBfsH1VH1RA0BYtpLSdDJJ5yenDP5+/dWj9NGHH6bPfv5Zeu3hQ8o80GhB1h6fnqYJqrMHfVJgMTTPnlBmA7NvDQEQ+EDWKJiVAV6BuQ0AooCgwHStge4zJ0S4DNr0jJdBtHXrt+1xUYZKL8onEljACpDumJVeAKyZRQ8bY9EjkI29xAqQYS8NB+p9NGb2O5LVLPka8hOZ5QxDZpqxdc82fVcHTXWPUbbX5Dwz6ze/yiC5znFF5qIRtUdSVQGyLQBycX5OcPzZ98/S3k4JgCzT+cU1AIjTFuNOcqzCb0xhAPjxo57bYwhQw8VrtdNuq8sxd0B/ikRH9ppJ9JFTvw30Ls3R1LsFSsNuuphNGHruI3lwbgHt615ai00AyMlzACAXVfKG03nyngKV9YvInm2OzbbchvtYAABhBQgC6esBEFWARABkFwCIsyzg/RoAcnGWTo4OLXlihmcF/fpgf784AKJ9WcWrqtiT5lHVrhkga2BWIZeIH2Dzoz4g3vvO31MCMwGQrldHeNhJ1R6wJR+fz28YAEEFiPVxRYyIL69erQEgrWl6sD9MAkAg2/oO5LCPzdIoY5fea5i+UgZBVPhh/cLsGrp/+53sJqj2g2MVPkNcCpVq8lHUL6v62xNbct+WWK1aVOYWCeBxT7f+xj/Y9Pi90s9vAZBXOt2v5mIHf/gfXHuhmnKF4BAS3whalAH5qrqBgiaQGPFvOOgwHn4gACIn9ofOFMCPF2muZABPHfnBA3tFMAuFLu7LQrXZ+vXSEvW4qO5C5wvUffwwroUZA4HSgG+4patqnGv7ufi9OF91/nqYzKvXMwPkyvsbUPem4/GVbhslo6r6NONKvgd/sowjy+bsENucqyxb87lKS3a08uNhTBLwkP5wAEQnxLEdK4HF+XqktDAwgQH85Swt0JMD4wRHbb+bhn0YU069RZ7MBbOhzMmtK1XSlUSKCs+gytk73WFqdXdTp2uOC4xo0GaIBgO0JdN51fCWwX93cqDUWAGyQKDNKK7IYNnqZAosASD4DE76ZIxzgQrF7rfd77IHiIx6ASGq+NCzBWcRDj6DgGzO6gESP0+VDeyZYiFDNWYqAbhh9odnDSAgKQDEONm9UsMNfGUd0cB0HmJSsAQABIEI21sI2Fggzu4H0IYx1poj5YEOUrbY+ZZdZEh403SW8huYI6eVzwMzQCpKFwIgbJq+vAVAfqjQvf3ejzMD/xoAIAoYRwe+1A3ztEjjnlWSHbz7MD189w0CIOdDq2JYDBep1TOnBVQ1fGYXbQZiLSZkgVb0QwJIPIdDl6yiDI3TGQgaz9LZ6SXL189OR+n46Dhdno/TbGxg9my8IpcxZebYG7BOrRJPlB92D+ZgAACB/MV7kEnMBGwbXY6BrgpaCDSoelYAKIFMU8DH5sh4mCU/RdFXBjqM6qUqG+d9O+VOPJ+CTXpPwTXJ8gh8xM3JIoG+jcNADa+6dB1o8tY+g4NWNee2AJ2uA12OeQFoDTBAPTj0UxlzqPBQo3J8H8Fb0FHCocYY3333XTbtxXWodzDvLatqwT8AHpDf0FMI5OFceE/88ApMqqk699NiweOZGYqM56XRL+L8ql7UvMXm89KjprstS0/6Az+NUgZzsOQeOjq6SL/+9a/T0yff8ZoCQFQBgrk23W+ZwwioYc4iAAIdmunHPGiiIKyy1/FTlS9xvWOAkb4urBf0TfNgmq1Vm44+P3ddyj3gdoIoKRFc7XeNfkyVmyfHx+mX/+qXjRUgDHr0jIs9VoDkKidRYGXT2HQ6qYhiMLrgg49yZFOAtL1CvzkkOiDYaOvVYqNc5qMSAMH4ZstLNq3uD5CQ4TQvczntVj2CtW8vJ7QNIwCCJBE1Qcf5FSxqst01dq2fABDOvd9zU4BrXbaknluzbyyQuhEA+e779M3jxzV9ZB5c3cdh09jf5AqQftWnjSCAg0Tam5hbBP2xvgJAVKUsOYVJ0DOkgM51ihrzjPWWjNOzFtdP686s+GJNS9mra8m+jOeVrMl+j1cjqAIEMoE0YE6xSwDCK0Bsr9qeEgACmYom6ABAfvuzz9LDBw+NPmXQp50vAAQ6WBUgfBxlm6spOSrQxZ/vVV2wqSMAUu5X3beqDSSTS/mk+dR8xLVoei5KUGDd2m1znPSlfHvpXVVn4m9RYLV7M/NJlgisWwXIag4AxKh/cR8AQAZ9+Y2oILekswX6XZA2yWwFdotZGL1NKQdK+aa/1/nikvGRRXDdnOgckkXx3JoL7mWVlPyAChAAIN988w0rQPZ2dosKEANATk5OmitAtgBAWFG7s2+2yGKUIO97nZR2upbEMOwu06BrCW16ducJAF83ofphmvZ53OUUfiE7z6Q0t6bq/z97b9okSZZdh90IjzXX2qu6q6r36ZleZogZgEYIizT6ByL0HRL1XUZAGJPxAyFKBklfpR+gjaLRTEaRIg2SPkl/ACMYAYkEMIPppfY1qyq32DzCI2Tn3Hfcn3t6ZEZVd2XPDDPasisjw8OX58/vve+ee849yQ5gf3UACOYAbAQYIFUApBpzHWfz645f9wzUbVedH8uuBfEyhS0Yd3rMV9cDBLGaKzQUDJAYABEDZGsdDJA1G8YAyGwSGCALg7SSx7Vx+a3/XscAobMN+bfYO9GexMBYlItamqciSKDC4QL0kIQ81TzCfsl4IwDiCX8eK/QexfngHj88mNnOJBSERAwQ+BrFgvFzdNKcSiSBBQBExRrBJ8cAyHZjYhfWAYCs2VYiBkjIqQHMypxBtYCsnqTX8tyke/l4Hnl85AwS5blkf2mngkQWYuQ4TyIbr9yO1i11xRp1/lHfq87pxd/9hycN1al+fgaAnOpwn87BNioMkGqCX2fhBqEAQGqNLZPjMSOhotFHfcaiJgEJ2OYvOAASj48baH/J+MZGuASABCppXQ8Qfd+Dy2KkjziziAHiB40AEDI8jhJ14n1QAita7MQKW3WO82iPkaoGY3n2VMegNBYAFpLi+mj8lgAgxWfFYHAtHaoVaVRR80aJq5AQYnoMtRxifBQAiFON59Zo4XNPmoPpgT4f0K1EIobsjnREpoffV/QsAUMiODokqTLIPxQAiAPtAXVHpRSphwEgC/C7EvvNzpq1e1uuiY1Gvj1UEnbzRRjAD7BA1NRcGqtKGnhBQEFb9irkFqtb8cOFPqqhA6AzHk2ozS0H1O51Lem6nqcCe5ybmpJrDqraVvvVYkysEQEmurfVzzV74+1wvUr0xLRrNZDH59q/vg/ZBrFocN2TCaS7HAChdmnQ0fXvYWHhPT+4kKJ8izNAuAACSx2FWpXj6N7J0ccJJJxH7NjPGCCn45/OjrLiCPycAyC4CtgwNTSNkwux7ZguZjZqTQmAbN24ZJdvXrONS1s2XA+AQDezRQv2YWaj8YBJxm6zY60GFiiwgS4nNZ4g4Y6+SWMbpWMmxEeDEbWo9/egS3zoSYrxnD0aphP0dApa3DMAw3PLkPhE8oiL6hxZ5+LAbZT/Sxmd0LwUC3G82q0u5Znw+XQ694rZOSQVXScb1wxbRXCW9sltldtn77OQJ4iRcAbIHclw+HGxKCnLYCHxFdst/I7jxQtu+YR4ZikxFCeIsBBOp/vcDBV+fq4FAI7rd9+B5t3O5sPneO/SYC4HgPuC7WB/e/2NvI8VQAcsEqXLj/cA3OGHIDeFe/b48WN7+vQpz//tt9+2jz76iNt74qzNqk1FOQA7cG24r6jw1P7lc3EsnKP6Xml84dtw3ZvbW+xVge9jP/gefmcSMUhfYr/6PfaXfi+dLYLvYp9oIL9YoGfL3Pb2RgQHAIBgf70+dOHd/3Z63nsjlsBaZF36tzeuvWXf+uATZxkEaa84aVhNzkmeKwbAdO9L9xuRT8QA8fnnfcyYCAsMELBhR6MBEzn4oQwcKmRbLQItSviPhkO7fev2UgAExRuePXC/HIN7eQ+QUuzsAIjilepc1ft4vh5ZQEfgiQCQOgmsuHhl3hiDoMJxmM9d7hLPthdRIHnmYOViOiIzhj1AgrRnnQQWpWNqCqLi5w1j4dJL/jruOo77TN+lbVr4fMR+kfyPGSCIo8AAefzkid27/6DkYOoBEPzV4+DjXvG9OGnbVT4/Lrkbf5ZUABCdhwAQ2RN8R+yyWKbVY8hCepUFNBUWSPVcPIad5JKAArG1H9kWXCfsTvW+yo7GdllxOOdc8Aeca0f6aYRePC8hgUU/NEnZAwTzAQDI+++9RwDk0sVLXGsAYIV9AwACdjnGCAAIzx3/C8yTWQBAwMCGL2TvoBBbC5LXOetexM8Afte9EYtNvk3jLvsl9uKy519/l+88aV6tygCp3i+cl4rE8FkMgBAAn0M+EwwQLC46JQksFNZ1OgFsRmFd5msXzDO8kiYAfbePYFTEx47thP6+cuFnACpWGZM4HuOtjlgJGrMEMVZQrViFAcL4JMgjFwBIwQDZ6m9aD3235hllpwGApGG9TawlksDSNSxlgMBCNcBShETDyNBHod1qWK85tH6/Z5fPr9u5Tff/+IGtfr4/sb3DkQ1GU5vM1/icjWZNm0NCC/1Qqp23awZS9ycGQDB2VQmsvZ3HNj9BAutl7GfVPi27x3V5nLptBYBIAqsKgKgHiAAQFFNiwoLx2O953CVp6ufPn9nWWs/WTwBAcIwqAMJShFwCKxgd/BOkzElGCxeQ25Qo71bMk/pclM9tEn+CX/bCB9qwHCSI5NaCbDYKQ5j0D8cX6xbx4YP9qT0ZuU3AfcH8UuwJu6QYYFUbtTIAYmM2QRcAguN0UFTMGMLZ0Ty+VFWivKQAoHguIDJjDBjk7XF/pOzBWxCYJJTYjeR0c/sQeqDIB8Y2pGpP695X5+UZAHKS5T77/CuPwEYtA6RMLeNBwkORS2CVjhyBGnmTv2CA8l4RYg8UX3QGiKOTr/Jyh4EMxat82xt0kRpf8q6RDFa0WwasAYGuHi02xAoeav8VRiF02floBQgRTkSSWw44+ODXjZAYIPn5BACk5Bg0NpWeHb7XI5CMXMuR43m+fblT0VnGY6mt6xaAzqyQXqFoHr4Q4StigPh9zotdfTpysR7kC5jUDoyPoGcI6AFdM6h+GKriIIGVNzVrzq3ZDltRzgqOY24bG+t06tB3XswmpCtzsT6bWjaFLq5rgqNiMJulzgBhs3NnpdCBoBFjqMIj2OIqi3mjUyxGO/0t661fIEiCYAmNxiBLQn1d9NNAP5DMEzD4EQCSohn6aMxEDSq23Gl7gh/HxaIM1cuSa9BCawQAZDjJkxwAQFqguBPAcRAECa9223VcBUxImgoBD44Nh+jBuwfwAG1c/9wrJJRs0j5ZNdFAEs7BGDlFMEBw3VoAuaSNy2PhhQpGnwuecAMAosQP/oqEGyq8iZsFeRWCIPgeqpUl76bxoda3w6/4wcKOAEiolOOxWBkSWCPs/eGNXlkQIemyQMk/A0Bezeaefes1jcAvAACC5z8HcIOdV6JDCZPpfGajplPl19+8YJdvXLOtK+ct3fJncQ4VQijvgJXAHksNa0zNmRtpRiADtmXvcGgHh5BVGNneHhLi+wYQGLYTP5ORs+GaC2fdQZqqiQpOWIcMlZyh+Sqr4uaUvsIpQ7IQydw4gcukBxNWsFGBMRaSpl5x2KRdp1wJGH/NhLYLSWM2RGV1dWiKGTl6+UL8GwMgWigL/HBb7UxC+FVKcgTAVt/VogTnHcvExAvpowtw9ADx5okyzG5bXR5pxiS5AzWw936tDiLhvvR7PTt//oJtbW2zSTiapPbXHOQAWKG+GToHnJcACoAeqFR++PAhARBcP5pqf/rpp4WsFe+NxyXwO/DLkrwBAKHEtGSIJH2D840lFvE7WCAb21vsyQX/LIkD+NOYgQNQBi/3g54kxI+2ETtFAAhYougLs7c3tDt37tjDB4/43W63TQks/L6+6c2aAYCMRkOXLMu6rLIEAPLB+x9702YUPATfrAo8PT+63zovjEksxRODIO7rvAdIfM896QrQz5N9SHDifJ49e2o7OzuGJBb+hnnX7bTZABU9WRAvoTfWvbt3CYAgXol7gDCGCACIEuylRDHnVLlwClUK6k+Xp2Cj0FBU4fj8+XGUuI7fN2xsDfN+PY0F+rNgW2eAeNGWJyObrYzMD0SPaToi0xZ9esDUsjnuUQhPp6gsdgbIcT1AHPgLsXO0ztF5q2AkZoD4ZRSLmmW/y5NUk2F8PgMDBHMZYGLeAwRVqREAcvfe/ZJD+nligHxVAKTaAwTjFAMgGucqAAJbVn3VJRJ177Rt7Tqn2cx74sX7rAIg+Cy2SzEAcvQ4IeZlwqpogr5cAsu160sSWGCAEAD5jl2+dMll/zrtAICgBwgksLp5E/RA/ee8BABCdlwFAGEiDIBNJNNUtS8ao3iNIVsWX6fsmp6feOzqkr+y1ydFV6smmQXIaI7wunO2vwCQpjXbM2sDvFh0WHENXw8ABBJY0srvdpICAFmAZVoFQHreX6jJlty8hJJdi/ppyc7XjUv12iHpWJs4qGyocY/nXHwOAlzAoF0NANHarQBAhoMBfcOzHQAgzgDZXttyAAQ9pA4P6O9TyC8FxR8BIFij5c9Y+KXaAwTgdKt5zs9vvm9JY2zdLvp+7Nj5C+ftw/ev2vU3LzD2gL0GCPjl7ed2++4T29k5tOHkPBUJJrN1s0bPGklms/neSdMpv091AAj8YNED5JHNx+UeIEd8co282bITqHsG6rZdFQABeBdLYMUACBmcLAiY57FODICIAYL4FzHL82fPbHO9a+tra2yCXu0BQgks5BtWZYAEoJdhaCmfVeQpPdfkmf4j+TglLwNQ4nmaIu14FADh7A+5FbfLAriV//RcBnqAjO3+XmqPh4VM6FcFQJo2i3qAxBJYkHZDDxAvltjOAZC+bSXIQ6EHSOC0Ig5XDxBIgufhhNgtiuuj3C36gTD/ETJWyKugnyH7hIQCLYB7GeRuvWhL6zbGTpW/6T5U5+pJ8Uz+rP/+Pzrx+TvNDc4YIKc52qd0rPXf/ds1R6oBQGQ8Smhr3rlabilqWxgbGP+Yqf44k48Mf2s1J/06hqMx9x4gJXBBSf4KgyJP/seagnmT8vJ4xU7nSFAc1p458BEkfDg+OQBSAE7qJ6I0uvf8UDWqJ9WL4MCT8PEr4kwcIbc7AFI0mnSsJfpGBCxVnYpvuoTxERxOFTAqjwsqggMA4v7Gr8tXrZTU4N7VZ6UWAAlSKOE7kLyicQ0ayA5/uPF3VeSokSMYIO3MjDrySKAgwT9if43t7S02RQcgomrf6XRs6dirSVD1iGB1NsMiICTi6XlBhfVEPk893CoBIFjkU9pqklp//ZxtbF1mwIAgqdVOfMEB6Swk5EIVMPuBICHTbjGBhIQE9OkRyK1vbOTsDSL+bOrtki3uBlGR5Amr8ShjI99ut8UfVM2BfSUGiztILKggM5WEZuYUMeffXerE5UEkDYLAABrfWFRKwoq9RqZqYO7Nwzwx6D+aAy6n4QAIE3dRUy2/7UVChFJU0Xb4BAGYa/BLngUapp688SngPVFyADE08eXCBlVJoJuH7R008UZhrAQJzdDZ2C1QsLRI4P5tYV/+/bMeIK/DJp/t8xVH4BcAAImrWQkqRLRsLfhni5kNFkMmwiGBdeWtN+3ctUuWboHBZTZuzgwsEdhIyQ+OD8Y2PBza4cHARgNfdO4eDGz/YGSDQ9jXOZOyBqACqU7YMiW55gntMQEQJkMbbIiueMX7XHA1QV/UbLXZLFuBv583fGHB4vBEggO+XDg1vDJM7/E57BeqEDMuZuobDMf+Ml+ARWMmu1mynwuA2M7EiPsvwVbLbkuyiZY9blZeI9OCXg/aRqy8ooq2uOacyZdAkrFLMAIMATReBgiytubNR7MFQPNe3jcBSSUxMnAcXAveI2mLHwAgT5484TUJANH1OfPG4xf4E7EVsR+8J2gQKlDxr3o16G+x3Awqn7trfTYbl63HuWAbJZvwHlWqcTIM5yJwCtcndgquYdFAIcI8Z4BAAuvevfvsAdPptsgAwf43Nr0HmBgg9GtZ29J0Zteu3rT33/vIk+wR+MF5HBJD8UJTySolRlVgUE22wK81Oj4v9eP5MpdqYVzD2GRgT54+pozH8HDAoAbxAQo2Ll++bDdv3mT/FFzvncAAqQIgBLY6qHCWCO7xDBA+e5Q/LQezdQvpuoRm3QK7aSPMkjBf1NwW0nVBAovNfcxa7Tn7f+BhH08GHIutrUvWafcIZI2GLoE5R5VxRQKrjgES36P4eS7bD7DEjvaeWHa9sYeou9ZYAksASIkBEhhKjx8/sTv37pUcjofZxZrAP0Svvm+mCXrdWorzI1qnIHEPiRLFiBrzWAILtgR/XwUAiRkg8lEapGpCEbZB9yB+5pQc4pwKzXHje6Vkc7z/WMYO31O8XJ3jlH+MpGFrJbAciXY5xuDD6nqAfPQdACCXcwAEAO+LPW+CjqbWsyARzDg4JLwKBgh6IToIQwZIAEC0XR1ApPErM7/dt8fXGSfTVomIVk/0njyPsS+CSUHmV89qDC77+QMA8YICZ4AE2T72AEGBFwrOAIC1rINiO643vHjMC8QC6GrOFkWVRbbw5KbmShUI0WeFD14+OlIJOGn8dKzqXD9yT1QweZIEVgBgmWgOxQJigAgA+fVf/3U7v3Heep0uC/32Dw4ISkxC/wmCN4nfh5UAkEViSXaehSCNxa61W2Nb60PW+pG98cY1+7Vf/cC+9cGbeRN02IP/71/dtX/9F1/Y/QcvbDC86PHR/Jw1muuUx56aN+8+7qX7swwAYZNsNEF/+ogMED33MfNL+4998SrHPWmbqp08bnsUDEoCSz1AWm3M3Q6LPrGOFwDidgqVAM4AAQDCcY+aoG+tdY8yQKIeIJDAYgFS7mrCL1yf551tc0AD8dEyG6wyXm4RclZxvqpqG3BMHTdfg4S1v7/3NJizIZyprfibjDfzWB4v3N/7e1N7NPDYVXE+8jNqgh4z+la5Zw6AuIx30QTds2lQIenOXZpt2ybeA2TTARAcB+KeEvWEecE8Qw2G8jsaIG+pHvIjAVXCmsjnp/+d9o95n8CSCQDHZBb6/QU7JVsUx5ixfaqLY1YZh+QP/vEqm53aNmcAyKkN9ekdaO13f6f2YHn1finBTpMaAQae9M0Nkx6qaI/HSWItUG3WrNFpWvHy6xz2il/lZif1AKHJqRrUKPD2Jkllwxwv2Y6AH+Hkir+XG8BXCzaq33fxgOJ1NDCuqvf6toUziCXMiOmWAZAKelLXSKp0r5cBIKL8V5grpcUMnBAlrMIeAwBCsICgVAGA5Mf00iK/JjItCvDMFwTO8GDAGv7T+4KREW5oE1Iq0HZ0Onaajm1wuE9HD+omen60QXsMRh+fj4cHBEDOnz9PmQQkr7BwZSIFQV9oPJkn+kOyiom/wCLAQhSBVn/tnG1sXiJbAwtnsFlaISHhzsPBLNGu2aC7hR4fh7a/f0iZLgAx2p9kJESjd/kIp19SW5y69nNbW+vY2lrbmmjq1YJzdPaH7o2cWCxHEss4SApL56Um6dIDF0AivfA4OSeQA8fScXW8akAYen7lwEi8H9xfMlJCcor69L7e48vZQg6AFMG9M0B4L5CAxOIwzCUljTjvgvSAV734wgyveKGL92cAyMtY2rNtX/sI/JwDIHq2/PmUdFQ5kYXPAIAczAZM+G6/dcWuvnXdtq9ctMGa2WQ8tt10YIPx0Hsd7R8w0TDYHdjB3oENDodkdsDeDcaopkeiAdI1nbwHiD/TDQb2PJesYZMxmH5o9oxtUXkepJ6iBKz0r+dYoHkGyksRuFjy5USwPrQ/WBBKFkALDchIaSEFBojLK2EhKQYIPVsEDJXfw3Z5ks/13gubWRS+p5Mxm9ciNoF9RFIKthzVYex9gcpeyDSFvhUCyAkABxA8X7AgERRrcIZYAr6o2+mSLYF/xRqEzez312xzY5Osj83NDQIhvT78aZe+eYzzo0yUy4PBT6BaFvYc5wCwG+eIatAXgQHy+PEjXu8777xrH3/8cQ7wEKhuenNu+B3JDgj8kQZz7IuwLfYlv4lzQFIUiT8UGfTW1vLPlQRT5S/GG0CJ/EWcaJXEYyEDNjMDANJ0CbT9vZHdunXL7t974OBMr2P9fpv+ubfmVXcFAAJwr02WYwyAtEPvEwGJsTxB/FxRniUUDMS/ywbx/uLe9tocc2n2B3iQ14d7QAAEDJCdJy5tNXJmFpMi7bZdunTRbty4aefObVNG7taXX3I7xAgffvihvfvue0eaoDuOWAAgOBYSXHm/TMWrZID4GRWL9/LvVVty3HYFAwTPrgMgLlvnLGIAVXgliReJ4JEej4f824Xz1wiAjMdT3kcCqPN6CaxqD5C65KL+FidYvyoAUgJCCGJlZHqojw7+rTZBf/jokd0IhSVCAAAgAElEQVS+c7fkmn7eGCBfBQARGKkeIF6w08urwDV/dAzFyn5ffFiWASD6u2wAnjf1g5HdEMtMx4n/xe/VmBfby1bp87hoQOcDW8FzrJPACn6p1AQ99ACZogn6vieaJYEFAOTK5SuhZ1GbAG8OgLTbNs0BEDAwHeQA84PMODDVAgACz8mxCKXVAg2qyS+NmwCQuDCqDgCpgrzxZI3nxiqAAL67ynbYL+aOnk/Ze91PfM7zR5FcKwAgC9jS0AR9jkI1MEAcAAHQDQDE9wO2qYMf7C1MWXHIW4J9ip5l5b4TMRBSF0NWx7c0xwJoVfe96jgKsIuT8HlyOKxjGaaEoOdYCaw6AGQwsPtkgDzLm6BfAADS7ZENu7e/VwFAXAKLRRMrMEC43k03rN3qWGOxZ+12apsbGPfH9tZbN+23f+u79tF33mI8gmtEfPHj/+dn9i//7Cd29+6OjSYXyQzOFgBA1sgAyRJnex73qgNAcM8xV8QAQRHHCwAg4wPaE+UHqrblmwZAsF72dbmD8SgEQCwJAKQqgVUGQDbzuBZFG5DA2uzXACB5DxDE3as3QScYAbWPPMouF1LHOibVfJy+U/Yj3q+1mN9u57kfznX/zPt/+pjk8XaQnVduAPf43m5aC4Ao/oRfKRV4njCn0PnDAZCGzRrer8ylOxuWLLKcAXIOPUDUBD3BeGbW5nV4vRbyIogBvBhUgZTHOS7l1WCcwxAfBVMpCkTKAAhsFYFtSYQ1GzaZuvyZbE0MgPg8kYyvO9E4Ljv6Ps6fFncYv7V+dAaAnGR/zj7/iiPQDwyQOpElxxzLL70X5czTAEXToKOAQVHJrT3JGFG2KOrb8LKX8jJGpW7fXwcAQspleLkdKY9YHQiSbxPkecrfr4y3wISoB0s+flEiyb9VNKGvjrWb0DJAwsbZR6q9iuNXGRw0TzEAVHO98TaCh2rHhP0wI8YKDXJwcuEYXldUsGvKCH+AusPpVgEQAh4NlwLAi1X+jSLxtmjMbN6cWqfX5oIIwer+/gvKqnAx02lZPzh/LPqn6diGg30GAwAfAJygjwjBBVaOuEPHIoEBTmA0KMAXuUWLnHZnw7q9bQIgbKaI7yGgDoCLS2kVFMPQ2tIOUNlMAGSDiYe8MavuvlZuAQDR56MRWCBIhnX4g/4pqLDRQqUa7EKiBOMCBy9JEJwbkmge3HtlLJy8frBokGQXmStB4ipe6CkhEwfu1WeE74P+m57xGADBOI/QpDjIk3AxQadbWCcBIFrEOPjhVYKYEWPItkQVzzHAgW20eJaT1+c61zMA5GWt9dn2r20EAviHZ0XzVYv213bMaMfX/7d/UPILsX/SZlrcVX1BnCDE+c8WczucjphMWn/zkp2/dsU6m+v23FImZ54NDmx/eGgvnr+wh3cf0jalAzQrR0JmbknDNZ6pWs/eTn1rtzbz/gUEbmcu3STJJd8usU7L+4eo6omBf974221LEz0tkBwhQ6/Qatd1xUkTt61FU8k8cRIS1HgPYN0r4RzcyFkj9B/eHwSfFVVYLnVYrejXfYcvEdNBDAckZXHd+Az2WZI99ItRlWs8V7ggZPIG7D5nOeB3NRGGD8QPfAQAGciL4TtsXr+5SYkrfD9md8iWqzIbxxMDBPdRIBm+gyQd7jd6gIAB4gDIOwRACmmrLPdP2A8KE3Bc7AfXqabqSkbgWrGdFzwAIBvx+vEdSls1G9ZfX+f+MVbyOfgOtsUL/k+SWjgOK6yThOBLLOmFsZijBwgksGYLJs7BALl//wETiOgBsrbW5fG9WXrRA4T3bYZeJVO7euUGGSBMyIXG2nk1ogCpEGsoWYrzKsCyMvMyTzLCxR5hgPjin1I8lLxMbTwa2vNnOwQ2cK5sLL++TmAM8+rq1av8G4o4nOFSSGCBsdPrrbmkJhggIUbxxblLpzkAUieBFZruRvFdbEuqdmXZZ3kcbBOkE0IiwRlSXiSiKsiQGLAJE5YohAHbFuN18fwbBEBGw9QO9j1BmS0gZ3JyDxA9t4qL6xKNmpfVZGbd+2oCty5BqmIfzEs9S1UGCJu3Pnpkt27fKbmIXwYARHO8KoGFsasDQOQ3MR/dDjlIHyco62JUPO+6vziWqn4x7uoBoFg5Tu5XQTHtW7ZQ9kU2uIhhgxzscQCICgyCtCuuSU3Q63qAfPzRRw6A0C62bI8MkF1KYHHdAz/nujIlAATjlJGBjcKBwABh4VlQLw59S+LrjtcY8r3LABBdezXujteX8e8ao5Pinfh8lm2L+bAaANIiAFL0AHHdfZt7D6gYAOl13depbyQlNiG5yXFqueQm+Tb1AMhx1xXbiZLNeEkAJI4F4vmfxxpfAQCBBBaaoD97ukNpJEhgFQDIlPOOUn05A6ToASJ5RN7vMBBHJbCa1rZt9gRbzPet3Zra5mbXkuYTu3nzhv3bv/037Nsf3sh7e8GP/8mPf2p/9uc/tUePdm2WXQp9uzat0egZ8gPp4uUBEC96cfat+neSAbLzyLKR9w+L18NxPPyyAEjVP9TNkdiGHT+HkqMSWAEAqZPAigGQ9bXNvEecmqBv9pFncAms3RfPeN+yVwZAGoYeHLz/tT1AiuxlbKfripHdZkQACHNQ/v0CAAmACPuHCgAJElBBMl8ACBk++1N7PCxYY5gDyongXtMGxwoXJxgpB0AIjdq04UwTY7FGhQHSSAmAXIgYIK3AYBFpnXMtB0Bc9j+PicK26n0CRQ4nXrnsN8Ew9ixySUj5SczteL1TBkAKxni8Ho0vuWqv6nJBvOI/OJPAOsmfnX3+FUfAAZBK0j7aZ5F+zjG/KCUd6RLlPUIixkHYLf+JDuGa0gA055ax8irSWnqJ63FpnHIfi5f4Oo1BEpeehYpOLYokwZRLU1UYH944KQJAeFlHEc1Chqc8EDQiR75fXEFhzP17xzNAAhCVWzcNeQwgxADIUQZIdexKAEhNDxEnYFQhslAVm88S/2K+Xd4jBkcrvJkfK0iQhHHOHZL6QJT4R+JU+H7i/1wKcm5zAB65BFYhF+Z/ndmsObFuv8MECCSwDg72WIWJxFcHAEgPSZ8uZbEQzA4G+7nuM6p/QBHF9ki+QRcR8lUCQJg8iRJamKsYBwEgjUbXmskaqaRsWg7Ao9W0dtBBFwAiCTTQhNEX5BDa9gcDW1/v87wFwDjgEiqX2bcC8zLJAYnRcGbD4czW17tkgUD6C3hBdWGn4AyLOThxnBsW0QIuqgCIkmJIguB3bC8QBOcWO34cS03oKBmDCcR75bJlHuH4Q+gMn9CPI/rXqZkLNvGkDBZ6s7Ai0wEQSnuQReQMkHwBBYEbynu1qIQzRs+AQO3EYcVooeMN1XyiucYJCo3PGQDyMpb2bNvXOgK/IABIdSEg8FXBNZ475CTHi9B3aaNrjV7bJpbZveEeE+IDNBBdZDZLZzYZThwAGabs/YGm5Qje+YyjF+YMTVrb1mys5wlsT3yiv4c/56rWgx9vJ+28+TOTAbAPkL2i/fGFbbPbtQYbZEP60JP2Ov94UVBe8JRlNwR0OFtAdHsHQGRftBh2WQLXXlaCW3+rgkdaeIt6D7uN70KKCuOE8VNvDPgOLeKUbNJ5KSmF84PMkSqbYd/F9JMdx1ijChg+SYA35RmRJA8JWIyPkpECIGRb8V6JAgE2OG8k1NUEHSAIzvGtt97KARDJeGHBTSmxLLMrV67kPhHXigQ9JLhw7WJukHHR6/Fc8T18BqAEFaHoCbW+ucF94DOcI7bFvgWWYHv4QC36cK64LxhjNTvWNc5tjGUkGSB7u8PAALlPn98DAwR+2My6fcwvjw0mk1BcMG0FAOS6vfeuAyBgLuJfjaWSG7E8GuaEnjPdR82pEjgHNxv1ACmSk+r/4RJYkM0ZDg6YvMJxIHmxCXCr4c2dATrhXmC8v/jii9om6AT1IgDkSBN0ACAhcZsnhEguL2LLZeBANaG5bLtGBICAEcZXDQCymAN89Ubng8EB78mFc84ASSeZjYYZn4F0hlhwkT8b2L5OAqu6uNf1xbYP9wXHiV91Sc34O9p2GQCCmGopABJ6gPwyAiC0/QHUrQIgGDM8zwIrOQUC0IHfCfxRiqy8Bisl1VQNH6StVOjD57jbpe3gsxqapLsc7dGeDvkyLexPz61kCvG+6gv0jB7LAFkCgOB4ZQmsO/beu+/Zxx99bFevAACZUvIKNvf57i6rfCFbRwAkMMZc1ndB4EMASO67A3N/FjHKquB6DIDIf8jnVMcI2wpIqkuQxYljLhui+7Is1loF/NB3NY9USKI1gNjwzgBZDQDp98Ca8/mFdSaK7FisFQCQDI23AwCCHkTHvXCdAo+rNkBjmH9/RQCkClJVj5/HOCjGIGOuwbUjxwZFIKHoD/OHxSc1DJAcAIl6gFzcusAeIJh7u3t7DoDMIE7snFiYZ4/lyiojvN9aLuYq7E1L5hssZJlNX1grSb3Qzx5SAus3/q1P7L13r+Z+G8/5n/7Lz+0v/uILe/YMBYhvOAAy32APEBZIJs4APO6lscNcxdyIARA8y3EPkGUACO6pxnhVIG/V7eJCmeOv46sBILEEVh0DBEb16wBAqtk+Pvc1bD2BGrIN8bXHAAhk5xj/lhggvrWAAWeAOPiM68DxuFZZLDhnHh3O7em4KFQ6LQDkXBMASJ8/m4kDFTkAQkZekOWSBBZjKi8CLmxxcZ2x7BcWULJXyGvFfjJWBJF9xHix8DcqkFaMXhfL6H7IrpbvT8hZ/v4/POnxO9XPzySwTnW4T+dgPUpgLQdA/CwKytmRJuiRBJZvGWnL5YCC9uIbKBnOCv1GVpLRepmrJgASKuZf5nvatgk5hGMAkBKEwKL0mI8gjcAYACnDAdXkcglM4kC5LE/dw+9jKYZENP7xxnmjaPyxAKOiOvj83uYgTvT9IxJYpcBfG4Zrqm2iXmaE+L0vz5f8bue9VcJ+g9yGWpoQjhHNLgBL7pQ8Uc6UfthHHjAEw+xXr/98/1615H0dis8FtS1shgqPZGLtrjNA5mi+O0Z1p8uGQN/V+2V0uLCZziY2HB1QvxV7QfDb6bYZvEGaZYqm4HOnOhIsCAGyAn1mDALNkMyFORrtQgIDQTGa+TrNk8kmJNmYyFdT9SaTbUy+jEY2Go5YrQV6qjupjI34IGui6mBP2CGJ4kyJ4WBsg8HYev0uky+sTF64HEi8aFQFshaPYoAoyRKDGzi2kmNijMQAiJJDul/4F9tj380EMhNFjxIEzZGAZ2gmHwMgDm5goOA0x7yulNW0kHcRS9qb9DlUiL95lSmeIwdAME74bDSdEQBRICNGC+YK/qbKZyUdJFGhgPLWH/6TVzE5Z985G4GvfwS+YQDk7T/+I7ex0UI1Ts7rgmOZl3IQXiwAs4VZuvBndbbWtnk7sfFibk9mKavyD5AkZoPmzKbjKXsVPH3w1MbDEUHfduIL5i5KLgPtDkxH2LuyYGXhp0gVh/2F7YhYlTxHbhZ9E1XzrSQ0AXd5QdgESR+l6YSLcPRJgD33hUbYdyhfc4xX1bwAaIoYQG4R5+SVyCHplOsQJwR8yWKYTNmzAv4Cdg69oQDYO5Di54CkBM4PNnN/b5+A/Y2bNwkmoBKToEavRx+gxbzOD8wOJLm5kMEiPSS34Ie5bbCVeD8YDG1n5yl9KZLi+J7uN85HdtjZKQ5uwybD7ntRgPdWwLjAzwGQ2N/fI2Pi0aNHHMPr12+wDwj8B0AL/IsX9oXkiRKQeI/EA85Bfow+YzzmeQvUQMJaTA9WO6PIIDSJ13cle6KxefbsWa7zjGOLuSLJSF0rY7/GhDHIDABIkMC69eVtnnO/Dx/v1wsABItyFlNMxl55FwCQa1dv2Lc++NRZL0wu+eJVrBwcr1ohjnOKK6yxfVxJzYVqE3yIuLms92NjHTJkMwMDxGW5hrwHkLw5f+68XbgArXVnlpw/dy4HQG7dvk2QB8d6//337e2332HvF9wXFVs0mpB68ab1KjrgHNec0gIdajqBhYSnzxlXRYAK0I0FJ6E4Ju+FJwkg7rToJaZcoApDXBIiCK2iItTUrDw1qm2QCTPz3iVZ16YpsghgBqPaNbFRusOKbdwXxD4Yb7CWALphLmheqgqymrCN7SWuS1X/y+yo/l61sQLi4iQmxoJjw15DEz5LmMeXL19xkC48Hw8ePLRbd+7w+ZFMB2xmOsv43KjS0wudjk/MHufU4nN2cxqSSSd4wtiHVEEI7Qf/AlyDvY+fPfyOZ0TXhudW4CfuF8ZB56HEjQAQf1bKJ1eXcJddjStgFScrbjwu6R7vU9vHgAoTc4iRo6RVvpohKIE1Q2ANdlxykclj9fXh2mBGBgj2NQMQvLdPGaK7t2/zGf3k44/JAEGBFfzA06dP2ZB6ijEAKKT1PXXh4QMwVwGMppahj1aVASIWSGCAxPM5vodiWKtQoDoWGv04gUvwJfRcwffxnIltCPsPew4br7kssCC+P3XPYd001Hfj+0e7HOSCuW5qAwRpcN21IIuDVZ2BATIkmI171EeR3VrLEBsc7O95z8dW27Y2zzOBupgDMMNDllkj8SboJz1Py5KKpWetAoAsu/b478fZKbgLL151AMRjAP7RJRdD8R5sp5LFi7mzqgC+gQnx9MkTW+v17bd+67fs8rnLXNdj/TYaj+z+g/s2Cz0W6YzYP7LJz/NYLAxMnvTOwRD4iBBv2dRaTS9i7DTHlOW8dGGdgIjsMubIsxdD2909tBHiyEXPGTrWAXQcuIon2zw9t1V77+vyWc5i3dt5bFmQwNJzLRume1a1k8f5gpPmiD5fdb6DjYRUmM9xj8XUA8TtqN9vxVwoPEEcCv937dp1xrwwSchF4FlsNeZ2/ty2zdIJm6BT9m06Yd6CguB58aFiEM8e0X4pHqYNVh4kKMnwwqJ8mPJKQZoNMYNvUWzX5LNVjBg3SRTbB7YHAFd+UM21xfK0vhuIZ8Du4pomaWoPDzJ7PHBbzXFrtRgHw8coPlMcsMp9awBUpKB6IYE1N4+b4iboF9pzO7fRs+21rm23wKTNCHB4fI0+tA7SLFBbUa0xz4vTvacJrqwVnjfaXMYQc8uC0ofnZ0J+dzbOpetj+5j7dUmsBpAont+KXzX3MV6wD3omSvP19/6nVYbr1LY5A0BObahP70Dd3/33Swerq+jXZGVC/khkWEbnc4ggl26qfB4hhGCAzNGL4RUZIHhQVcX4KiOWEAApV2fGQVq8Tz7cgSanv5erPFW8HjNAghmOjTLZxPq7J2uXOSuuoYO8WPVc6BwpIhqff2CBaP8RMl43PrHEVO40ovOrnleV61EKnAR8hQVO3fmWjFtoQJ2PpVB4SUA1mnRISA5xnIODyhe8bNCEwChouUcgSOEBC4ZJWO/yIwbSSWZpK7VG6AGCShYs9pEowwv+o8XPvLEpqICTdMAm5lgYsml5r8MgBzJWWCxnC9eKxHcQFGPxHAMgOAfXPB8bq34yJC8ky+X3DskCryTF3wuZFgAgOL94gYTzVPID2qfQYteCAU31molrjON8odE9HLr8Ca4HwTh+9F7JCLzHj+6Vjqe5jgW1/obvCACRHIqqecUckeOXE8wb4BIA8eRNLhMjJxsacemYZHmFfi++MIF2/JQa966ZrAVrkVhD8IBHm0EtaauwFa7Bj2dumE4ZbOv8BIDgPFX569VMQRIkNCnVYvkMAHkVi3v2ndcyAt8wAPLu//Ff5UkaBcTxYo6Jk5CUUcUQ3sf+M19INhJLelvc/rCR2TCb2eF0ajtzrzoFzIHlAdbd8+mcCYR7X9yx4cGAizAAnHjm1zacgeAIgpqNLh99+vajZMajX+gkBEBwfjiO5AG1MEQC29lyrh9cCuy5anennCe1DBT3StNh9i4S+OGnoIQM7B4Wn7C3sG/bW9usymeSebHgwksgPOwXxhuJWYwT/sULMlIffPABE7fq4RRXvGqR4venAMhl95lMo111ABk/+AxJcpzH+fPnuDBGosfBGNfExuJaPkoJenyGv8eVz9gWwAQSt5BUAgME212/ft3efvtt+i/1WhAzETJZ2A+uXwCHbLVsvCrX4mOyWTkAM1b1z9j8Fy+NqSRstLhDghAv+Qb3P7Nc/kZjjn0mrRnjCPUAgUTU559/wXmKQoT5POV1HQVA0GQbjXQn7AHy4bc+5f4BEmg+6bo1LzRH9F6FDAL4FScoZmavlYUn21R84tdYSGBBExoxwngy4r1NxxOOC1g1SC5h+wtggLRaTPQgmQ4WCK7dAZC3rd9f5xyboScF5hMkSgIAwipyJloDDSrEMzjXXrtj/W6P56fnDP/mC2j45ZBEUaxSTSSVF+cCI7G4D7ISSFgGOhjgIP8+WF2up43QHM8ZAJB0Avka6II7Kzbpji1pOZiGbXDfkfgRAKL5skriQ7YkNjbVZFj8Prax8TXGf0csilcBgMzIkNI8QrJYAIieXyXQJ6kDO2IvABBCQmaV17JEdnz+cVL7uH1WfUg8x+PjtLptni/OH+eM/SvBju0wxwCAwK7ofkmfPX8eQmENtoF9rY5/3Xmucm9l6+Pv160x5f9kT+QfY9/pc6rwHcjrqYAJIBDvn3xtYDASoAeLsdHMAZCdpzsEQOADxABhLN/v0dYeDAZ8XglaBylasbLJPhADhAxL5Kl9JUkbg+MH/3YcAyS+PxrH+Dmu3nsBQQIz8H2w7mCP8C/sP9grkigUECXQQuO5yhzWNnF1s+wq9oeXAJB2x/0jARCiAohNEp6HAyCwEW32o8AYDw4PDGwIFKhtb11w6UXrej+iRmaLhjOGTnpV7YG2L83bYwCQ0tp9VUAS1SlYUkOaOS+CcAAkVjvgewZTC5uHGAnz8MH9+/b08RMWbPz2b/+2XbtwlYAaxhR+9+7duwZvQMYH4qeWV5RDnk3XlRd3VhggeCtAv9WALJsxodtpehU8AJGmejuEgox0ZjadzW06yyydBzloSA6hMBXPTDVpXHNT9NwqFtJc9oKPOWMYPFN7z55YNto/kuiNn+/8GuMcWU1RkezgSXPkZT4/HgABI9Kfbzx3sqnTqTcHf/utdxknYp2NtfiL58/NstQuXrxg89mUAAjyI/OpK0mwiJrFlwAMBDIV5bNZDoAUYEYz9OjSNSkfV85BeZFs/GLRbDWnBX+WBEBFMVWpCbr24YKQcQ7DcTnPMwgwf7A3s4eHajjuYyI5RPwuRu6q96OBuIzSg02bhh4gc/YIkgSWs0W3WzPb6LZsvduyzWYovg3rDu9t5rF3PQASrj/0NMH+lGeLm6DPCXT5XOa8Q47KAFicfDUat9gPKH5TfFQFQEpj/Z/8zycf5BS3OANATnGwT+tQVQAkNzBVVkjUg6J0bjVN0AsDXdTf1xmsBfp/fIM9QF4nAFIX5AZ8OR8+sj+WACA+XlGPjPCt0gKjBgCJDdNxTcxp8CJOixu3gp0T3+P8WiqTsux8AvMnAkDiz6tOm4u1zKv6uKgP1U7FvwBAnOFTACAOhDBoQCAe2Bp58Ed1E0VGEU82XByCNr3mQMw7GYSwPDnDHh6omhOVD+c1Z6N2Xxhmli0KEAJ/B3sEDh9MBNIEDY3DAJi0HPwIlGDXpIdutDdr9aqfFuVZVJpAACWbMcCQtjDeg4GCRRubrM9DwiJUyar6FGPIprtJ0NlG8iVpW9IKUg/oeTFGdWmaAx4HB/t2eIim7t7DQ1rtqmRV5asWEBo3XyD6Dz7T+WIRgu9WARDNATlQJdwAfmDuc0EFNgqcbFi05844UKu5YOaj4vfPEwYIXP3eYcEqHNOrW1E116S2OBN1GSptvSqa8gTWsOFkmjNAsM8YAME+VPmMY+E6NdZK6J0BIKfloc6Oc+IIfMMAyDv/+39ZAjjipFx87niO42BYQbAWgWQAJG1rr53nM7c3n9kAzI/p1J7DtkMqBjYtQRVZ07JJZjvPntndn31hAwAgAJ8TyFPNrL/uzAVWUmW+YCiWWEdHVMUGJ411s9e2Rqdo4I1jeTKkTcQCILUn3n1PxTXKNzngrZ95pj4Esfxj6OVCY+dgCBkK1JVOqXN9/cYN63Z6dv78BQIOWnCBEZKD7mZMTH/5xRf2dGeHSUCc26/8yq8w+YXvdOGjOh362fy+BR/rthuVYWhEmlESyXWCPamI++WJj4TVwM9fPCdLQCDEYDhwexuaCoMRA6BeySjZUi2CcH30B0Fyis16795lcgs++MaNG+wDouQX/I0AB8pnTCb8TBX5qtYV20CAiI4RJ8zxO6qeIf2C3+HP4HfFgNR9xHhqv7g98pvqjSJgBPtod+GHoX29sP39MXtkfP7Z5/RDYIDMFz6WvT6cm88dAA4c2xka6QIAcQYIxnQynZYaLavKFPvQWOKc9HucaI6TK1xkNiDO5c2eCf6FIhN8xP2CIRkAkOFoUAFALlq34300AIDg3ggA+fLLL3kPTwJA4hjCCz19/inpuL2xafjhXBiPGTPRB4d+OZQU5XMkCc3iXy8eUYWyAMcAHiEOQFIBFx3k5RaMqyRnN0GH1sCQzdjvpN3cYHX3HE2OszaTlr2NzJJ20fMG8w5zEAlZzD/GtOGZOsmm4HOBO/G21SR8NekZ25HqXD4KgEztypWrXlzTaNghNfkfELQqAyANS6de2JJXZq7IAKnG+4rV8vg8JPM0NieNS/X669ZU2AcKkWD3cB0xI0/PAcYW9waf4foF/AqAj+3CLycA4uurWTq1g70929nZsXu375QAEDxnYIA8evzIDgaHZMKBFTIPMXfMvq4CIASRXgEAkVyQbGt17iv21nyJnyfYWcmZ4Z7imQSoJ0Bb7J/Y1ivOOGne5WtEFmeFxF9FeioHQLoCQMDojwCQEQAQSCgBAEFCFCPUsNk0tRElFBvW72/awf6B2QKFa77GrPYAWXauP98AiJLGDoDwmUpTyiiCAdLrBADk4jX2WAPDY5JO7M6dOyUApBEYtGKAKIbjv0cAkAlOCxkAACAASURBVIWl5nEeCie9eBJQt+cPWLUfJJ9RgIC1/jSb8wexzYw+Y2EL+kZXnkiI/h3/+roBkJexoSed28t8/vIACPqplQEQxlBTB0AW2cQuXbxo2Sy1PcSFsCUzxK5JzgBZHQABQ7vMVnUlmaoCSRkA8WLZ0Dckyv0w5QaSTx6fu7qLcktx7E5mOHsrekyB92JKeHFpavd3Z/bgwOc87OjXC4B4DicGQNqhcGXdxtZtLgzZpZ5N6Nu2Np2NCjAKjCjYdJv6uZftqytuFAXtXnGVj0EAIvH8VgGQ9cW4VCxWwEXREbAvMUCiPoNO1JGqjOfxwKKRLyaAFcDV1o/OeoC8zDN8tu0rjECnwgBxJ1OG9+IEOJPyMWMjppZF3y3sTURdq/aMEABSkdEq8dXyFPHRi+ODxABtBTiyZmxAJ2tRAkvnmGctSnssrr88MjDmqrCLAxIZZi1AS04tLMx85ekyEP7MB1q4Bo6nFGj/UX+EOGkElJgGLIxrsB2FDh/3UUgB8Bx1fDE2IAMgFDxIffB8ORQ1fKAgMSCLugwEUe8KDfsRx87CXG8yy4CjBIJ49SwBEJ6bAyH+e1QFhWocJZM4Wj5e+b1gLOPNxAk2kV1CC2xZK7Npe2YpmB1oYg4HPZ+5nikrFUOT9tCMHMn5OQAQaL+jCVQT1Gck2SHhESpUAJ60IIEV6NFBBov6mKiaQaId9PE0tfmsSRaIGC0OBMyCfApkXAAKOC0djg1sEDTdRaKt00Z1qCcFdK0CQBiQYV40kIRDJXLC65llHrBoUTgYHLISSbruqFwGQCIAhLTloF+MMUTACMqrO0OvDpMUixYjAGvIzAgsFyUD8Rw4SwMVJM5AaYABEsA//J0gSJBtwJzBe2fE9Hi9aGBPhx0aPePYXhkaAJlZWeqqhUQb5BzSCY/tz1loCMtmyw1DQROfsrDQwb0EEIMxwoKaDfUWfhwHSIog7MEf/YtXsLZnXzkbgdcwAt8wAHLjn//n+UUpYVDyh8Gn4bkSAFL1C/lC0po2WXg177TXs0UHMlhtGwS5o1mzw8UAJLAGe95X4fbPPrfRIRggTWtD2gd9HtZ6lAhsQss5G5w46B5FVFYJEWNDO0j6PWv2nG0BG4zrUTW+J1umOe0d28R+z214keTl7xlWYuVeR4VddPKK+zQHSmAPL128bN/5zndse/scq7phszWua0jYhmpgjAMYC3/1V39lDx8+ZOILtvoHP/iBffjhh3kz8ThOyWMB0uAhTzF3ACRIOrCaLSlsphggWOBiPJAIF4A8Grl/IWOy1bJNJLW3XPYD20oiK/bZ7iu8rweSlkiKAADBeUO2CwAI9oUkpgAQSUPCn+HYkmMEiwQvJduV6IwTbkqKCQBBJaqYJGQuBNuv+4/KXiWG8Tf5STVXlv4/9ofm5mCRIkxBE3Rcy2c/AwDSzAEQ/F5lgHiVNRrpTtgE/VsffMIYYBgau6t/i8AZAn9tNO72iln8W/cqJRoD5Uljz++FRJHutUuTTWw0HHD+IE5yBshF63VcXgjvBYDcvnuXDBABIG+9BQaIS0HAtwIAEwOkBIAECazYF2/2121zzec1jqv5gm0055QgjW1OHUjg8QQvmPFVsxkKRfi8Iu6bmi3QrwVAI5pBe8JjMvbG9815nxXa3fa69bvbnBOj+a4tGhmvTXJsksDCey3odW7HGSCcM/ZZfZ2U5FwKgAQJLOxPTdCx/yoAcu/+fTZBF3DAtQxipioAQnzuZDkYza+TgJu6hPeJBvqYDbr9rvXX1nIgp/o8iAGCfyVZVmWAxBW9vxQMEKz1grxIsnAwThJYMQACCaxrV69x/nV6XVar7x8CAHEJH+LzeIW1ttumGecVQG83I75Wow9akQECgG0VAIRFEZLCC3GE/CpBCLItnYEY2wgxTKoAyDLbWDe9tC7wyy/33nAAJLF21yWPCwksmA4xQAaUQISU8lrfAV6s152lsqCcHnyhzZHkbNKeLEIS/6Tn4STb4IarYNbpGqpxl/5el3g/Yo9WZoCE/jVYW2XOkoVUKQCQJ48f5wDIG5cAgBjX3kiCwj/O2D8kZJojACQ/b03HCgCCtf+4MXQ2yiKxxgKJ9sSSBdQUAGi0aMM1l+g75qllCyg3TG3ehKxPwxZQJGlAcKhlnQwyqse/ZINhW7S2jv0S4qGXYYC8jA096dxe5vNVARABi77+FgDyXsiDFRJY8+nYLkUMEBTOAAABWxTsD9gmXw/I79UwQHIJW/T2K/ufPCe3rAeICp5ytZWiV4i3Rw3skpB7KwEggfoD1pwKcJF78UcKBUGIIXydgfjoHgCQ/dcFgPgczMgAcWmqJAAgnenAmohdsqm1swnZp2+88YZLuoMpvzBfG6RcROS5Is8Dlv+GYyxCoRhBCEnvzgsABN9rLua2OXoeZLPKABT3EXKV3DYqqopjldj/M+6OesXqvuLv7f/0DAB5mWf4bNtXGIF2FQAROhdBAG5DnB4f1SZGSF6IkSrH59eko+27KL+CBNYRgboKv8p1J49e3FcNpFtYpBI/UOJDAEiR+tdh6wKETqtNg64gS0kIOVkYSgV5qn7Nt8WqmI2gvZG7L8z8PbW2w+IMjhU0USRPvDG0L3CxPYaJMQ7+LpAgSEjxfIPR8wp7Vdr7vj0Yg1Momk1rvwQMov24wVz4eQQd8NigloMTaSg6eLJs/JhbAntWgUxoQiUE2oPq0HclB2i8Yaw7Ih83vCUbBEAEWRRIzKOew8cFskeUpGqhYZ03t8S1TRpTO2yMyQBBwEVd2ymaxuK+ANxIrNOHTJOPI3qAjKeo3HE9Uk5J5Bn84wCihUbrCuCwH4AhAELYo6Pleu8Ns8loZqPB1Lu9saoAGqqeIMT5O1CDILlDEMRBB1SAOiACTVVURvI+oAqOwAiS/n4uCLCz2dx7kRBscBCISY1p6sDTYh56hrhWNH56vT515AEsYEwQ8DAZGZgWOVgYqoMl8+JVtg5auBaoAwb9fi9IbrlUiCxFq92xpOVJGz4bC2fQCFAEOwVgEfTk4cTRAJ5JJYwhFnOoUOW1OIA1HOH8fRuwXzY3t3ju0KZ3IMcrqVm13Grb2uYW/8UCBOfFKg/eZ4x9gzRtnAvmFZNgaWqTFMfCuGR28N/8X69gbc++cjYCr2kEKjq3tCN43pZxlb3s+ms5mTf+6R+W9lMC6aMqrSo4EgfL2gG1btubfAZT9DgChbzVsmFoAj5L0E8gQZG2DQ9G9pd/+Zd297MvbTIa0Ya2UNkOqSU2Hu1a0oTvWwUACZrApSth18DSXwCAtNYASC+YpMd5qv+H2zfYVK8EU/KmCP7d95aSMubVn3kFFAHeIMeAKq7MAZNWC7KEsFEwU94M++LFS/arv/qr9tFHH+UgCHslhIUI7CNABCSlkfTCD873e9/7nn3yySe5njNnQkgyKblMP2nwCwWgoyp1AP+6Jp03wG7sA1JJ+AxJekiAiF3omu0b1lg0g2yh+wKBL7HMkeYPzhdJESQQ4INu3rxJAATfEcuE8yRNg60fcKxwTPgMJKRj+QH4CVxfzBxB0gwv9izJMhuwcteZJGomH98zJK8wrkq+OUiQ8vvYXowUskQSbAef07CD/XEAQD6jz0UfLvSQqANAGMMEAOTK5ev2wfsfc984P5w7fjAeGjPsA++VnMD4a47F9zZ+LjFHmq2CkeUxFeJBn58x03MyHhIAga8E4HH58iXrA1ysACBVCaybN98qAyCIKyMJrIJ16T1A8NJYo166HSQc8PdY/sorMottV0kGZpmXbnnc7DE7YyrIqyCJgCbpPIeRbWzgXvZZrU3Zt1GTEliNRcs6LUjPza3Zn1qz5fMmBkDYJH7T7Zdi/lWM7EkACKO6ihxKbD9LIBCrN71YA/MbMizYf94DpNGwg8NDu//gQQ6ASMpPAMhXlcA6DgRZZTw0b+Ntl91ngN0AQCSBpWdTa686AERSgbHd1bxH7Fs9/7pz1jw86Xqq+4qTd/quntmvTQIrACAugeXgphggz3Z27O6du/bB++/bp598YlevXHU2d69L+60eIAJAuFYMyXT8jv1Qvq4igUWf8IoAiMayGhOUEp2RjYgTahhD2Gsx/fBewEg18bYKIJnHIicyQFYHQNCSjGxR9N8ZDGwyyazX3XS7Nm8bxRwss2ZrNam5VWzeywAgJ81h2p8M1sGLTo+XwCoDIPIlkMB68ugx11boAfLm5TdzBsh4Mibbc8relJhHSFI7K5Y5kEq0Wu0Bgl4k4+aIa8jmArwPyJ82rZn1Qp4KiXffnxKzc5t6oSFyADUASHtWKCgcNz64F8cBICjg2Hv22GbDkyWwqsnhZfZvlfv1Mtu8KgCCmOPtt95zEHCBYpOZ7b54YbN0ZBcvnC8ksACmziYBAFkugcW00BEJLOQdywUCpwOAFBLsKkYuABDE+G4H7714nQyQ5QBIc7xvjdnEFtOJNdIh4453333XLl68yH5xs7kR8Cd2FBU+ez6vAEBkSyBXxiLTkNSiT1oEKcSQM7RsZv2DJyUAJAYtYvtNQDFiu8c2K86nKv+itYBineRHZ03QX+YZPtv2FUagVe0BEiGm8e5omLlQLhIFOXNhyXFre4ZE26oHSBUAqQMblv2t7u+rDgOUgAGCHMFlYrpclKCv7hd6452g8cdGzJKFCLJNXJSGpHucFGFgyUpKr0hXwB5XjeUVl0Frm4suJvS97wkS64HMkCdPWtDrDlWAPi6O+sbVmw4QOKgCmif/k8xU6Kmi93LGbjCxAJsHMCYAIlVeXRig3DkVLTj4SeleocgjGGZ9hmUt0y6B5cHa2Hw+ei5P9wqBJEGNYGSZqEYT09Bck+eMYCcpmpKzQjIAO2mS2aCVWtb0Kl02M5+MuA98t91tWW/dm5Hj/WQ6ttHk0IEoNoFDkIbfRZHEVThDgsmvAAQA1MB5IkBXQ1a8Hx1O7HAPDA4flw4aOXa98SQWrdxvYkziuSQWKrJcwxg/qkwVmKX9i32UpjMu2h18CUyQBFWlXn3LZGFIJODMBYBoP5LAKnqGeO8T3StsF8t9qOeH7rEWGpKSkn68mBSdbs/aHa8CEwCCm6t9vth9wYawcOZw7OiBguBWlWPan1ggg+HIRmNneyTQ1z133rqdLrXkCYCwQm3B6wTwcu7iJWuFz1WBgGsjuyc0aycAEiqfcRwwZNBHBTTfw//2/17VzJxtdzYCr30EFGzq+cTzV5dUK04kyDV8DWf25j/7z3K7UJew0LnJfijArSY7+Hc0P2/1HaQm+6Nl86Rtw06fz39qbcvYvLhps0lmf/7nf2aPb9+x2QTSU5BI9GIBaHODAdJCNVe2gq52DmK7jHfxKgMgLTDD1lARbkwsyrbDjrMBesur7wFcxNdHPxwYZrmPAKCbqF+IS/RpEeD5KwdA3IdD5rBDIB0nCJt24cJFJhI+/fS79C2wdUgEqrk4Enm7uy/IkoEEFuQnsM9Pv/upfe+7/p289EMMgNDMFP4Br9FonCdyPQmN5pjeA6WozkWSAn0Dunbv3n36KlSjTaH5HNiKAPLRD2I6Qf8mZ1l44j5o14ciBJ+z7nPRVB0AyKNHAEASAiBgFWA+IUHtfU98ngMUkA8SAwWyKNgP7hFeSvLGQAX8AfbHviG2sOFo5FW5ZgQdpHmNa4XfBOiF48FP4fi4DsxrMUDwd/mMhY3pw8HeOTxwiY/PfvYZ70+vDykwl0/r9r1oJG6CPktRRTw2ASD0o91u3vw8bvBMsIXFFqFfmWKQsGgVQBIvML2AIwAgYOJ6uMRiINkOVO0yLkKD2vv3bTwc2bntbQIg6GGCcz+/fY7/7u57D5BYAisGQF62B0gDFaIALJgEc61wFuDwzuAcnTWBa8I2blP01IZfoiboYIBQQxtFR5DPm2U2y8DERbEM7sOE4EiW7dv6etfW+j2bhnnasr55M4SWtZrrLLgZzae0E5gjkEuDjBwSP5j3AkBexrQqjitZnkp8XQcq1CUYaC+O9AApmqAjeYl5DAmsL2/fLjEnMAleRw8Q2fyXGZPq2q7qL/S+v75ma+v1DBAWy6Dh8bNnfC5XkcD6ZQBA1ESqDIB4E3QAy/fv3KVMHQCQmAECAGTv4IDFZIzVg6ww101YCyGuWNIDhD7BA5DcP2h+Ki7RmrLKAFkGgFSTZvp+nHTDvuNY3dfKR/uDKpm+6hwUGBvHVJhDOp4zQIJE8hwSWGHPi2boARIYIJ2W9Wnjm3Z+e5uf7e0e2jxzEBtyhwDJAYA0kl8uAAR9SmMJLDFAELfcuHKdfgdr7vFkQonIKgCCEUXcpFdeUFlhgHhsOFXLbNp49n0MMtPssRIBIPQhC8QzWKvPLVPvFUgtsdB3NQks2TXNOYErKoABA8QBkCc2G+4dYTNVk8QxAFJnM6s+YNW5fNJ2rwqAID56520wQBBjgRWR2YsXz206GtiFGABhD5DU81Yv3QOkHgCp9vbA2JWboAdllZoeIGUJLHwvFIAERgif+fCDvJvGXRJYeJYR8yKmfLCX2cPDoi/IV5bAmk/JuATTfdrwPmgZijYCA6QpNub40BpoWD+b2HSwx2LXt956x1kgG5sor/FcFvrBhoLoHAgRI4QFU/4wQVJeijH6F8+IF097YUwzm9rV0RNvyV6Syo16U4V9nwSA6PNiHeEAZT7vf/9/OGnanurnZz1ATnW4T+dgJwEgcRB6GgDIMkDjtACQ6nGO66MhwEELXgVMAhAEgNAwB/1zLS7xLxZNouqqEv4IUBIAEBiyGAChoyUbwYM9/LQDM6S00EVYFRbE8b9MDEAiiVJJogMWclixI9bvzrcoXvk7GdfKlHUFkSKBVApm8WeQLUoMEAdA8BIDRAl9D0ILsKraMySwJfPFO++J2BoSOYuuc95t2Gy9adb2awa4ME7Hzh6hfEVi3bVO3ncinU1sMh3mAAiDJjiqwMgpwCYHYTKi50i+lAEQ3efxILXBPqpPfW54L412LvdAyiUb6BUSWKxsDmyWOPDiXArSWLr3SNJPU6flFnMryfcfS4phX3DkSAbFjA8cTwCMpD4wNhgvyYwoERZLWighg+0IOgFgCn1D1Oy211+3bg/0ZNfuFsNJDdihJ+8Vp9vWRzVmYMXguBirmO4O8HE0ShlEY/GKMd3cAAOkkzfXRc8RMFKY3Go0bfvCRev0vPcJJcmC9rwCWYy7U3Ql++VVsWhMiyDvyX/9f56OgT47ytkIrDAC3yQAcvNf/Bc8w2W+W0kQSQfFQa4+k4+BqMZg4aB1BqChB8mpvo276zzGaJ7YFKyI2dwmw4n96Z/+qT1/+NDmqHSl63Cb12o7qAxGSCOn2S8fyDy5pk2WkGNa/Z6119a4FdgVAohhJ2Bb2K+Ji4WiDwG2lR2JfTD+Bv/gDdPxUzBBmIrmPnzxBUYf/uZMUWfkXbhwwX7jN37TPvroYwIJZCIEKRjFETjHzz77jCwKLMQxzmCAfPrppzz3eBGjOEU+A+9hZ7UvHJPn3A69m4Kv9CS1J4ORKMc1wm57X605z4sMkLUNazX7TABJPixOzmvo8R3YZSQtxQDBOaEHCGSw8B1ngHQZE2H/7JER+muxmrkDOUZnpeilpFhtbINiADQGz2a8j7hWSTsKlAfABFAFn2HskEzV9eG9gBWBIosGGCc4emKDQ5f4+NlfAwBB3w9Ul/pc7fZQVVsAIPAvs2liw8HILl96kwwQJm63tvL7RX/f6XCscd04D+6r6xWDcfJOY6yK+HyuN3079GIjU5txqi9kUczj1wHQH/0i7ttoMLDtrW27cuVyDoBcOHeex32xt2e373oTdOwTyVUBIASXcgksl3IoSWCFusP4vDFsrbhat1KN7aCgAz/L7E78tKMaMgdAFh6PzGYpJVrQPrfdRnKmZfPswDY3ewTY0rH3HUnmXZtNUfyTWKe9yXHfG4+5P9xzgB4YdwCi+B0xSm5GVji/OElcBwrXWa0q8FHdB+JTvCSBhesVA0QACCSwvrxVACCs4l0igdV8ySboq17HCq4t36Run/hbf2ONACjmIe6X4mnFvYjHkfT/NxUAAZDIJujTqR3u7dOuqgfIJx8DALnqEljdrj189JAASAqpX7C4Q3yeAyB47o5IYCFdHBJgXhX50gBI9RmO44LqHKkm3hT7xOtwfEdroVVtRPU4qwEgzjaBbfAm6L7Y9CboAEBQtNWy9TVnHr77zrs2GY/t4YMn9uL5gL4mm3Uoz+Q9QLzI7KRXvJZe9vuqDJCTjpV/zn7nL8EAwXCEAjL1AAEDBMUQAEBuXr2RAyBQM3AAxJUqxAChT1BCNZxI7tFDgaVyCLO8T4SDHwRAKH1FOgnfa15wfqHkgdLWc5s3JWMdeiNg6xWwKM1bFXTEcxHHEACy/+yJTVcEQASiaNzrQI+vGwhZFQBRwaLLYXtT9HffeZ/xJ1I9+BuYt5Phvl28cOFID5CqBJakpQQ3OAMkQA9iqSPHVcMAqQNAIJMev/jsrwyARFL02ElgSpRiyEoPEPibh/tzezTwGB7z4GsDQCyxaVMASDsHQCRH2UyHlL9Cc/l0uM+46/LVa4yTL1y6bM12Py925XPrD1NZCouIiE90MFryOCKXsnImu9YvzWxmb6U7lkBkq0aaMC7k0LNQjVVi+638Ue2+/u5/t7JpOo0NzwCQ0xjlUz5G8h/8zvKeH1H1PU5LiKjy4HgfeqTVnrVvHyKC2i1QRQ9n51nwpVJXr0sCyySBVfArqyn+vOKgbFb5jo22IrkLPvxBsxQBI6o720C8KXXl1TNuSJx+j4ATPRFi8CMGStgYG70Ngna4J/2LhpdYvGE/XNg3PZHi+oSohJV4a6E5nleehsrAdrPN73mbkKh3Rh5ohMaRlN7yfeZBJR2Efy9/hSpaSULhth5ZtITvUHorSHB507FiftFAhj5V8mdif+TvQ4Cb8NzA7PDAG2Pl1X0zm86y0FvCZUGoYxt+5r2mzdYSB0CsYdNsSpYHAZD5whJUEPehc+0zeDZH/4+xV4fgns9nNs3SXGYLW+E/ACnOcnAABBXBAC1KAEWzaelwZgBBXMoLzbnb1gEAMh6zChXamKAfUs4jJNzEPpHsFK5ZiQoEIAgumLxCImeGSq25y1pE9w5aqwhGHWDy+4oxEcARLxoxX5C8UDIJclM4Hu6pmp7LgelfMTNiCrqcJxZZ1C1nM8p1a3d7UYMtNM1CY8A+z+n5ixdcRKyto9LXEz1g8yCxhnNCwEwpEgCBXLS7PJWSQb3uGpkeoOn7fUBl7twODw6o/rV17oJ1oU0eKnixPywQMRY49xwAofSbS8aJdYPv3PrDf37KlvrscGcjsHwEvkkA5O0//qPSiS1LzsVUZ30BtsFNs9tmLH4gWMVkVq9rDSTpu32b9Df4rKfWMWAB7AGye2h/8uMf2wGSW2hezUp22CywCoxyeUiikgte47/LfysaBZYZIOWtAH50NxyMQX8N2Csy8qYzt1dra4Hp4fZfjZppA4MsGQBb2CKcb5K43XMARAyQoigBVYt4ofCUEoMLsAL7HCswQH7t1/4mm9nmTIqICYD7sPNsx376k59Qwujp0x0CLt///g/YQ0Q2zivoiyq3eDGihb38mgMgDgwjOQ5/SzA9AauhZ48fPeJnsNPwlWJT0KZ2+9bvbOUASJzAjucMrhdzRU3QUZWM8bl+/ToBEJyfS0FB9ibxRR4lGLwvC37wuxL+YkJJ9kY+CvtUJTLOJWm3CILgc9xLXAc+xzjhBQDkANXRFQAEx3PJLDSgd19FJmEzJViE5MtwMCUA8td//TPGGwJAcI4xADIej5xBkiY2GIzs0sU37P33PnKmwblz+bMiySuBRbpP6gXC8CwHNTzGwI9ejNsoF+fzUABIErSxFasiVhgMDsjsGR4eMsEPAATSlohtzp87xxhyd2/Pbh0DgNQxQI6XwDJrh9hE8YOuR0UVijlkQ47zDzMmvNDks0kpFJ/PYzJAGo2ZtTsAvFp27lzH3nzjEpkusxS9R0Y2OpjZ0yfPbPfFoS3mYDL17TDF+Hm/Gche4f5UARCcH+bYKq/4GqrJLb2PEzFVG6v7rb8DABGAiedIAAieUdx4NEGvAiAY19chgfV1JeuWJXrFAJEEFovBgnQrxgDPBpL+sAN1PUBkJ9ymIYZMf+ElsCQ9DVumRtAnASDtbod+Yu9g31Lo209TsuIIvbMvolcUnySBtSoAoue4XLBXVBJjTsegbbzWiG2bYh8l6uKYIgZB9Iys8jxim9UAEPczZQCk4QBIehj6GMJOtJkQ/vST75IB+eUXd+z+3ac2GA4tm7YpywcFgdl8stLp/VwDILCzZOMi5+G+UD1AEB902w6AvPXGzbwHiACQNPSX9JZNYU2/AgOE9ysI8/iK3nMIKqiUILdUS1zUwgvv8K9HiAXD0HNXJyMgVQBEc0yJYAAgiBP3dh6/FABSnavLfMJKk2WFjV4FAEGRDxkg77xvUEPBiAkAGR/ulRggznQqS2A50KPeHnl20bKKBBbuS3NRBgbrgA38LQZAfI9FcW8+DEeaoIsBUgVAPC7yoMv/QXikviDKBzzYn9vjrxEAQV8PMkAssTQAILMGABCAeJAP8zFrZROCH4hT5umQfm59c8uuX79hb1y/Yetb5204HIVrcBUXB3WKKDBIu3DuAwDxHGbI2XJTjw8BSjLGnE3t7ckTQ6mEeuvqGSjsM/IlWMPh/oYim7wHiRdyab2H73jsWuSifNk0t8Xv/fcrzNzT2+QMADm9sT61IzX/w799LADC5z6SHtJ7mRbR5ped8JGm6aUNifcGGkBNw+1wsCPFmNHfV6n+WnZuCPeTWNKrojPpD2rx7UIO3P8eN7AmSAHDkQMg3n8ilqTi4iSAIJ5IcEkLJZ2VeJAhYQUl5JRyAMSDCgWOLgsgAKRY5Hrw4VU5sUOOA0QcA04Li1ecN6sggvHzANK1ANVrQwto0VCBqQAAIABJREFU9SrBfmG4ioVbYWDpM8KCMwdJBJbk/qRJBkozMFDorLhg9wnnaW1/7yyQ4l9uESQ7PHEUqo5Y0Rgkv1h54ufHYBnbASAIklBpsrDD5tRmuP9gKEDPcebSHBgL6GO3u4k1kpCYW8xstkBSAw4QvSF8e4AQdP5BegXBHvVx8wSXAyAEKNoIdMP+0rllEySPPDEB8KPbaRu0UL1JXkqQZS3omdPZcFi9utj7tLj0CJJvlLTCfGNFMZrWogdIAT6yIoZMF2zvwAEksFQVq6SQZrvubQyAxFWbaLaLc9OCO2e2AOBIUy40cb2xLi/uBRJiYGm0e31KukjzuNF0toz0zZ89f2GHg0PrtHHPvBcHPr948TyTDQQsIEXS6YQm7w5QQLKFWruUO3NwzxfEkCuZM0kBLfXNLTBL1h0smk5ZqQNwSDIiSg4y8Ax9VtxZA3Rc2F/+6H85NRt9dqCzEThpBL5JAEQMkPgcq8mKqp2Iq4Nkz5ksbDVt2vNKqgMAm1hUJW2b9Na9v0K7j+YF1KMe7A7sxz/+sQ12n9t0MqFdQzX75ib6LQHIbLIhpk2rSchisVUsBQJgQYd5NGkpUATgR39zg7YUiXkkQJHYh01DghzvvdAgZoGUGSDwS+jP5DHAzJpJ0SzdEzahuZR74HCKYO95L6ONda9CP3/+Ehuaoy8G7B3s4niaUlpTzbiR+PvJT37Cc8XvGMPvf//7rNBHIlcMVPlzgQWKRQpA3JMYSBGoz4UAEPdp/nfIVsFXb5/bNiTTwZhgLxY2w4AkRZf2FteuYyiJD/CaoHZgMsBW37t3j+eO17VrXt2GMYKf2NzcoG9lFW0A63H+ACkASmA8JDeKfeJ68a+Og31KyorAd6dN7WScDySCcD8FhuPfWAJLDBCcL7bDfnA8l6v0RCp6gKChNqp7h8OZAyA//WvewxIA0sc9RzNIsDBRhJHZdAIAZJgDICyE2NzME7sCM6pJOo2pnim9j5OMSqbAnzIxoRiJcp4enyhOxT0fHgIAuccxAQACCaz1NfhvAAbneD8EgEACC+dfZYAcB4BwvR0CbV1PkwzlMnNagIKqUJmMDXKyJ9nHKSWrQrzV8OueToesUAUA0gkMkO//4Nv2yScf2rUrVyCUxbmy83jP/vIvfmI/+avP7NmTAwdnbdOSVo9yV5DpxHxEDIHxwO+Ku1ddn9QlNOuAg9jOV0EQbU/buwwAAZinHiD3H9gXt27lzAlngNhrkcCKr+VVxqR6f+P9rQqASKpO7GVfO/i6ieD7LyEAQnuKSvjQA+Rw3xkgd2/fsW998IGhCTp6gDCWDgDI7j4AEO+vN0MCLBRywa8cB4BwLQgfvgIDRH4nBtur8QPXqG0UoRU9p2KWR+yjNKf0fOh91e65jGNUtHeM4VgNAMG6ZBkAcsAm6L0uehJ2aDv/xne/R5vy2We3CIBw3ZVinYJsBBqAl3sdLDu9n2cAxHs5Hg+A/OZv/qa9c/0dVueDaSQAZBL6eBKWCL6IhSThlRekViSwHM139iNzB3mT0ZA4Z9K4Cmg44Ot0E+/3ARDFE16YyydLp64MgDx7TJmi6nyP4+AY1Mvj0iUKGqvO4ZP8YnGchIWBHrsWTF8UHyLGQlzAeFWS1SzkdUnqd95+n8+pABBIQY4O9+z8+XMv3QOEcejXAIBUlVtKPmdlAMTZEfyuy5kwH6a8SQyAPPoaJbCSCACZBABk2uhQEituK9CxmU2GA5uMhpZAPg92t9myK1ev2s2337FLV9+MejUdLXBmjBjybPgdkrUqcGV8Hj6XHWQB2yy1tw/vGQW5gv/U2GrNp3hSRUl6X40BNPcp0xj2pfmI7yQ/+h9Xnb6nst0ZAHIqw3y6BwEAosVSfGQuaot1yRGaef55zAConPpJDBCvrfc+CnWvZYFy/PdVg+m6/QP8EJXLjUG552l13zzNiE7nC/+i0Y90V/W9GNjg34iCetNuX8wl1gwNquNKFS1s2Bg6ABNeoedBhbatSmBJSiNnlARoK14oxUEd9cebXs1Z/fEKItdUzMGPSE6Jjir0PcmDkxCU6HjxmFcDNgIrjQ61NvPglccM2oICQML8Yk+MaIeOGEfyBw2nTrKaI0iQZFxZ+4v9VkLfCuqlz6e2kx7aJMijAGxIM4AOoXltq2FJ23uIuAMETRaSFb5g4vazCc/Bnb9Xk3gFmQMpSMZhWzgC/Wi+NLOmNTKXNME27U7Lup2WTVh1OGbPC4Agaq7KJukhCPHKWSo5BSmHmSUYz6gZKprqYT0i5yMiFt7j+5BLw4+YGnLmVZBMEi+xhBV+x3lJbgPjq4WKpKmqAIiuWwBIsw15sVaejEKyrNNp5Q1qn714wYQLwS3U4sy9AfrFi+dsfcPlTgCKFL1IvJqVklYhwYZnzRe4LVZNCwBBsnJ9Y4MAiPqpoEoH5473kv3CfSmSQ+WGXv/v7/3j0zXUZ0c7G4FjRiBOjCmZo2T2Eu9abXbxyuN77X/9+yUpmuqijm6zUo0eB82KP/CsIuHyLD2kTZz2+pS/avbWbLq2yX0Ms4ZNpjBuZvPJnADIcG+XcjWT8cTmM8gvgbXWsKTVtMa8aUeLKl8dAOlvbdr6tksRoVoWybR+b40ACBLvYMa5LS2KA2SHxcDkvzMH6tsdMNuqMpFiZGDgPDhqNtuU3wNbvddz6aVz5y7Y3/pbv27f/va3abeQjKV8QNAxxnlAAuvzzz9nFSJkYDDGkMACk0KNxLVQEXivogZsK9YE2aiUC/K+VEyEUQLLiyWQuGcifPcFbTYWvwD1UX2OMaK80AyES6flS3ZQ917xgSrmcS4CQDDOOKcrV65Q3xjbYJ8bG5C9aeb7Q/IZ9wWJaHwX2wCcEKCCzwoJhywUKjjLEfetBTCdi/0mgRskCvGSr3OAHexMZ4bgB9eBbSV7kI8Nepk00AMFSdY2GSBo8vpTACALywEQMkMhgdVw9ijGkfNnktjh4aAEgICxiOQ6zpfPSgAvFFvkMZmKcGokCuJxFrNSSUF/Rn0u5gAIzmk45LnDH2OcwAB5FQCEyR9ohUOOBxXmLBTxBrcMZkJMydgYSdfABMPfq8lIbBMziE4yXmk2IdOcY9VAgQhkxrzQxGxqrWTMGObf+eGv2ccff2ibG+uWpZAoNRsdZvbXP/2Z/cW//qndv/OUMddw2rdmq8uk5qVLl/jsYR5gDkoCqy4OXnae1YTWsgRn1W7ma4WoSpoFUyGOxrOGZxD26fJlMHfQS8m8CXotAAI27Syf2zhfEMRWqYbWs6xrXHZNq67ZVk3yLesBEjPA8Cz/Gw+AxBJYd+7YB+8DAEET9Cs2ZTFRO2eATFDIVQJAvBCJ64clPUBeBgCJGTpaR8cxTPzs0G4EJpUKs3z9HPo7JknONIyTclXwQ37tJFuhz782AKTXtq1N73f4nQ+/zQK3W7fu2bOnB7wG2PopJPZQ4w3NzhVev0gAiNaW9+/dI0MUDBAAIO9ef4e+MAZAUthlFJkFAIS+KBqP4wCQxrzncSZySmE9bg1nc7n9cgCEyV3mClydg5mFhRcnQp6RoAj6eyYny5HJlomBqVhXcwc+gQyQrwEA0b7jf1eYKitt8rIMEM8jOAACCSwwX2MGyOhgtwyAfIUeIK/CAPlaABCyLQKLsxFydoghA1M7B0C+5h4gqwIgfRTx7u3a4f6edRJnyw3GqW1tb9tb77xrb958h3EO8kL5c1OVCIsAEPR6Q1F1njMKYKJiLVwvmq6/c3j/RACEcUMAzOP8o9aBcRzDvqxR72IBKd2/949WmruntdEZAHJaI32Kx0n+zu+UjlYCF2oAkLrPl7vskNBeej1wVPU0w1XBj1WD6bpTgK7tEQaIKgtqUJmYUof9qXpID3icVlFQFwMbop/lBiFgrHEAGC8eSD8L7A8uLkTrDAYNCx0h1H4uRUUTA8EAYChYkmHRe7I52GDSjXuM1DLADMfUdSq4VDAqIEfnXHU6Ok7dPYIEFqpe+G94kQESAyAhueILqzIAEqRmcwaCh4+heEO6y5A7CLJdZH6g5wplxzq2OxnY3b0dG069CSqaRkLSSkwYQ3N0rtWDPEmrYY1W0dNDElgY8zoAxCmfAECKIF1VmxiXFv5bgAET+re0wQLxpnjuWCG5Ncm1xiFvBTk1OSMCYwuwXLxZIeYG6J+SxkAVMzRplXSjnnzQf8Q+eug50nZWCr6jSkodX3O0CoCo0ayasfu9KWTZVF2rhu9asGhxw2brKRqaJ5axcTCAHmhwQ7+87QyQNhJnu2SAOAED1wEZq5ZduLDBJqWQkcGjKgDEq6aNizbIdkxSyJCpOWzber017ktMDyQRAYAgcYHtUGWMhYkSTAJ0mKCpqcI5A0BO0UmdHerEEfgmAZDr/9SboAfzm/9erbNEdRGAaPrEAIpIJkp2Fl5nlKKCMLHDrXWbrfWs0enaqOdss2aaGNnw84Wlw4n9yZ/8iT0d7NpwNLAsSw35VYCpl1pt67VaXtlbeX7p65yaWEg0Uns4sBiD75dPpIQege+WrW1vW2/DbcbjR89pP3q9dUsnAED2bX3Dk9NorJxBNhEVnlOvJESOEnZsNoNMowOqLTIKAzs9YqNWq0IwLmCNkFre6vALFy9epQTW+x98YJ0uAJCNUEnvIAiYgQACHjx4wAQ2ABBILX7nOx+RNQIJKVyT4g9cI9gpOF+AxZRv7HXKLFgqU1DxPagDeNwwncDezm1weEjZQfgNABSevPIKa0+AN1xbPrAz5dtZXwcmquQGs5kdHhyyp8STJ2iC3qYE1ptvvhkagYM5i8ys+zXKaLLPE6r2XQYLDeQpV9Xrka0omS9PerjMljdGb9v29pZ1e2vcD/aBmzWF1v1oaCkLGgD+eG8MnCP6j0BOCN/f29/nTRR4js7n2KadZLa+hvnQshcvDskA+eLzWzw2vo94AmPSoSqRS4pBHgVg/yRt2MGBAyAffvCJra9vUAAB8Qv1/EOTYrA4KJ+J4o5Q4IFzwssTOYUYSKjeKWxJSCouFqj4RIUs+o65vAJlRJEEhazkYGo7T5/SPwIAuXr1om1t9gIDBFKTTdvbG9iXtx/mTdDfe+899gCBn8VcQIKVz3gAQDDGYp3OwJbKJRJCPDFvWTNLOI8Z2eXVR8HKsGLabDqB5rbLj+093+H1rvUxFxAXjS1JcH8BhKq4qWWzqQNX3d663+PpwLrr7uc//t5Ve/+D63blykXb2vC+Og/v7NtnP7tttz5/YE8ejJhs3YPkXgJG6gXOS4Jth0OyQfp9MI+mbusQl4QQt+C4e8+c+LUgEHP86ySQpBSnhP3jOQAIiucAQA371iwWBEAePHxot+/c5nOL+e3PJ1jPXpSDOeAFQdAGj5KB+ZzK0yqR9Y/+Fpizuir2SMCrOSfJztcFkP7BZEVsGyr9ianCFk8Z83baTUtHz1ncsr3ZMlukNhkPrNOe83lYtC9bo71unbY/A7y3HWcMIi6EHQSIiusEoLu5uc6+cmTnJ2AF+XlxTk5TG43w/B6fiManXAdxs3BngyrAkbtY2lW03uFXvbKY+vmQC2I87GON4isy9PVscLwgR+IyvV5pj/FB/8BOYKJ7pTbXZoEND5vF+AAM7MGQfuDLL76wb33rW/bJRx+T7cRasU7Pnu7s2M7zXRunDoiAIYUx6TYb1mosaAsnAIFhI5OOJa0umdbjuUsHttB6N9gQnjfvrdvnOAmn9YHWlNXEmO4HE9HVZyVmBERFiBr343ICVRCk+kwVc9Vts2IA3o/AFmd1cmBZNttu9zHWsGO4ViQcAbwjJsF30PMC83h9Y93W19Y5Tof7BzYauowviiEYE0XNln3YyhFU/D6+xnh9X7IpoSUJp1kuZ+6DGb+PE57LLBD9d+j1VQUkilyHx3be6NqPgffwx9N0ao8ePuRziDn9w3/3h3bzzRtkuGLew6bC1zM2wDhywEPRWc2jGMuUyjU0YVR8wkWXEeeXqhFpbL/igwRB61yeabld1jhiDPPC1JBLwd8AgKD32v7zp5aN9vM4SGMW3+fj8iXVM1g2N5bN57pnI55DswxjXTBAmDhvNWhX8OMyqf4MML4l+9IZIWiC3u2iZ2aLsQv8ze7+IX1hM0vtcNeLBhqTA5eEDxJHOP4UNp91PgF4wjEW6ATo//qnJA9Hr0KZpSqbX6MjU8SeQVKzibnJeKeQvOJczfNGZVslO+ASmkWuA/4RtvHRAD1APHbFi7KmQTpVqh+xXVk+m/yTBfrRsJ8N7gmKaznyZKYzmgsMdXS3GQ2H7NHGQnJrUEEEPv7aG9fsxs0bzGd0mp7n9KrZMM8hVhP8ittpxJxB+pFAoJtt5cMI6OG5nGe2kaXMO7aRt4EtNLMNm7lsPWTh555HWyQ+xr53qYnp+J4thU9C3z0f/xAX6T783hkD5KS5cvb5VxyB5t9xBogbA/4/D1QUtOR9F+REo+3jpH+xo/AbE9r+CNS9nH7lVKvyK1QxnvR39XR4xTGAcU3yxlmBAeIjEf2/2HneSCj8SUyLYvykNOmDybGpBh5iSSjGx/tQsXn0Mjw4zvevcQ+aZOgBkveFQCKdAbMaqga2SH4HQmVftNB0iCRisFSCLr+3hV5f7iB0QpUArdi2+J7Pq2IfxVfRv8KTQv5ytD1MwfDeKzmK8S2aoDMwhU5iYK9wKy6wxWpocSGnZAcksNCRFE4alM7d8dDu7z+z0RQSCG7oMzSho5TZ3OZA/BsZpbOY/Go3rdUF2OFsDhwbgAnGnI29SPBxBkg68aQ+qpEFTJFFg8VMSLwlllg7NGjjMhD7bweNblbXepNOSTJ12PRUDd2wWEJFLnSsXdKKzCT0tMmltpAucakHJKQoyYJFS3gc+2jiSnor5GLadG5IgjiAgF4YPoe5qKSUlfc2gaYkAlokZNbW10LQ4I4L04FJjZkDMvqbL/BCoozN0NE/ZeE/ga0B8ANJISQyAHQAqIBOtWtILmyKgtpm07a30aAUkmOe8JK8GH4n9R4ONUhhsSE6m5a1rNdfY7CNKlZcI8YJiQpUbOKeP3zw0EYjACAbTGzhnuLLuG7KmYX7pufxX/3BP3lFq3P2tbMReD0jUF0Ui+1VfzRR/7/6udz8Z/8g30l1MV5dkGlRXPgBtw3FgjCxWea9jHa3+pb2keBq27DrfRg6aduaAA/mCxsfjgiAPB6+sMPx0OZZaixEM7OrrY71kdxPfDFLs6eAHynVvMmfH98XYSHpEBJisllYDApYXt8+Z73NLdqwx49eEADp9zbYf8gBkCD31Ehtlk188T+d+DHmkPYSAOIrOsr8aE2AlZl8oUAYBUcLFCqwrpuMArwIgPzq37R333vf2gQcXJpL44nzhh1FA3Q0GEUVNBZmH374ob377rs5uwP7wvdg55WYJniMhW5gp2hukYEaYoL4Hs5SB+PHkG+cAtBuM1mORJcawrPXScsr9/Uj/4331AoP8oX4Hmw1GrgjgYD9Qf5KAIhXjLl6N2y/yz76PvCDF/rEIGkvGSsvQPCCBPhlHBuyYogRcK5gCWJ8eQ4heTMeDGxweEDfMCNAkTIhALAJiS8s3pDsglwHkrFIwIrNkDRmtrGOnlYte/5sjwAItN8x9XprXWug/wvkGXuYgw48pZAhwHmliR0cHLIJ+re/9Snv7WzsjdlxfwUeICYgG6WHn54n48LcRlIzj8BDxih/HjFP8j5xSHAjlsQ9d5YPF/cTAHgzm40WrGIFwwmgFsCBc9sucbm9jfnesL39kd26/ZgACO6DABAkRsiUQUzA5AH6rDhQpWILJA4185VgoWxd6glmASAFEOLFM/hwNIKcZ9s2NzZseLDLc+r3EcuMbDw+tFYLIIjHWm0mk1uWpj1nA/S3bDye2sHwhSW9Cc/n8htmV9/YssuXz9u57S7/9uxhag/vP7VH93ft2eMZ5+WoNbdGKyGoADYV7g+b1l++zOcK+3dmVZTwzjO5Bes5GCZzAKR+nRRb6OOSorJx/DcctmCApDxXzo/AAHnw8IHdun07L34RACIWFOahs4wQR7l0UOFjEN8pK+XXw3qs/BKKnkJ+XrQyfrkJAJCw8DEleNpM8HihTrDDi9S6KIxpN2062uFzcf2NDeu0Mf+H1m1nvN+74w0bTeEzvHcbrrnf2yQwhnNELzyAwJhzAkDQW47rt8RZ3ZzzGQBRsLDAcDu+d0vs52K/e1zyPb6Pxe8O7snXOCvKwVatL8v3HL6rkK0ju63TtR5sD5nogfUdEla6hwJAxsMRARAkmwGAfPeTT+yNq9foD2fNrj15+tSe7Dy34WTqcn6ZPxfJ3H+4lkhTB1maHbKgGknL0oY/K83FmHr9dUn5eC2Mc8WPKn/jGEA+zAuYcuSyfvjCX1cd92UASN1zpUSvviMAhMlhyhZ3rdlyaUVPCM8cAEkgXzjgD77T7/W4BsHck+0GkIT1IQEQauAXTZTrLvS4xHb8Wen3AIBU52f1veKi+Lh1c7oBRm0FpFEsEK/xKQkdDAHGAs8j+saA/QEABNf6wx/+0G5ev8nfcf0AQMBU1XqQ1gGKB1iP1xSj1vVpS05u2XHsHKra2ZPABG2Pa4/voZ7lZQBIzEzKk+uVAoCTTvQ4P3DceS+zVQBAEKf5msHnZAyAANRSnOjPhSsu4P6+/dZ7oZ8c/J2xf+fz3QO7hEbc84kNXjy1aTqx5mSfAAiX0kj8oPdoAMDnAQAhLyfIwCWLzBLef7Ms6qV1nL3VeFbnsp4v+jgoQ8wcFNY1xfO37u96RjyGcaBP8eajQWaPhh7X4hXLaMcSfifdU32eJQUA0piHcc/BDwAg/jfk78ajMWNTyuEvkE+ZMOa+dOmiXb/xphdkJOgFG9Y4IRcTlL39+QprI7D+OHeCvAjnsfyJ1k64b2Siz62LQqd5Zm0wvi2zFop95xOCXsynNb2fEe6fHwUGKfhVLrbc7+UASACodC+y//isB8iqc+Zsu1ccgcZ/9O/l31Tyudo4KPY/cdNzorRHnJM3V6RhyYPhOLAvfqchykESxcc14EORFS+DJV8VAEFD6woAEpebEDQ9JsAi2EDUskjw58sd/K1SqZIbWyWHPctcNBKPhsnBWkelc0fr5iQYLFSRuiyFzoHJ9kiXzwGLoxMjT+YGVmiefIpAm9wJaFnmcHA5sA3XVyRHPEDy8y7LdVWdPqr/J5QBKZI+qoZSFYezg6LPI7YQq6XQJyP0ZCBQAZYEEvsIOCGxFCoSWOmJn7AtRmQ4m9peOjY0XeP5w0GEPh5YDGTs+YGqRafygZ3R6bUIQjBRRAAEPUBCQoW3xheMSGQgCYQA130J5L68mksv5JUSVJkFJ4CPnC3iAI6DO46q4/zQHwQggeQuAHoAIMFxkKT3haNXZHhfGcibtQkGYJtsBg137M8nxFoPAAgWTb69y7N5FQDOX8wUgCNiiOA4w8GQlXgXLl608+fP51UvnswI4Ab7oEDPfeaBPXqPMOnlQAwChXGa2STFNfpD1u932VgVSRzM4f2DfRuNCgBk4msLW1tDxRXuQ4fAjbOeHOhCJRq+iyDuEOcJSRz0c2kmBEAAjlE6C+PQaHDRiGvACwwQBBOomEAySfRNMVS8SsqfP7z+6u/98Sta3LOvnY3A6xmBeGEQJ+/rj/b6AJBq8kPvxRyMFxjlpBrOFFrEHdqNFxs9G/fQ96Nto27P7WDatmSesAfI8MB7gAgAWczRdNrt5dWkY30A0/8/e2/WJNmVZedtn6cYMjMykRMSCSRQBaAKKNRsVJva2vQqyiiT/gGbpESZKEp8k8xIDb9DlIzUA2VGUqJeNDw0H9RGtqkHNdvEGlCorioAlfMcET6Psm/ts68f9/DIDACJrGpWeJpbRnhcv8O5556zz157rcWCXeP6URDEFzU+oyaIs5COCR3zYLApiVqr2fbZcwJAYEoEAOIMELwnDqzdwdeL8Xtkkyl+RyMbJymdHACZTnwcLgAQ3Y4c7Pe7Fgt9wOwcAOHcz+9dsu9857t24803rVpvuARWZirPuUcFIsl3KvNIaiGZdf369SMACOedAyCMy8Opgzd5jFNNrEXN82lhOp8mD6YevgoOgHA+jNPehvhwmVXrPj4HOBdASMhvORvQ/TRIuP/0pz8VgMNnwQAJ2ca4c35v/DghrUUiFAYI8j+AHHH/mOvC14qJh+19XmlbE5YIc9VkqqpwybANBwJAuoeHMgOHlbK13bFdAJNmQzKM7KNE7IGEFsC54jA8T8aSiloHQDguHiBimIoB4j1QfaUAQADr+wUAons7oX+jN08CmH6VCiQazmwNVqaSAEUFn09Zha9l6vMemNS8AMZyAMSLF2AbqRp9Mrf5pKx7sP/0qXXabXvl4p6dPeP+MTsAIGWz/YO+fXrzvhKr3AcAthUGCHGqYlOJzh4BQIi5oo+pT1FkyJuWUYye6ghTZaTNnTkwoXq6VLVmo27T8cAoFCmXkRHrigHSbicZUlVmE5fWbTJuKy5oNHat3x/b08PHNq8goTe0Uu2xtbcqtr3dtk7bvceGBxU7PBhad39ivX33nJm3ylapVwUqXLt2TX2d2OiVVy4W3jP+PHnckI/NsuZdCcwXDoCsFRRtGrc3JbeOJMOWKwolH8ME3dkpLUXRgDi3bt+yn//iFysACKwvvPICIFRS12Du+XUsj7UEQHwMcABE8ZxeSwAkB0X0p/LM34pFXTuecV+gA8fgT1oXwgApW71assV0X+36zlcu27mzHW1UrzmQ+tGtoT144swpxgGeCwEgFS+UoS8DooY33fbOViHhxnW5zC0JPeJWYlgAkA0Lp+yG0BsBCZNF+CpLbm3RlYqNj5mGV+elAEDYRV5tvZwnVb5cMOU+GwCyEHsDAIRkMwDIB++9Z1cvX1Y/n5Sqdvf+fbv38JH1hyTSaraYj3zFgN9hsJRmc193LBjralpnTSue3LfZ0EowVLL5Ni48n/d1Qw5iAAAgAElEQVR/kwAQzS11B6i4v4wfmmOS74ykZaLgYcMYcNJk95HtUhGbnsZnMEDWO+ZxCWZ8MYOVEd/ZBIBo7sskTzVeUjBy754AEPafAyDEAhQqMHfE/B14qWK0POmUDnwKgKyC5ceBYCe9t18IALl+w5qJAUL3Rb3h0dMDASCV+di6T+6reKQ03HcGCEl12ASfAwBZnTdX59XjnqGIUwsQZL6wSmIZPQ/4WF9TbQJA7nQBQDyvoZi+6vmJkAEPIPWkq77nAyAOIqCeQpEKz9eyyArgqqL49PLli3b58hXrtIMJn0vdp4KwYgYzeaMW43YCRVhOBPijv+GJMhwo11SfThIAUrazRsxcttpibJi4k7+alb0QCWZ9AYAkZqW8DZ8BgPC9UwDkpD3mdLvP3QKl3/33V7573ETpIS0DzrIKXwNLDkkoUlqyFopfV46w/Lu8iJa/ri0Kll9aH/TygOq4v52kQUBFVwCQtcBV13tk8bLcswCGnCGREMxii4BZ0wf5As+T7sm8ey05E9sxoEi/rzgvbyxPxqbqrERv1r0oaGThE7JkvB1pDy00WBl7oH1kksgCMg2AqaIotKF9MMwTNktvkkh6+/9LRko+2XDo4XRhk2LBREP79fkgnGt5RieJNJXTxccCQHzQJrldoxKq1dJCSZqU5WpiAwysPxzqHf4QiDANufwENJGcoUJVy2xQaUzOBXB4IqTRrFqznajmMCLkAeIa0aoISD5ZMiWnak467ylrn2RDAEGKPoCReaL6++LGr5+Jk7fHfC5NwDWyGMFML7THVY2aDFP9eM7wENOEtqiiOVtfSmqRzIARkV6wP1qACMmfJPoYAWgkVmJfkkNIFZsYs5J8YeHPgjqqIeS9kTS9OR8CWhbfucSWL6a5d3PrDyY2HEVVYdnanaaYF1w759Lvd204HOhnSYJMZjZFVqSGBr1XXdEWy6AHU/iyvs+L5JEqj7S4KBv66UpMJnkAwCmSJaEbz6KQa4j9LiuE3Zg3aOIRDHz0d//Pkwwxp9uctsBLa4H1YP1lMUCu/pO/l015S+kIxQyJkcDP6wuBfD5Q5KBxH16my0g97jQEgMyqVevXGy4nMalbVQDI3HoHCQAZPLXesG+L+UQMEPabAyAYAi/3vxrQBz27AECyRKyA8KSJWwAg5/asvbMrcPf+PfwtQgJraofdA2u3AwBhrlkCID6HbmKAeBGJziMBIHkYwkLf72vFF43UfVWcBZADIDVJYG0X7AcfN12Cgep9JLAAQFiUAYCEB4izIvwVQPfSm2FhhwNkCH2ej/tFJX3MG0WV8szZf0iskDgPAITtllWuJas1qRJcTfpFP43t2Cff49xzAAQGCB4gweCImjbOK7w3wlBxe2tbwc/9e/ft6dN9AVYhlwjI3W7jH+LSj5w3f2upKrzs1ftIvpDAnoxs0O8J3DpM3iIUIsB+FBsj9VsAKCQ2JSFUdhN6ZBYADHIA5ONf/NIZIK0GuUNn3jRcwJN5dTQeeiHCqCwQ/+KFq/b2V9+3nZ1tq1WZ/7z9JCU5woPMJTip2gcEoR2QpvAO77IWeagmVVGdM9F3Kz2fgECJTVx2pgbynTBBYdHMpxWX8Xi6b1udjl28dMHOnms7ALLDfL2wg8Oe3bx9T4nVAEBeffWaWJaqJEc+QjIvgAoOlkWsIRZrkj6LfmaTudnE4z6Yud4BqQZ1qQeXTpLwp2SOJPlD8lUJ70NbLJCCqNvFi36fZuOuqtlns7L1Dr0Na/VzNhzO9dxOSx6/dAe3rFyZWrsNm8arPKeDhk3GC5tNaraYbHm1d31qlVrFzp07J2aS+8307ZULrxwBQJZlVOkyklxnPHdczUKyEqtJrU0Tx/MAkOLZeg4DBHbtzVs37WcJsPJqe4+hggES4CTtHsNExD9q+7XiL1UQp4KmuBT/fxVMKJUosCEWBJxOAIgksLwgqDR38KRSoqqUcQmgeGAXL16073/nHbt+7ZJiYSTmuI7/+08/sZ/98qENh2Mv+plMrN3a1vOtuq35XOy38HhjnIRprHGk4vKGxN5IKAKAjCVP+BwAJHnQFPdwfe1YrJ9I9j2bTRL74JqPA0CKvsD6m4RSel6eBYCEBFaRYIc1mQAQks1vvfWWffDe1+3VSxc1jk0qVbt3/749ePzI+iOYU0jHDbX2KOGhM/WK3vk4ydfNqn7/ShUbl9suOTufqajxFABZMkCYbzqtttpO0lh92Kozq1fdd4L7s6m9Nj3/EcecJOGtLhxyMmsgSMzl+byeH289D6TtKqBya8/ymkoE26loM5PAygEQCs14/c7v/I699uprBdAaDJBTAGQdLN/cC04Kiq1/O18j5D9/EQAECSykLmO8BXB/+GQJgPSQwBqPBIDUa0gYMk8AgJRtAvCtUAVBei/HCAZIFQmsxACa5X6v6aKOu5Z4RvK+vZLjIl80dR+Y9TXIpudifQ2Ts7WYa+50p3an9zIBkPQMzl3mljyJ+3dQ7OmNQxHwxQsXJHXbPrMl+Trm5yhAjfljff6K+T0KvygeiG35n6LuFtUp5GImY6vPZ4Zt0e4cJi4MECSwJqY1V9WDzRl5LH5XiiuBN0l9RszDJIG1fj+mf+vvHzcE/ko+P/UA+ZU0+5d70PJfWzJAnjUB+mDjFlHFwBKL4iLAjSR22lPGoPBPMrQjgQsAIM8KNfNBbv388sHq87QS4AcgyHEvzmsF4Mk21KCYdFbXAYQimHH4tAhuYuAskGhpyC51RmPwif258bUDCD4IO/BRyD6pkjItXAKMSYmmiMeX/6+18hoAEomMnCoYlxuDIUnj0MDOgZB84MrbgoR//nu+3Qz0emEWa/U0Oq4CIF4K5j1HK/clACKKHcmp5JFC5WW92dSCm4CzUiU5UbbBcKhqt4Nu1w57PRvBzqDdyiWbUS6c2hb5KUlQJTo64MpwOtDvtE2zRdKjYXWqLet1m8wmNhwPMgkywMCl1JPaKZmUauKQR0fm0SIAxI3mtWhPklahHSk6YbVUJDqonFDipe3XB/gxFPXR+4OkroJxoaRIw+q1ZgFcTEYAJl7Ny6tZq1mj5lIz+b0PCZGo0IrnL5JUBO9U1J47d1bgQdDYI5nB/ukvBPoEtVFtG4tpAQvSoB5af+Cak3yGJAEASCTkRqOB62gnvdGhPFH4nQVxRVIcYcKu61dysCQAg++QjMA0mOvhkmGWUKHLopcPaA+eLRbDXCPJNunFN9ysMACQMHXnPHMQ5Kd/7//6PEPO6XdOW+BLa4F8roz+GlVJRw/64hggr/yj/7JYSERsEOP++iIlxiu2Y5tcAsOfL5ZAPg4EAAIDBABE49akbuVZeYUBcn+wb72RAyD1ho+nhQRWxgBZJu+WIIhmlDUJrJinAgChDUMCazsDQAoGSANd7yUDhHNfZ4D4sQExXAIrGCDKKUR9u5JbHmd5kOUJDM1/cweCWTRWKnWd84Xzl+UBcuPNt8R8ZCwL/wclsedzsSg2ASDHMUCYR8SSS4UFh8PuMt5I4BAACHMgY6Uo/ixkx57Q7nd7mmdoL87H5RNdskVFBnhpbUjKcI35+Mp3AgAh+c6xSDTDAonxWclxmKBp3I65gv0zR3Je9+8/sIODbiFRwb1hDgW4impx5ipezEEwLCg6qCWN9zlV4cOBtJa7hwfyVIF5itE7YIcStWzbajsDhGKIxDKpMb9sdY4AIM4AWXqABAAySmwh2mE8QUZlYK9cuGrvfPV9b8uqF0Lwivm2mLuZx2uwUyl6SPrWycXNO1MqpCmksFgQewHBYrEKgNCOswl+BO4BMuzPVDXOvd3Z3raLF8/bzhn3ANnaorpwYYe9vt2+80CSZZwb/evq1VelDc694z55kUrdSmUHnuhnzK9inSZPmAJsmzpJwIHB0IT36nc9IwuvapyMAY5cOq1WTua2i57t7jTtxo3X7O23r3pMMYfJ89Tu3HpoH/74ju7jfNGx2ayi/Tc6HgsNJ/ess123SxfP24ULZ3SNw8OK9boj63fnNu43nGE664qZAgACKEef6h72VBQSElg+ti0Bxhgbw81uOTYSCFOc8sUBEI+VaTO/68+SwLp165b97BfO2CmYYyS905qjANBZJ5XTOFmsZzQ4FSwFH2+WAMiSAeLbxXmpJ5aQnXMAZB4SWJL18KpQABBe1fJcAEilvLBWY6o+9e/89nfsnbffkI8HAAjAxv/2z//M/r8PP1XMF7KvnfaO2EY+Dy50vyMeRb6Oe6S1TgAgRgwJ+3li/SEx9fOn6fW16aaEnACYEwIgfP84CSyuo5gbTsQA8aK1AsTSAHsUAHn/3XftysUL6ucAIA8ePbKHT5DAGqradzEbyCuqhq/HbKTE5WQ4Vr+azGCAeKHZYN7Q80w6E1bjywZAnn+3fIvjEsebPo/5JJ4Nfs9B+pNKYAlwTx5mrEVzAIQxIgrD8vhkOVasXlkkYzcBoUfaQDKHq+yPZyV8Nx1zpU8nAGTls6xAtPhcxR6+ruOt653O7MH9+2Lac+6//du/ba9ff11MSdo3ABD6kOKAFP+oTX7DGCAn7cv5dicBxNbvb34fTwqAsA/6rMheSQIrAJCQfKTQpgBAFuNCAisHQMK37fNIYD3rOqJNluNlUlLJi3xR35itAiCxz+OejyIu2SCBBQByu+tsRM1bXzoDJM2nM2chEm9TMMpzQ26EnCC5jb2zZ+3NN9+0ztkdg73lEmeex1gHQPJ2i3lfcwc+YJJH9zdzQmPqDJDGbGoIatbxQivPJRtexwMKiUZJYLmk1qw0t5nydCj+rAIgPOfHASCnDJDPMxKcfucztUD5r+cMkGWS3NfdYe6WmQLJpNoPwWDhFMji8Uk/ZMyAIzH98gOXwNoMgPgu3Qsk/ZRdV/IIyRbSn+mi08brDJD1fYTnR2qKZV4iXbBX+XvVfSRz8ipX/p4bhUdAEElngR9p4Z8v/rVdMrQGBGGxTbVVACCxYEnDYFEFH7chjKHW/37k+uZ+hQUwE4BFoO0hDxJ6slxPkrMIc3ZNNKkPrFeE5YwUTSzsN22LzdVoUU7WSYn54a2RCuF8sBVFReexCoB45W4ioANSVGuq8ocBQtUltOwJVcK9vj3d35fpY7fflxa1jlIq2wyN+GQEX61XrN6s6RzZYDQdWn/UK4wGSVh0tlnMBwAytuEI1D2SDV4cE8/NAk1GjESTqXmqVXSZLhLs9H0mrFTtipkWoAbGg2J51KuqlhgMB5JWAAzBKHyrs2VbJLpGQxm0RvIOdoeboXvSrFFv6u2T2VzyDkhCafv5QuBHA7mDFKRG1W3osIf5eZ74j0AVAIQKWhaRMl+sLc3bOTzfCbN0AAmSZRFA6Pmwkh0cDqzXHxZBA6aUjaZL39CGgB+ayElelMxGk6EAkEg4UXGJZ0gALsOR/43j0caDgV+vABCEFsSscZkQ+iVSACwIkd3imABlSnRKF9rbhcUeSSmYPBq15DvjJbU/+q/+988z5Jx+57QFvrQW+HUHQJRYzWjWnG8AIDSKj1UwxFx278k2HiB1W9Tq1m84AFIfVa009Qp1JLD++I//2O4P960/GhBKW6PhiV4YIM00d4YEVm76F+NUuA8UIIiidE/SR9DP/568rdnW2XPWSh4gwQDBAwQABNm+TseT4AsjqYtfEmOQV/VTdc904SbobiTJlhFfLCWwlkUmkch0vyxnyMAA4fxeuXDFvve97wsAAfxnTHTA15MPIYEFABISWMEAUWVYSgJGhwywIhggfD6YoAG/nMe0yCo568DZipxLWfMLcx0MEOQZHQDZ0vwQsSIXinRkJHrW/4/tcvAGBgjJd86bBChyQwGAMFczT5BU4npdA9/9YSJRBADELV16hMx0TgAgMueeTArwmwIIDL2Jt9otZ1MYPltjEvUk0B0A4ZiAORwjgPc681wCzys1lz9oVOu2s7W9CoB8/Et5UTWQwEoeIJU6bUJV9VICawmA4AECALJlMzu0ZtNltryaj/nK50xPRnP+mHyn+UqGmUvjy4gNdEPmFZuPnAGC3tTcYKvOrFRxORYkzQQs4O0yMnv0+JFMvpn39/bO2lanIemg3TOwNqvWG/Tt5u1bYuww9wNWXbx4SfKaSq4mCSxnczqrtZA9I45OTOAiATGd22KCKTsJMGReQQq9+p0EvSQUrKTzodiDSHp3Cw+XhVUrE3v11Qv2wQfv2bvvXE1G933rdR/Zz39+y/70//3YHj9+ZONxx6ZTZ/GU5RdRsodPblq1VtI1njvLvSvbsGfW7w1t0JvaqF8Wq7jaLskXjiKQS5cu6X4f7KN77j4bXJtkSEWdSKuZYqF0VALrpABIjPHPSngt42I8UgaSwOKZXvcAuXkLCayfL5MbnClBbEoWxZoEOQv6Z7Czg9WhWD50uwuQw0eT5fk5AJKfb2UxMmp/fbsAiHwk1L8weS2TyKFIzazZWOj5/7f/rW/a2195w3Z2OlavLJRQ/T/+5U/shz+7Zb1uzz0/pjCvto4AIIzFPNPybUrFNqWyj5WsM3iuiW37KhR6HgLC3OV9MF6rAEisWhmPwufk+Kk/ugbPnHuAJGZ5Kuldtt9JPUASaz8VR+ncEgDCfFB4gLz7rl27eEleFsPFVAyQR/sPrDdGfpbCrZ6d3ztnO52ataTuV7HpYCpW3dPDqQ1GgNAUs3U8kTX3Z/MUAFkyQNqw4GAHss4YDPRmTVGVdK/LAW56ro/rLTFGPjeQzACQPLEbx4rP8mdztQ+vFU1WfA1fzOdRo7FWwpoXhjL+UWAAAPLwwYMCAPmt3/otu/HGDXmjcP05A0QxYnp8TgGQ597ltfH2KMiX7+G4+/tFAJA3Xn9ThQ7M9S6BdZQBQr7iRXiA5Oef98N8DF4HB5WnzAqJEeGqZvFGHnfmz1b+zESsGmuWiK+DAfJCAZDybMkGD8BgxQMkABDyjzB1Rzbs9zSP1ypljS2Kh3a27LXXrtvulctWJZZNEvepw3ieLQoaYGKMka7CA9dzRPJpATAJX1xyfYuFNeY9I79VlwfIXGzpXXPQpUJGbxYSWM5sm8IASXkTxaPuxOfzhC1sOnfW8fp78Z+fmqCf7Ok/3epzt0Dpb/yV7LsBeBTQR4TuS9BDJTr+lQA/1ti/RSXTZnLFKgBSJQm/DpLk4EvEkbk5ezrjEwcCx7QOi6mydIiOvlYmCh8hXQ4r21ToKIFMdbWSPgZgsQBSwicStwGUsFBVcjlVzOeobAzWVP0rWZ5VZJEUjm2dHbIWpHB+nq1NMlKbL14JeRbMJQ/C/J3ue7bLIkmRBkQh95kkhmNUBVwVd6YAAiK5U4BJqbMwRA+oHM2ltiR1sJTAgjxXHF8AyJIRogOQqNKb5Efd6u2WqJgwCTjNwXhiB4dde/r0ieQkhixs0sJCDBR5h7t5fB15qTbJK+c4jcYD61L9ihFXuWKtdtO2dpBdIuGP3vjERpNB4WuhvqSEXllBHSVkACCxyKfv8Ly4mXndVO82JxnjniVUVPV6XTdVryF3VbdWo2b9Qd8TPCUqTUtKcm3vbNtEEhjDVCRccvPXkTMq+Nest6zVbCUDWipsMMsaJuP5hTVrFWui6ZpewfiIijElcKjcTIa1cR9UsTmCCu/Vjc2me5PkwUiAEvTTAFJykJDus98dWLc3LGSzAD9IpgUAosUXBuYymC9JjswBEPf0aG+5tAb9iwUvQBdSGiT1eLZYyGLqJfBiwX4cWBI7SEmNrs1Sok5gR5IU4N6zzwAyJX/FMZXx8seK9v3Tv/PPPveYe/rF0xb4Mlogn7MCuHwZDJAr//jvPncOZQOvHFsyIot5hyRP+hwi13jsvkr7ux2btBtm9YYAEL4LAELuLAdAHgCAyGdjJtka9ltIYIWJsgpgfb7NzyEHQDRrqnraCyyiDcVeYI6o123rzNkTeYAsjPGKsfKoCTqLFlWeA1RoBopK96xwxPOGBQNkOk2yAYbXlSdrAwB58y0AkJYSe8G2yAEQGBQAIFRLrwMguQTWERN0xt25gx/BOJCcSqruDBksjdkyEZ4ZJrtIYDEPIjMTkoQa/5lbkx9LAS4RI6V7UhRiZOANjALOm3EdXwmkuwoABEBlPhPLJbxDmJuJNdyLy808g/rP/MC8EPJc7FPV/N2utxvmmyV8BDDVJpZoWmkxsynSVKOhHR48lYwY21Bpx90C+OIYNebLxDKkGEPgUKVu250tq1RqMkFHhgwJLGeAuAeI2q7KvDYziiDQcuZ8xxP3AOEef/Wt9wSALKo9eWVxjV6BSWziMj/hNeGxqPtjhARWPJxFYkBFEBVbjDqeeCshCApowpzrrMsZ8qTBAOlNdd2YshNfnTt7xjqwYet1u3Bx17a2WirU+OTmp2KAECMAgFy6hFyZtwWggZJnFJ4k8Ka4RxTYZJIpSkhPZraYcD/wzWSBzFfdR8bHjWQEyvXLR3phZ3bauo/12tRu3HjVvve9b9lXv3pFfbdcwsPlkX388W37kz/+he3v71u/37DhkNgJOVUHYK0yNqwj3C/EqzpnY45BIrtqi2kye24yJpQKAITYIgAQijA4D7FNj/h9cP7LxLnaXzcQE/Tnv04GgPh4wrabAJDwALl586b9+c9/Voxz3heWVePF+JcAEH4v5hjX11kWXxWLwFWww8GP1esqzzHK5nqXpqg+CmpFqcSIklZGQQ8G0cSzZq+88op98N5b9tq1S7bVaRlhJ+bmf/LTJ/bJ3X0xfpWgn06t3eK5WzJA6L+FB0gGgPAs+xoKZh4AyMhgG0fV/3F3JE/WxDabk3Nco4PAJ3lFAVIk7dbnTHniIDHyXAksX6dJwi08JjIGSHiAfPO99+z65SsC+LuTgd29d9ceHz6ywbQv4Kleh811zV6/+oq9srdj9VrdJoOpffrJp/azj+/b7busrYY2McaSstkcI/uXzwBZT3qepK1jvs//z8fKWAN8UQaIisASEEz/Cg+QamK3q8DiCNB19AriGmOe3HSNKzGgTwF6+brqaJKxiHnW5Kw39mkYICEZnZ73PHdT3IOUXI7zDADk0cOHAkC43r/0l/6SfeXNr7jM5Gwmlgh9cim/mYaH30AGyEn68vpY8yxAPO8nXxYAQlzAXE/sggfIwyf7hQdILoG16gFC/scLBIBakcFizFISnfUCBZDJPWImsHn1ddy1rD/P0feL+HJhVsvmpOOei01t/OsHgMzkrzLGZ0fFScQxnifrtJoqeth99VXFpzkIVDy3AibSWiek+DJghFg/LwTjTm1VxgJAapOJ1YhBS2Y7+OUqp8X6wAGQRZVi5iUAosKkiPMSAKJ5l+9ukur7O//wpMP4S9nuVALrpTTzyz3IKgCywSwr1Bhiwlsz6tSa5hmnnBuBr29GFfwmAGR94OF7x3226fOTtuBxAMixx0qyXbF/BziSyWIGgkSCZR0ACfAjABNQ0ZxuFkFtDFQwAHivAiBOa176PfjEkFfc+M9r4s9rjcI+69W6J+vTS9/boN8a+14HgCJoy3ZQsGTyJFOcXx4sTctlG8HSCNHCsKJNkla+hAMACf12UlUM7Ol3RXVJs7haVXK7iYF18obA0OmwP7Sn+wf2+MkT6/cHNhZbh0RWTZXG/RHJERa7ZbEPmp2mKkB5DUl49A81kHOdyF9t7QTjgYl+qgRXwfBI8qiFdBRBIKasJOIBDEgamWuVi4VAUm1Gwt4TV/1+T5WoSoqVy9Zq1lWFynmTeOC6eQRJNkD/J7HPxBfAAkknqJBBcWw1HACJtmc/ACCqsJ6ZtWplveM+hfdITHYE7VHJmFO0Q3t8MqFizmRI3sAgPslL5dTK6O/RJoW01GJhvf7YeoOxAl+C3prM5aOvOxjnpvD+2WQ+lkyYFuG0D34hyQMEAORg/0DJrWCAjNEVD2kHVQAj2+LVfyw8Br1DgUjR3lGJHnq80bejOivaOfr6v/xP/ueTDjOn2522wK+sBYJxsQ48ePLpWTP3yU/52v/y3xwzB/k+InGWJ9vX5/SYcwFAhkMHPvd32zZpNzH9kQm6AJBxzcrTkuT+uvtdmaA/HB+KqQAA0mr6+H2p2nAT9ASAODC85v/B/OtnWIjPOADi8YYAk0T9DmB66+yetXbCBP2xbW/vWHODBNaSAQLI615RmzxA0Dj29NsGD5AExPBdEtIkuUkyVarOhnnlAhJY37c33/pKwQCJZA3nHwyQTQAIQILA4CTuz/YBgARwwGfjJKPi0ohjzTtUc8Y9VaIusVW5CkB45iJOnbkuxlGxXjHAZLWU7kO+sOKzYMbm505CHQYI55oDILFgApyW90i/r3vmxpN1gR8kROlHVFUr6TSdaY7gnDrtjrVgipZKStgrVlNvWOg8O+2GjD2RSV3Mpqqy63af6lw4JoUpzEOj0UTARa3ZslYbWcamlVPlv0tgHQOAtBsox3hcy4JyQbEErCE3ZR+NAUCovr5sX33r65J8tPrIWm0HQDhVJTZJF4hNgQ9YSuYWMlfh/7EK+imeo/Bo4mxI+irLVMUYsC2QB00AyGQ8s8moZI8ePbTDg541W23bO3fGtrbb1m617NKVcwJniJcAQCKJRbX+lStX1R7ckykSWJIcqgrsCAaI4ieBYD5WROK3NHV9VGJ0GCC+cmbujyR86kdYhQCWzGd2dhcpOvxcZnbjjav2rW+9b2+88YqzzOzQ+v0n9sknd+2P/+hnYvI8fYo8C3JjgE9eTNPEMLSCtATMLS9wKVvDqpg9l6o2n1TUt1D+oS/v7u6KAUJfPzzoKuFAXw0A5KiXxNI8fLnOoEGoxjlCl18ZhJ+V9IpnyhtxKaa1SQIrABAAuY/+/KcrgHAAILE/nzcSE1uMj1TKlCR3VxNvR+eM9UtSvLWYWAmwUcuNdB8D/FAiJEn+4juhAiQkWxfW7nTs+tXzdu7sjuLjVqOihOqtw6o9lQktz2VNz2Or2U4AlIODjIHcE+JD+itSufK4QJZPaxDu+X4B5EsAACAASURBVFRybCM9g8++F+tXGsxv78PpJhQ3Y7nGOtpCyzmYY+bsO485l0UD3H9JIC9OAIDoGXcAJGJYKnoBqBnDwgPk2+9/YG9cvSYA5HDcEwDypPvIRoBUpYW121P76ttfsffevmHXr17UmDjqjuzDDz+0P/vXP7c//9kte/z00Ma2pbUkcxzdJV+PxjVH/425JuRz/br8uY43v/t5g24+/1581vsV57TpPKPvvygAhHES4Ii5KAdAMEHPj6WYI9NeWz+3Yh2emLN5X8rbNj5X/JKA0GJc3eB7sL5Wj3E4/1/7FEa5JmGZbs3KuabBPNZMFBjg2fb40SMZofMcfv/737e3v/J2EXMEAFLIb8Y49hsGgJy0Hz9rLnjWPvLv5T9/XgYIffr119/UuLDCAHl8YHvnz1vlGAks8mbET1+mBFb037zvKyeBTFWqe87HnPg57/cxLuXPXuTjAlx+4RJYZbzOEgu8YICkggOBDDkDZOrMDRXOzFVUSxyH3Dq5Q6mJ7J2zCrG4mDD+/HrxelZ8Ls8t/4xoKaT/OQ2P0139hfmnVfX5sT6dWQMvtUrZdigKUtvi2+Kx9LySABD8ilNeDwaIHwPfXIqIjjJAinHtv/gHR6fLX+EnpwDIr7Dxv6xDPxcAWWNeyKw5vVIR/gsFQNYH9vXgaX3SP277k7TXJgDkWcfXEJTFYsGGCEAj/mdw0KCRgIq8WieqJgkOMIPWOwWpBbMjSfC4DJJXxfNeB0ukQ50zKLLqVg3Yem9muIjV0PTAbKUaM9MHzAd9DVqZyXrevn4s9+kQdS6dR0Ghz7xQ1GZSYKjatNm0uarkUgqK70sCyxddDniERrszQAIQIQkxSZUzJN+beGPs7EgCi99H44k9Oeza46f79vDRU+sPR6LhUYHQbtZtOl/YwXCipAHXJcbFFlUMXlk4GI3soIeuIgv3krU6ddsWA6Tm5qcLZBvQnk7SU+Qxyp5EUuKHy5zNBUqQfAkAhGQAizCbTW0xHmsxdvbsWVWhwlQJw23Aj067af0+iRdH92nmTqdm29tUuXrVYyFdxcJNMk6uMd9Ox4nlFQBIvw9g4wBIu162TsP1V4OpIbPSFIBTHct5hrl5PBcOgADqUGELg6UqFkgOmEiaIwGCEUyEXrzuvWQw5jYYoZt/KJYL7c7bQRN/+2cYVZZtJl1JlxsTeAcTJ2muE1A/eYzG87Dw8ED+jGcrjg+DowBA0PruHso4TLJhKXHG/7EAjeCd9nDwxKVt4vXP/+qvFz3zJOPd6Ta/eS3wMgCQ1/7X/9bH8JQ0yhfU+WIsr0Jcnz9i8TFfkJD2ZPjTHSSwnAEyoBofab9J3SozPAqmtv94XxJYAYBQLVwwQKp1a1UATxklY07xuSfOT/N0ACMBQqyZoJO4jTFAzAA0/nfPKJl+9w4AyLa1miReZ3ZwsG+drYbOfTbHBB1wF3PlkMBaeoCEBBaGsckCXYseH2eXldaFBBYeIJkJOtex9AB50zBBhx2YJ0I4b0D1AECogmYcxgQdKSmx5eRT4BIBRwGQso3EjPD5WOxTeVulyvgEMPv873KFJDrYhpdLUnl7BwDCwihPcsX8E+M65+GV86Yq/ZDACgZISGDlySKBZfv7mqtifqXfwwokAR/AB/skIezzU13JUs4t5oBqYiBynYQBAu7lQcA1zGzQP1DykPlcc5OAFkCVkdVbHdva3pEkEx4XWiBWTR4gmxggMEpLVS92mJfoH1RqTwSA8AIAwbvk/LlL9tabX7MOAEhjIiYq5w0AAujBUtLBBJgo7jU2Gi4TuHlfj2dOi/pFySoTjysXC5ixCQCpAIDAAHFvDW5ledGQj8zh4cDarY6dv7Bnu7tIUDbtlYtnZRiOhOSnt24qscp8DFh17dprSjSzHRrQ6mvJBD2XwML/I5+r1R9nJatoob+wedn9MRb4EIQfSLoYEsScK223d2bbDewrY3vllTN248Z1u3ixo2e0XMIo9NDu3n1i/+pffaJ4CzJPv0+szsjhsmUklx0WRYbCTZ9h2RA/yL9n7N4l1YbH5asAyKFdyEzQiRmIx/KXP59HJbCQjTjJK1+fHJe8ZT+R+KS/B/uhkMAqlXT9n3z6iX34k5+sJqsTAyQfJ318SImTrJJ8uc3qmJr3s/Vxnt8xypa/hMaGHISPY/j/kg7Us1i2RtXHjd1Ow5oqlkEOtql+Oa7t2azkFa7cQ66ZeJSEHN+hP965cycDQLYL8Jfrirgu+uRggrffZ0u6H5dYdEm+Z5YIFhJhjIURf3qbOwCSz61+Z91TKcbVBtKuyY9J9z79TfIlmQTWJgDkW1//pr1x5brkHbuTrgCQp91HNpwhqTKxZmtk7777tn397Rt27dIF41j9g74AkH/9w0/sF5/ct/2Dvo3N5eIEgKSK4tXzXi2ujKKomH8i0ZjPDf+mACBIMgtMh3k+hIk/cJlI3V9f10dstA6A5ON3/Bz5gKPjymqhqHT300Z5Ejh+1rOY+bWsjz/rfVq52IwBEgnUI/FekqDMARDWwoxDAJY8j9/73vfsnbff0VwWElgUO5wCIM8fd+K+bRpb15+5593T+PsXAUCQwAoTdDoIElgPHu0fAUBehATW+rUfl6+L8SS2j+fLAZBSwQCJ8SaPm/MxKAdA4ufo1zFfvHATdPy21gCQKFZT9BDFIrD7iNEmGI97cehiPFQ+i7wh/zOfTFlDqQgElZLEoAXkSEBIALH15Mkoj79y1XM4UaBMHlH5FOI4YsWF1ee4NZasXq3YLsolyLvDqExevZOSz1NIYAUAYkh5UTAFBIKsf8YAiXsV9+LUA+QkEeHpNl+oBSr/Ue4BErtKVMd40JKgUtTqZFvJlHjpELJ6KhH2HRf+uQeI06KKfR7V00pU66OXqYk8q5LMvUOficqkXVHhIk3hlV0fPds4Jf0lP9f0PUlJJe8ASSgFADADEAgZJ1MiN7ZlO6QABGoEwprAgwhwWGSTsF8GR67HRyLEJYJWr5/P2Z8GEKrAkvzWpgGd82giG1Wp+T5TIjz+1zVkwRNVWUsEObFOIpmUJ5UKAIRKpVXj6AIcEQBSsWmjbjMlOwLkEME7BdAOgOgskqxTMEBU3IT5KabYLI6QNtratjO7Z5QY5+JlyIr+8dNDe/DwiQ1HY7UJ7VlHk3ph1kXbfDbXhAL7oNFqSD6JQX88nVp/BOuAKqSFgA9AEKSyPLHjCxFk0KR9myYX9kOFpoidIN8TKkSpeHOgRWANci6TiU1HQ9vqdLSIJhnPotQBBypXa9YQU2Uug9DwU6nWAHFIKCG15bIi3MswQScRImCi3rBWveEVe6WSwI9+j4Ud/ZPqALN61auE6TeqFGggreKyavI6IcEznegaUl5OMmIAICSV+F4d75R6zdotr/Skio7+TDtwfvLMMNO1OHDEvaa4s2TjqSfoqP6Ja5HOPYyNKgk5jN/rMqeHcUPfiPvDvaRqDW1dXgApVPzGgmpd7oYxirYnGcJ1jfAIGXAtI52jVyvTbwDFZm4EKt8aB2ICAInF5SkA8oWmndMvv6QWeBkAyKv/9L9+5tVEQBsL/ZjPolAgFhZeiVu24cjHrCdbTRvhAVKv27DZcmbcrGnVeUWJyCcPH9uf/MmfHAFA2K4wQc8ksNYX6prrcuAmyV7FfMk4lgMgjAE7588XAEh4gDQBQATmHlg7eYBM5wMbj9cAkDm+HA5QA4Ao4GceZ0AUISdm3KMACAsHxkYShniAcC3n9y7Zd77zXbvx5lEAJBIrYYIeHiABgGAmvg6AcH2RhItETH8c+rwAz15aTlzhviBuPs189fTJY43/SuokQEUeGqkiWtWBtrDeoFfEM3H/NXcl0ET3uNXSuQFqfPTRR0py8hm+JQAg3k+cRcC9ouIeYIKFN4u2kLba3z8U6O1+Ue53ERrszJNTKv8x4Kaiv1y2nd0deYkNBj2bTpDTYXHnxRHMc9PJQEmc/f2nDsYBrszckLy1tW27Z85ZRyAU8/HMWo2y7e5srwAgn3x8M0lguQm67pMNBO7DNpimRDjPAADIHgDIjXet3WlbqTmVUTvzFwAG/QEPEG9H7xvELlU0nJYRtd+DPGhXEtqsOgWQ4C8ZAyQBIPRRJLAodBj23AQdAKTT3rYLF/bEAGFe3Nnl/7L1+n27dfeOGCABgLz66jW1u5ug46NDbIGohccduQeIK6t6e9C2lXnZqqn6cVZK3mUlYgCPpxWK67FhznY27N5ZmFnEP/tWLk3FTq1UhgUAgp/EfFax+w8ASikuadpoVLbpbGHjqRdIDMc9xXZ4rpWr3i/xQxEoiVyqyqDNJsn7bWdnxy5evKhrPDg4tAvnL6j/SRatBlPYG341UbMJAPGkwvNe6wmfPFG/8nO64TkAcuHCBV03R8ET7+NPPrEf/fhHqS1TmybZnBxcyZm4IUkaz6D3O3+HPK9uj2NXK+CKkq20o7TFEyityDnaKElfqbqnZOMR8erM6sSBlYX82GoYsgtsLdvOTlvPfGX7ilWbux5bJwBEY1HVQSr6GVJZ/M84wj3D2Ju/e7GNg8Aa+yZj6w37hbffs+7H8l4sfTCP3h9M0DfsJSknOADkDIicFRVJ6jI0sYxFKeSz5KD8swAQrZmOACALed/lDJBvvPO+Xb/0muLs3gwGyD17dHDfukMKinpWrhzYV77ylr12+YKd2WoqTh8cDu3mzV/aL28f2NN9WGtm0/Kuj0Fif5xcAivWun8RARCtGWoUgDk7VUz5BPYj+8Sb62ONB+OQF5+x3mGdhCwWfS/W7DkYsXymlsUb8VnEJ8WQnuVM8kQuAAjjbmyfJ4HzxO862LcOfBS9d00CS9ul5z/6qO5jkrmJ54prDgAEBgjP4Xe/+1179+130xg5V5v8RQVAuPY8to1nmf9Z3xK/HDy6b9PBwZLhWCiq+LOSv583BxydT5bjbNyH4/Zx3L0FAAlZTeS9Ja9ZTXmAOrLfy+K/JWDshS0BgIQJujxAggEyH1v3yX0xaI8CIIgcupQonqzuAbWwCuxAWBqob0jfsmTTNe+ZTX0/2iXvz3G9Mc4otkgASP6s5M9DfB7xaf5c6vtpvojx+m5vZnd6Xsis8/6iJugFAJI83HRTfUJfBUDmNh2PBYBUS+TwFjYfei6lWfciWfrfrNWwRWI5st6I/cizA0Z5yvlQ7QKLj7xgBwURcjoC1uvy+XB7sJJt7xBzzq0ynlp1OtP6pYX0Fec3m9hCHiBzm1U8BziluCeZoHMdtGGt5PL7AYDkfTraf/Kf/vcneRRe2janDJCX1tQv70D1v/kfeoDl4vZHfnZueqrwT38NHXz3kQiyVKoOyOCEYAIXAEluwpP2pWqg9FqBHvJJPT2x6wCEqpKU4E07SB4dftwUgYfJ6BGfijSY5IvDY2eN7A9rYI0GzjUT8KIJCjmpNHhl9FGdXfIT0ICdVxzl+4zvpJ06MOH3w4PkJWU89L9dSogFu09kLMRURZ8qNoWCY2S6KFk1Bavaa5yPdwhpofNeLp5T1J4aHCNz7x3x3dSF0jkm+GI5uWfNOC2ZDSslm7jsY2FpruE5fZ/0lO87DM+TEboAkKkGfq6LQXp3e8cunNsTDQ+2wxxwBH3vw749ePBEshw+h7PQKdm4VLZhpWxTFh4M4lwnhuR4dJCoR6s66cbLd6JSkjSGm79SWSbSfDKmd6aN9NyZKFhUwQgpubwJG1fKUAS9slm6p8ORTfsDLZyhSDsI5FqoBIxovhOUtFo1GeuShMEAlUXhYND36tQEKDDxOaWx7JJb47EkG3izwKMviAHSo3IVU1JAL6cpYphKv5E0F4FOMrbletB7LJKGWtngJQLTBOktgh+f7AVU0C6SBUkUR9or6++iRzpamjQ/KyhcCPRhkS5JEXxhBEoAbJmAj51tKkippKQy1k3LmaTRHCfoJLkFCELlLJ4egFG+oPCgNORc6FNUubH4bTTaNp2UbTye23DgMmauA43sDaDlEkiMdkaii1dU6P2Lv/mPXt4gfXqk0xb4nC3wMgCQ6//svzvR2ak6u+qVRbzi+YzEp1dW1WSCzmf3GmXrVcuGXGK/gbRRzbasY41S3WaTmT26/1ASWE8BGwjAS7MEDlfsSqNlTcmHeBGCTytpHknzTVEpSzI9BeiAqvrcJ1jNRSGLR6Lj/KuvWvvMGen97+8PxN6r11oat2Dw1RsVyRpOZwMbjgLQTgy+DAAhEavr5q2FRdkWqbTLzyslLpBp0Xm4uS9FE0jx8NnFV67KBB0PkGq9ocSrS1W5EXqMVwAJn3zyieQnaEMYIHg0sD1Jw2Uyc7UQAmmi0cQ9NIJFo1GykDACPBjLIPzJ40eKL86d2dU4TZuRDJY8FH5nJI0n+GYtzy3uSR6X0DcANDg3wBsYBXiAcJ5IDe3t7RXJv2KhxLg/pcL0kRZ8nC/3oJDXodAmMUvGIz++vEKS/BWgiINBMCBpZzwA3AdAifQ6oArAgwMo48nI87v4jA29Tzc7u9Zub4sB0mi2vAq9ObeLF/dse2vHnj7t6h4AgPA9JDcBQCQzOeuqfZF4dMbQ2CCNHnZ7dvHCVXv7q+87u6cB85EFKYld7z+lmUwxZBytSC0VWbAPCi6UYIMN0933hWfdZeGInWzSV1tLUWsxFvhCdZ97f5GUwviduMGrd7vdkbVb23Zu76x/r1azvT1Ytw077Pbt409vFwyQGzduiAEiTzYksCgSYa0Au2Tu4FWAT/Sz3ARd92pet+ocAG1hszISclRFAoB4ciT6N4+2QAaKGKoUIgFQwKgZ2WLOvD7U/Tm7va1+2x+QsHWm62GvZKNk4rwoUdxSt27vQOdari7kzaL1TYlIV5ldMZ08weWSmhSvMAbQfwb9oX4myc7+nVGVpCxWmNpLGRlPSmJkdjIPkHygPRb8oDclMCmXwAIA4dxgQjMmfPzxx/bhR84AKRKuSQLQw9ZU8kYyg4RYpSIj8mD3BmDKtToYiNScgwfEosE+YCzzuBO9f+TM6pSyuG9Po26DPmPlSH2De6DYHmPkfk8xdbPZUIUrzx4a4xovtRRx0KDZOWu1hgPkYqFx7RVntTmwMVOc1+11k5+fewUSN8IEC1CnYICMiSGPJiUF3mzwPSmMY9OYSwwMY8jbD5NwB1NVuGb4B9Uk0cXj6vG3j7sOKvu1+9puKYEV94NirJDA4jPOneuAYUB/8+sNI9vYr2uss5aHJQ4AUniAvPste+3i61qzTEoTASB3H92x7uhAElgLe6qY+0yHpJiDf9PhVGDfQXdug2FJJugj20ppApcRjOThpmSkxqGa94d1NkPcM46jdih7LB+v9WR9/L7++YkCkmdsFDFJxAh+P5zBEfJ2SCjSf2MdFrEWBQABtPuz0bCdrW0djfUdf2NMriWpxCg2yNkwMSfmMUo8j+vnlCdv80tKUUzxUZ7wzZ/v45Li+edsX645YF6sCRXErY5vng9ZxXJpLwrOuoeHBYPym9/8pr3/9ffVNuyPNe9PfvKTgqGZDEm9MDPyU3ElqT/kcHGRGH4+hvxFu8bK9/NkeR5HRczIdalo4tF9G3efvDAA5IVehGJxByBobwAQXxP7mllFiMiXpmfAgQ733qTPvn79Tc0rxFSMWU/39+3u/Ud2Br+86sKGB4+9QGYxFJuPL4vNXCK2Zy3g/h+8uY9VPEBgCWQAyOSYMWB9fInxf1Ofjs9cen/ZUeL5KbrXxiLszTL8tNe9wcLuJgCE3wMACdULxfYnYBTG8SEMHlEnXgFA/NwBh+YwtMmD4VvFPDubygdEuZdU2DwtQ+MN6Sv3QiTvSjwk1RLmGfJEM+Ssqso1dZpNa8Perde8ODVvk0ZF51dn+wR4NhL72N1cfOSZIiVKDgYAREx6wFFnHdfLFRVLsd34GP+z6d/6+y+6m3+h/Z0CIF+o+X49vxwAiOas7CH1pHxk6aPiajloaPGVGAiFCfYawHHchLuMZlhUZMbW6Q/rE+/KYJado5LNmQlJLM6X2yfwJgvmc5BF9aZfQAd9feCMoOK481//fNOguL5NHqis96CYkOI8IgCLwDIAkfhdwUSi2zLVVKdzDXpFcJlpB7sWMEuM1GLxt1gUEaASbKcvR0sva1hdSCA3mV3eDbNpaWH90sLGqerV9UoTEJe+FwCI980kj5VQOvfAGGmBSoB+bnfXLu+dV1WNPDcwoVwsrHtwaPfuPVLlk4ZbtLNnZlNYICQfkNJS4nxuNAUTqANGaF+k6gRW2GIDlIrJTYC6zj1QQ9U1OgqeAA8AkKgwY96vAhokOTPKpkpjl5vwxB/JClNwTJA8HCGtMbd2u25bW3Xb6iCJ1Sg0ZDE6ZSHFPdfiFMpixTVmZfqJxiJGUylo6feGktMimOE9nk1trAper+Zl0oOlEV4gJA88geATlioHBNCMxLRoNmFfJOYT8imcv57HZLaXPEuib3L9oTFJ25bRsS9VFPhyzky8BEIYv7J/XyhWbHeXZFhdRrT0JhIv9Ge+x2KaxBAm8oBRc7TalQwjgPI+IwpoqswCGBQDpI75LWamvlDhO/n4Fwt3zj2CGAdAFgVF+//5W//413NAPz2r0xbIWuBlACAhgbUeQxTzSpqzI4mWV9zGQlFjpsZBPAI8QXm/UbFutWSTUsl6dZeW6sxbVrOaqlsPnxzYH/7hH9rBYmQTxt4SFUwutQMA0pDZ8KoMpBIzeq/KYgVjjLGFYD3iG64hAAUWeQAgrd1de/p03w4PRgUAAsMOZkC9gfl326azvg2GACDuAeJJqaMMEJadGheV1QspGZ+nGcRYmNA2MEwYp2EXVGsNfRYm6DfeestqiemQny/bcO74HQAkID9B27z5JpIFzcK3ie184ZsKAbJkLYnKQgIrLagwRgzmh0tAjm046OuzM7s7NktmwlTGM7azf8ZisQZTYitPokRCJ+bec+fOqaoeMINEHRWU3BdMkEkwR5+O/uZFHlTgHxQ+WiSm6/Vm4ZGlwoMKfiC+uI5kYSSqvGIclgjgG+2f2IHTgVt0kj+cjTQ3k6D1ZEdJAIjmzOa21eruS1WvA4gNbKuzsMuXL9jONv3FAZCPP/6lVrf1Zk0eIMwv03mvAEC8v8BeXWguDACEeWteBcDwwocAQGwaVfOVYtVMW9HuxBqATzwDw0HXKwMBXsrk24mRejr3hcGC9KID5DWZU+l+nEevO7RHD7t269YtOzgYWqezY5FI57t753dVALF/0LWPP72jfsb9yAEQv0b3AOHg4QGyDoBE0lFjwQypO4w2Fi4RtgaALINWkgvIDNFTk49AAkCIV6pVB6h2qMCeLwSAzBYtJSD7w4q8PwTILDxWGk1g46BPDkUmeayVSLoHWzzpWk+Jf5oqqAgABMAIFnIAIFERm8f03u9XARD5sAgA+ezZu00giODKBIDQD0ICi/smf5L5XGPCLz7+RSGBVQAgmR9SxG6KvQUa1jR2BIidAyC+xqCAZCkZyD2KRG6M+ZJ4tZrNFi7d1mw7WBgASKMJ+OaFWxQx0YdVkDRzLz2gVKpRec2pNOW+11pixUWiyduE8dPH0wA2+E4UIEWyknrgnFGmbWXivZT1yue1fE3r49rm6u1oOw2lJfcdirYQYNps67ujIV4zDrgAOsaaLc6V8T7usZ/n0gOEbRwAcQks7kecq4p4kiKAx8MO5pOIzhkg3/rat+21i29o/iFRdufuHbv78LZ1R4caDxaLp4rDO3VTMpMuOhtRCDWw3oDnpWKzBZXc236ekqhbBUDi/Jdt4uuoANKiHfMq7bhv5QrP3TKg2dTfj4s7vkggeBwA4l5SUz0LxwEgnG5IXXHPGf8o0OP1LAAk1oIxF+exW54HOCkAotXpSlWpt8hKPiVjIkR7bfo7f8sBkOIcUiFm7Ff32B+8ovnZdtDtqdiNYgbaIAAQyQ7O588EQCikXH9tuq7KZrXvL9INTvTdvP9qXEqycwHsMP4ePL5vo8NfYwBEyhARp31WAOSGpC4pCCAuAVy/fe+h7e6esXatZMPDx/b40UNr2UgKHDE2OQCSZFITAMLQDgOENq0CkzP3lMzWBSI3AZ+xhnhuP14zQd+0/XHPSd4h4hzu9ecFA+RlAiDKTjHOI4GVZHbrGMdHgUCSDJ+WplpbCJSPPK9US9z/Fq86zc9T97Zr1euSUJecbA0WLZwZfxFXzKgkBgChHQE1UPiY+f/Jzl5/n1RcAQa2rBggovn6Oq9WKhcAyGjqUqPrr/nf/h9P9Py9rI1OAZCX1dIv8Ti1//g/0NE2IpTyHVydfNa3S9NdManGg5IHiuuDSXF5KakqevkJUdf8fDYBIBkfJS0o1ioUsrb9dQRANrXVcW2TV8usd5njvlMEKlB1pwurJABErbQOgAiZXwVA2E4TvlSSoS4u6c78XPQlEgZrAEgen6C03C/PDWRfi4hkbx7CWw53LGtY1gEQKqfw16CioNNp2vmzZ+3KhVdsp4PpaMVKyH8hzfH4ifR/MfCcYXo+S2yVZgNHcRsv5gpW8QwZS2M9JeoTACIgSIF9YnYkgKRChZkMXQMAAVH34F+gg0yh0HZ1UABNcRgg8XsDDxYMQZG4ksSUL7BdwgED16kNhlPJS9TrJeu062KCLJF4Z3ywPe8AQKICWBWhi6XHx2AwsUEf0/W6KjZHk7HeVCiy+HK/GdgcXplF8oDJTAwPmQmD3ntVKAAFYEy7HRInJVUjSG0/pA2E+JNQ844l9kvSW0bGqtneViKPBUUka2hKmbUnLxPabXcXL5KaTUaukx6Vp1Qact0kGwF0QLZITHkFnctJaPKVNjqa0ywWvTqbBNVi0bTZzCu6IsEZY1uASpy5A0I1JZ64lvBo+aO//U9f4ih9eqjTFvh8LfAyABBM0NcTE3mCez0BEgmnPHnE1fl8RorLx5X7zar1qrD1StajTN3MmniAzCvCngfdgRgghwYAQpKaAN71tAFAIIE7IL1a9PHobAAAIABJREFUuBEgiM8p/gqpPuaOAEBi7A+QJgCQ5g4V/UsApFZr2qA/EgBSY6zudGwyBQBBlo/x5XgABFKiajgSAKJzCdlMzj1Vbk0nTnHHQ6FScamq3Z09++CDb9pr11+3CuyYra0CEKcNojIVJgXJd7xA+OwtGCNi7rkEB/NVzsJYJqLKVm3ATgzzXWfHuQSWj7MuezMT6CED6lrVuocua3j58iVPUGKAjjQoYBLyX4mJqnkyAebck0hOkuwHwAgAhPPmfGGAAI5Ef/KkoYM2LMC5Tt58fubMGVV5h3QhBQMuFbn0J2Fah73Cubp317Y1Gnh2kKwc2nAwsNmUN2AIFaxPrN/vKSnvLFsAFWQg61apta2Crwiyog2SuiNrNiZ26dKebW3t2P7TriruCwCkURMDRGyLRV/7pD1H46Hmw00ASIn5WQAIlZYYDi9sMYtqc+Z7j79IMiAXxHxcVSV8SfJd0miu0+MWKh6p2kjxxHjatVJ5Zjs723bt+it27uw59TP2j77/Rz/51H70ox8KCNnePiMgqsnz1ajb+QtnJYOL1OinN+8JsFoCINesARNLLJcEGiWpi4hzFK+seYCo/01rVpqQHMEDxAsiFqRB8AGJqEvMHmIVTy7D+PUX3hFjxS+12lSs1q1aU2sZvHrGM+KimU1mJOKdkTKeOVg4ldQmO3ZDeJ6/Shnwxp/TMsAI/XjM8+UMEPoacQgMW34PAMSfLX++4nUcAGKzz268XcTa2dQQsTTXEBXrAYBw3yTPtVg4KPqLn9uPP/zQx79Ckmo1aergKCb1SFHV7dVrVzWqqoqzUVcfkUysxm8HcpU8pt8JgPaXrxkS27q2ZVYm/ppZe6vtYGpic/MsTecOgBDb81aUTaWrquYrevOZ5FapVJbXU7SzV51SjBSl6AGARGxL3MzL40LmnCTpm5ht47RGWN6zZQPny9SizQqmv2/H9S/vOeuYgcYe395BGAAQfmecEACidYDHr84ICKmVAEBC7hhwy9lpvL4wAPL1b9v1S69rfTMpLezO3bt25+Ed6w4PEmvlQHFzszq3epnCALP5aOYJ/nHJJjAZYfOUthN05ia8mmOjTwUzJjPg3gSAxHwQQJae6QwAOQ782PQcZI/E5/rx3wgAJF/PZ89h3iABSq030nr+hr+XtYBdBf1C7iqe8WMBkF7fet2uwLd1AIS2BhxZZYC4cgJjyyZc4xQA+Vzd+tgvzT8nAMKzigk6bIEAQIjbbt99aDu7uysASNOGGrslzZdkpqflBNoewwBxjoApT5TPoZt+XgdAok/mc5D68QYAZD1f9rzf8+Pf6y/sTs8LUb98AMRZ47xqrBtYw6B2MnaZ0Pp86gAIsV+Sk5+VXMZW83Oa65GhdAAEBojLqSOBRYyIEgggiGTRYdVK5cdzXayTxrWqns3aHADEmZgAIBIklaUAbF2TuovAwOQBIlJ9YlBWKdFNHiDj2WYAxE5N0F/sQ366t6MtUPkbmzxAUpWAOuxSbunItyOwWZOXOhH4oZ15VfmGIgX99cgg5JFOcRouN7T8toLwoye5WvGQ/Z3HOgyFPk/f2BQ8HPfZpuvZCDo9I1BZP8c8eRABW1QaRUIh/z0SGwqekU2CtpabNIp6ly3WEgukGOwT8KHbIAYId3C5vdL/CRNQFVoKwIqERUo3SWuytLABS9qUnHIAZCnvJQCkFBJYIZEVgIhTKDHCBYhoNeu2u71lF3bPimrMIg8a4GI8UTLmEfrV+10b9oY2SfT2UrNp5Z1tG88XSsIPx2Mb4v+QEG2teKEtpPZQ2yX5qirJj5RYyAEQsZlS9yzD/kCvWItC0G4HQCLIb6OzWHfPjEhWJL9D7QPPEmRVfBExt1azYu2WJ61IvgBcUDEWCSh0v6lwFSCCKC/62QpqPHE2LhglDWu1GgIZ+vhfJN1eqjh5e7KKBaZTGYMRkgiyDlgMkcJoqJo0XiiZ+1jhAJOoNgpdvX94BWVix1Qq1u5sWyPpNYuxwmS4WGhhBbBFUoTvovPMcUajvi1mU2msUxFIQoqEkSRBQJdUpZgSc/RvrhvphkiuiO7Jop32w5CwbYt5RQtQqphXtKypAkxVcyF5xvfoAwRunOcpAPJ5RszT77zsFogkRPy/nIc28aw/39nhAZJXZK0DG5EQCuAjP8rRhQZ0bNfLftCqCQCZlMrWlZ7+3OrjmkzQWUQNuwOZoAOAwChkzK3VPPl0uQ4DxCcjgnwPHVardfV7APApaSUAhIVMAr2VtEvPPPPK3tWr1tjefgYAUratrY6NJ13rDw6fywBhnnKvIYoNgmkb+vi++POYgkQvPzOJeIV/p71rX/va1+3K1asYIgl4CYk+xi0Sz1wPCQc08Km+DA8QErXBbosKRto35ifvJ2Wr1Nvp+ImFKSaLL/Z8fPdogM8kDzUa2oP79wReXLlyOenyM+cw5lasPwR09yR2Xo0dCT0+j+QYlYTogpM0YR66cuWKku9xjlE17QBIS5WHAFPMi1Tmc/1Keqo63Cu9AzABEIn5hvP2fSBjtePz69SBiNKCOXJs/X7Xnj6577ruFfykAI9qBnkwABCq0EmKN1tbLps237fz53cFgDx9cmi/+MUvJIHFvFZvVLmNCQAZqHKaZM9ohHfM2Hr9+SoDZGfHqoDxmu+otKx6bBAAiItg6l5QIc8+qJtExkL9f+H+WMRL3Cuq5xtV9z4BAMHW7NLlV+y9978ioKlUhglj9uTJgf3xn/zQ/uAP/sDu3nli21tnJG3GddJ/Ll65oHn98ZMD+/SX9wsGCCbouQeI5lPFQuJpPFMCS/19kgMgDg4sSgAgIYEVcQX3kfHAvdzUb5UgHmttUalMvFq7XJPsApsMBSbObQ54UqKCHQDE2bcwYwWLKl5x1oqAEMYX5f/8GQEAgWG0AoAkBgjtEsCfJ+aXq5KNAAj3Z+pG7yd5ra8bNv3ONXC/cw+QAgCBAbK/bz/7OQDIj58rgaXCkpkzafb2zile4kW/97HJC3di7UPM6YOVg9pFjJjYxJXGWZuXWuoDnW0HApB/47ni2RsnHxz5HyLXRiyIV18ZM/S64lz6OvIfkm8ldk0MFO6bzzcp9pbyk/vNxJqIZ79cck17xlWNDWJaOCgyZI2QgRjrc1TMJTkTLT47+j8+Un2BCO6P4W0CAMK5E+OHTCvyfA6AeDIpADTdX7yfWCCg9a4x6QUBIO99216/7AAIvPHbd+7YnQd37GBwqLXLbNpTcqxeQlrFPS7m46nGxtEUCWFkkao2LfucbQv6hsfIzwJAYux31qfH/jkgzq5yAORZ4Efe5id5fk6yzb8pAMgKfWZTTuWYwlN/NnyMLf7XAnZZLKt7tsYA0fMe6iHpu3qmen2BHAGAfPDBB/aN975RgMUBgEgeTOzXBIAQi21IEB2VCII5cJI7++K3ifgpxrovwgD5MvrySa74CwEg129I+hMAhLF1HwDkzgPbPXPGWlUrGCBIYDkDxAEQGCCzyjoAQuI+eWkUDJCSUTC7/lqf9zYBIHn/je+ve4Bs2uYkAEgcHwbI7e6XBICsdXTXZPGxv8H8yqQym1pF8Z5Zfe6uKsxutbQdgDmPsgMgPj+q6oNYG5+78MGaU3TgcuYtecDWBFgVNgeJPT+sNXQ3JKGfHtU6ucSV3KHZODHayfUFiytq0SpIYcE4Ki1sMt8MgJT+zj88Sdd9aducMkBeWlO/vAOV//pfOXKwYsJzTK+Q9YkNi46ejNZWJsm00frkeeS7GumPSmAdHXiy00seH8t9se5fTtJUeKVUR5zF+vxfpOsVbBGMHgu/nOwebBoojxs81z9/FgCyaVBeb8MAQCIQD0pxBNQsUPgsT4oQcAZSvWBhkWkhuh9fBoAoKbNsB2G7uQSWUiAZAFJUnCwZHUtPD99PMDwYEMfoq6fdJ5Xx9HcpjhdvLRqFKocXiANdQrqTDFoD89Naw7Y6bdve3rEmiQ+CaLEphtaHgvt0X1rAyGBYvWHV7R3D3xI/icFwJACE5Elab9i88LBww238QXi7fIZW2n5NSqwBfnjiih24KToa4skTo+STjYMAZWtDM6w3FQhgvI3hWK0GFRFquC9c0UBmUQQ7pVYj6bI0JUMSZTgEOKDajqrPmtWqdQEqknySnkqSo6KSRp4i7qHBu9vFdL2f5E1IRnHsqMjFANxlP2SGToWrqgoSW2ZEpS+LzqQ/zkQq3UlParFQ0/5U2hxVBzNPvCRpF0xdqSDEsyQW1C6T4gwYPqctt7e3ZEA/HPaT5FXHPT8mI/3ukmJ0PAeKlNjIf5bsW2KBaVEJ/b5uteo2vBQZumP07r4f3EcqlP08eAUAEjqo8TT84akE1skGyNOtfuUtoGcivWNeUSj8BeQf84u6+k/+XvHrJvAj/uiSMJ4YifMIUD4+JyFVb7hcxIMWDBD3AOnW3Oy5AQAyrygpdvB4XwBItzR2AATN4sQAuVxrGvXjGofXABAlcQIMyRb0sYCaJMAjpjYAEV7rDJCDfdf8B1BFYvDgYF8SWAIiJl3r9Q+SJOHxHiBVySUmb62UK/S4IMmIpP/LMGOUF2O8q2l8ggHy/vvfsGuvXbdyMv+OJH/ISXHegBE3b95U8oHk7DvvvCMZI2fPNQpPlrgH0Ve47vE05gQHQDzpHlXKDmrrHpYcvKbg4PatmzInvnTpotoCAJtjwVzAUyRAiAA6OMfCEBtzWCrQEqABAAJwA5iBATrJ+UieeWLZK1IZpznmkydPxfJwrycAEKQhHQCJl8dNnnQjNgpd91qNc0Vi0Q3PlVyt+zwOU+Tpk3tK4hCZiAFCwcHEZRLLyGeVYQrCjNxRO43HD+3smS3rdLbtyeMDMUCWAIgzQCQjVBoqicx8NjwOANneliQn2wM+0B/Uh1E3kN+AAyDMY7A7PMFAgQjSm1T4IQfF3Bys7pk1KjPtDwYKscWlyxftg2++Y1euXhGoMJ5M7fHjA/vBD39mv/d7v2e3bj4U6LZ3bk/tzj159bUr8kZ79HjfPv3lvRUJrKtXXy1YODBAFHMDPB0DgETScQmAsC2FMMkfozSRD4i/omof8CMxXwDspDE+kVzZTLJSAD9lyb2qqrHZMq/wpyICLwokURc2nifd/vFIfkAe34WBML4VkXjwsWA+q4rdAgACKyk8QPiddhGDQczZEzBAPiMAEjFnPgavJIhTnL0OgIQEFgyJJ4kB8qMf/3glUa0+lQpVlusVshzO5IJBy/NC+/CMEq+6R5vfX35XAnDmQKfPBz5uwPzFEHoyb1l3wLM3slan5cwQPJwoEkKCcOFsIeJl9jshPjZ/zqoAFpJzcv8BntGdrbZiQi9K8lZxAnfyAEmFMQCkimmRqqs7OMrY7YAIniUo504LJvjy+jOfSSaFwgrRY/vig8Rk1/wi36S0DsBLRl48XrTkQIxL9fZ6fcWgWpPN/HpeJgDybQCQK0sA5NadO3b7/m076B86M3DSUzsCgFRs4hXEY7yKxjaasSKoWqlSs1m5k9Y+LwYAoY3WGSDP6vfPW0t/niBMBU+JxRLgzF8oCSwtNv3Kn5XQzdvuWduVEgAS90EASMoPRS5C30/+OQGI0oaDXs+6h6sAyAfvf6Cxkr9TWPDhhx8KhFaBRDp3gaO/xhJYS9DXGXeaG76ABNZJ++mL7u+fBwCBsca49noCQIi3BIDswwB5UDBABgePJIG1BEBcnu84ACQksCoUMCQT9FAKeVb7xDP6vP7OXOIW4c9+LvK/HweCsw3+H7e7rjTxwhkgG5A+Rl1eDdY88oGbWTWKEhIAQj6mltpOxSBaH7mR+XEACAxajfVigbgXLgBI5LDIr3LkYbWmmQ32hwAQfOcSoBLtxGmPUn5MhdLpZ/5T6DUvKffKHieLY/zPThkgJx0OTrf73C3wu//ekYEgBnVnVCz1avNBIFDvRer4GizSSWwCPzYNIMEAUcJ4QyXC+kfafwYEy2wuVdX78alIWG5wZDJfO78XwQBZb/dou/zz48Cgk0xim9stqkL93sRCIyQtAvAIACR8EeLvCioUcPPOCKZZwKSmXgNAJHeVQUzOEfCXUjapqNgBC68P1efpnsRYrkQLSQ+C3PibFroJ4EjfBznWvzBFT79zPAbyWiTZk2xVrVSydrMln4dOq2WwLLwyrGyjft8OnjyRJ8jhYc+mVIC12gJAVM1EQD92LxDy5eIvJECIPiYTRyUfEgAiKnAk232RFwaZCgyTibjvouSGpMkDXBNGpWqNSq14ZupIUDWQn3IGxmg4kG43huBuCh6m4+5RImBE+uMVazSQqfJKV+49b6828+SVB/L+uzM6GgJPhsOktZxMw0NuxUEaN+cNAMClWjxhRH8CAJGhWXpVJPnl2urBUnHpLE9QoRMP0AHYA0DR6bQEroSEV8jUqG9QMQQ7ZTZzk/NGzQaDpecHeseYouP5EQlXH0tC138Jgiy1nL2XavIt16zZ2LFyydvL5Vw8ePGFlz8fqqZNUjEs8l173dvzD05N0D/3lHP6xZfbAi8TAHnWleXgu8bw0J5NY4SDo4xvrie+BEAq1ktm3a1Z02qLqk3HE3t47+EKAFIBAKn5QjQAEB54F18KqcUkgZgk8tKo4KedfEgAQDiXWNAGY4GE34Vr16yxu6NE++HBUEaPYYKOBFaj6UyM0fjwKACygEFGkg1mmo+dDiwniZjyqnSKz5MOGPE9Jc8E4nrVXJig30CXv97QcXnlJujMbQAIJN+RkgoA5PLly0cAkOgnXK+PhwurNjrFGO4L+4lNx8h6MfbGGFlR4YGkZsZDe/jgviR2dna2igSHmrdcUeFZtC1zUQAwAb7wf5hIAmj89Kc/lQdIACCc97LfAGL49ZJQBOgBoGDO2ds7L6NhJVRJao5dNkZAQdbf+BttRFJ3Z/eMbW/vJjDCEzH12twq5bkYiI8f3RXIAgOUuYvkNuvOZqtplRoJQKqhASm2bCpfqaGd3ztj7daWPX7sptMBgDSaNZWsyoOjjE8KBQrM9e4B0u3NjniAlKiQZ/5GAgtAjOdllswtI1im/WQcTGoK6QOSyczjyQcAg1HNlSWbDUvWbrXMyiOr1szOnT9r73ztDXvt2mtWkp/Y2B48eGw/+MHP7fd///ft7t1D294+a2fPnlN/hAVz7fo1B5/29+3Tm7dWTNADAOEeBwByUgZIeVax8pRaxrnax+NRwA/eEmHSZ/M5lfuAHiWrlbyavLQgiTyRLBvMF8Cv6rxr57abtndhT3Em2yF21e337KDbs/4YfzNk63jenKmCWbdXpyeJKD0TLldUQiu7tQRAiFMwQXfpNU/qndgD5HMAIDHOrgAf2dqHWPtZAIgzQH5mP/zRj04AgLgZNaBfq821AZw1FJsRr1Kk4mOGS4/S9/A9Gic/NoAOCo8AKACLSqWO9Xoz6yE913Rgezob2qJEm1Ukfetjg8eHw8HIGhUHRQH8AERm+BeWXFZqe6tljWZ9CSQzt1QC+GbfHrP6OOHeLQAfirXL4afDOsrHNxgoUagV7ezPUwI/ghUuNl5MHcexDJG2GhV9wYmFJRUryeunHxKshK+llw+AfOMbdv3Vq0pGjqxmt27dttv3HthBD+8jCsgwLq5YvbKwWokiprn8g4jnJ4zljKflik0qDVV2u7nu8z1AcgZIjMdaJyVJxk0AyHF9Peb2Fx1V/SYCIB4GrVIuivxFMhdYrrm8BjASzwUYIK3/5MeU/MUGSQKLuRywAwbIB9/4wFrN1jEAyGdkgBBL/Qo8QH5TARBiQwpNeEYwQacAAMlRABDisFt3lgBIeIA05shwAgQTzzKnBAOkpHGE2DY8QOiHx5mgH/ec5wDIs/rxSQGQPJf3bABkZrcOXyQA4hLz+StyZyroEsMSgGOqnwGJ6ok12QAAIQZMHh3kdGL9IgaIigecsc1TTvFVvZo8QNKah9yOWJUBgAg48WJWKb8QbnH8edkq+Jlxr8QE8W3cCQQGiI8j07KrwfAlCbDy/4zrkKOVTY44vPiVn3qAvOgZ7XR/R1pg8Vf/8sqEV4AfKeAL4+L88zz4BgBRwjfokumPJwJB1hggzwVBNjBAPGmbgtAMANm4r7XJHQBkae/zYjrHZwVAnlV9kQffm84ujhWJ2zA7D5+CADxCVzanGyvBgSlpoZucEKyM4RGAho6dwI91BsgSEEkm5uleBAAS2upJ3Kq4DD5XrdAxAEjOANFgmDxBgoIbgAJJeCVECJ4XJv1CEkE7W1t2prOlijMZP45GAkCePHqkStjuaGqjck3VXkrCS/ZoJv1gSWskjxMH2UpifrDoIwERDBAS+YWZrnTbl9RvASBRSRiJrrxyjMXCDO8NTwIhS9Vqu7ktr/EIAASfCzcq92rE5bTIApBAot1uCkxAFgAfEBbxBJjTKXrLgCZeFekGZ2E0LP6M3sG4CDAn+lSYfoYkFgAHIYqDbXM/77pX+ymhBV1VjBE3Y8RUPUwZ+TvSHm4MiOTUzDpbMFEAMrwPpvlVCyBeI/mAuMcHiRY8P0g+sOhu4t8iNkl4fsC+8WQcLw/QqRtatpcn2Dh/xqqatZs7Vq34IjSelwAS45pcrxmtbxJeSH4sQZDf/+v/04sZME73ctoCX3ILvEwAZPMcnrEEM13wQm4vM5OdK9JvOgDSrMoEfYaMU4OEVVUm6PVSfQUAOSyNJakYElgCQKjyJSRPbLw8ZslN0GO8CMkFvhsMkLgWH59cZikHQGCAkPAEACGRBQNkCYAggQUDBCmlQWK+lI4CIAnM1/ELicRlMo1qdD8+skwkGVlpwG00u3TxVfve975vb9wAAHGWhTwlMjA3B0CY97iGd999186fP19IRHFtDrKE5GRKYLFAWZAIdhDbCyemNhOYTZIZEMSrxgBAxJpbzOzwACkqzHPLKkbQIghJKOKtqic1eQVLJeKSADaYX3kFABLn/dprrxkAyLLfAOw7KO/mmw6A8Pe9vT1rNtrFfOLgTZI0SkUj0U6M/3wPGYdmC3NipJPcW6SMgXHJr7XXfSIwJjyhCJ0mk4WzWxpo4JOQpbkoMBhavTqzCxfOWavVscePHAD59NNbSt43WnUrkVTE4Lk0POIBggQWhRq5CXq14fMQydMKDBABIMk7JwSwuEeTgZK7JWk/YxBfse2tij5zAMGTx7OBs2AwYYctQixx6eo5u4rMW7OtBPa9e4/shz/8uf3Zn/2Z7e9P7ezZC7Z37nwRS8AWwZeEhPqntxwAoV1DAouqUHmArElgrXuARJwY8Udlhimn6Cq2qCSD8NLUFiW/L5L41KtmhtcZEkkAF/ob8mO8Z1Ypu2HxxTM1u/HaJbt67apCH/rI4aBvN2/fsk9+edMeH7hJrwMgzrKyMlJj3sf07MlzwotGyrWq7jvPP0l9+jlJfgDRAEA4Rhie5+PPERN01jApgXHSqeBZyWDtIyU7wgSd/5HAyk3QuVc/+NEPnyuBBYAwnQ50XZ0t99Xh2hlLeHY6nXYCXR3A4PlgnIjiJZ5PvHnod5zDYoFc3UiJskrNZckms6HNF1OxiciMsG/aluukcrxZbSr2mwwm8loBBHFW3MLaHWIz9zOC4avnlt1QpGSMWV4UFMU5gKUAH1rWsAJMTDJP6k0NU9aI64v5Ia0d8/VdJJaeVcjGNt3uQVozOJjGWFWvNfxYYkC73KuD4y+ZAfLBN+x1ASAlG1ndbgoAeWgH3VUApAHLvOySuzPALeJmcFRJxDkAonmKxOYXAECCSRDzTXiAPA/8OEkx4UmfLfWL5E8Va+v4/S8WA2RV0SGuK28HrmtT220EQVjgxfo+3WNB0ZmXl/aXVYPH/sMEPQdAvvmNb65IYK0yQBLJi7jkCBx51Nxd4dOvCAAJCbcXxQDZFEOv990chPos/fq4bT8rA4SxkiIYrvkNPECInZotFYqKcXznvkzQWzWz4YGboB8BQJDAqlLMswRAlJRfuGdFMEA2maAf15fX82+b+rHkoUjcZ0Dfpu3imd90rHxeuNOd/koAkGqwPWwhAITzBQCBN8s14qSo9UyKt52p7c87QDUvPOJQ8lDehTyOwHlYIO4hSJHxCrtLAIiPA9V5SUwO/lWL3KyrgqwAILCbI/eV2GEAJgGAyKR9w2v2n/0PL6Jrv7B9nEpgvbCm/PXZkQMgfj45aOGLP39gCgpUkvNJW3sFPJOdazP4ftwvevl7fL4mNeXbhgTW5vbYyABZYZok89D09WCAHDeBrBEcrCwjniBxfvZ7clzgsDF42FBZoSBvhbHi7bb+ivY8/vPk0yLE1ZkJHmi7UXbxe2SZVVVKZVQyiI4dFw3k5yAPjwB1NUmtM0ByFfC0vb65ygCJycKFPfylCp9kPuuSoS5xpWAnMT6cAbKs3A2GSNqBGD8kXxrQ9ajUx+NBQEXdtqjO29qybb23NbgPez072N83TCGfdvt2MMQInCQ63hGYY7JYclYKutBysJAJJgBI1SWwqkhUVVW9EIaPBRMkSTypX4hysfS3kYGmJoE0E0wxr5qJsYKvBWBAs4WZtzMQMM5FT93vXdKklglVkiFRlY1Zu9OS5ryeVStZn0qbXs8mEwCd5MvhT7fe2g55gVpLJuRITeFBEhV8wXAIC5ToGoAf8vmQXr23eUNeJAlEW8z0d2RO3FDWNSQDsOJaxLTRgm9qrTbADzrjfn30VYwiSaYw3sCAYTvADjFiaIs5wEnHWvi3MHsu5l5lSLVtACB6npPERdKh9mEp2hWwpGqt5pZVSmi4e2Wgrt9pMhmrxMdEVSQ3uCbXPed8fv93/8FnHzBOv3HaAr+CFviyARA8QE7yikVbzJsx1sR86X8v2XTmyan7jcpRAGTRtjrqttO5PXn4OHmAIIFF8O4eIOz3aqNt9SS/FzZhcfx1AKSYsdJCXh4gCfRQMJ9+lgfIq1etsbNjTx4/tf39gZJ0YYIeAAiJuo0MkDkeFCRTmWfc3DZM0AMA8TYa0vRTAAAgAElEQVTxxZnmSEnyzZTsk+eT4isHQGCAfPe73ysAEJKbkjRK5895k7CBAYL/BEACScyvf/3rksDiZ5fp8WuMhF4aQRVDoPEeMlPOoKPsNxgiboLOi0UT4zsLKsZu2oIqYYCWRrNRaD53tnbdbBpAJIEq0T9jwck10A7M0zBAOH/aHgCE5HwAJZKukRH5OEkv7KdEq0marC6vp2BAMqfieeEsgSgKIT7i+MjjYBBOAhawo9OhAg6T577h+UiRQb1mOic3g5xZr8d1khhuWK2xI7CI+2tWtf6gb/VKyc7v7Vm71bFHCQD55S/vaA4+DgBBAkvSOGsAiKrt6+67IABEJujcC5fUdDGwJFM2HSkJXa1MrdEo25kzO3bt2jnFQpWqe1nMZ2W7/8uB+sRh76FNpgNJENUac8k6YeTOwhnvktu3nwrYGAxKDoDsXRALCVnQVy6+ojl7/wAA5NMVCazcA4RY02OmivrwcQAIfUn3DG8T71q2qIxSqTGFIJ4sjjgZMQsYIIwHlCYqcqX4AUklzOoxb67V7avXd+y9d1+3116/ZoanR7Vq+90D++mff2Q/+vAju/+4a/1ez3p9jHeRfYDh4+wnABGeWRXKpFiBRxA2BP0MsI37A1MhGCA8S17M4YyjeMUYF4ma4nn/jABIxND5/8VB1DzO/g0AlGdk3QQdD5Af/PAH+lokeoPJHfviPKczilYGYjptbbX1LDLWEHsDUiKp6jHk1NkCjbrGBQpHKBpi3weHBzabTezSxYtWmjfs6ZO+QNISTq5Wsukc0AEfkDIkQLXnxYsXNd48fbJvzaoDIuMBvn59+dBVDKBlZs2thsYYyd0h86aiH5dHdllVB0B4OfMA1oePobCA5dNC9KoCmZlNjXNZ9bFQBJ3kayMhFG0WzOJ8G/+Z41PM4/4pGs/l24cvT1VtNhwsARBAvZcOgHzz6/b6a5ccAFk07dbtO3br7kM7OBzpWaK/SxceAASfIuLkcd+Z08TuPNOVik3K7tHF46nQ/AQeIAFkRwI5xv9i7tMzREOu1kNvAkNOAZDVhK7GhROaoMcYclzeohgLNjFATgqA4AFyeKgCAtan3/jGN+xb3/xWwQABfM4BEN1x/H9+zU3Qo8/6GvbFSGD9ugMgDuwDgCQGyOtvWicDQAC7b96+nySwzAYZAELBquSmkwTW/AgAsjAksHhVF/h6zdxQu5jcVvOU2ceem4hC7GeAGzkDJJ/n1vcVceambfLxBgDk5sFSTSMYzOGxF+Nbvv9n/ex5Nn+tKmB5ufGSAYI0JOPywlrKf5SsOR87AyQAkErZRlOyHy5JHgAIuROaKGeAIG2rfAcy4ZIKryYpc49hEqEjyYFyn/AASQwQsXCThzAxdWKAcB3IE4eMXXkNAOHMpmL2Hn2dMkBO2mNOt/v8LfC7/66+uzpwLGn1lSQZEINLDm4oyAkAJMCPdCa+v2Bn5BqqxXCSqPjrsP1qsHNkUi5EmHyCXEFxtdw4apa0vD7XZI1XpVQxXd8G0OEkDboJhc8H4fWBc/1alIhZO19fKi0rLZatteHzJBVV0NNSdS0LUz4joStzyDCay/RMaQWo3tOUwAiXBAEe6fguARXHdfAjH5hXbVCT3FXIXgnQyACSdK4Z3iPKdJhmu9bzKuBxHADiwbVTMFnwdDoN67Sb1iahQ8S8MAEinWZTyXJkHiSFRaXZeCKWBJINDx49sX6fRPvERpO5DccLm5CgcnlhXavkrwAvQMKpqkzJKRZRsEEiWM+TjIAUDoAEOJhLlqX25LmZIgXVUfUggAGggjSPVWk4liSGe5yQxHEApViopn1TKddqt3yNgHm6pLOQH8BLwxkSvKNf0T4kjupNkmVtZ2UMh1ro0A7oNLMNgQrVdA6MAKQA5njFqt7VivQhQy6FhAOJh0g4+WLUk2sMBchVqXpYrCMkFABhUoSe5BrYHmaJAx4DVRpzPnx/gqzXYm7tFpWHaDiT/EJqwU0kHQAJzW4fjHzBGtXUbjKLdBhSA/Vq28pWLQAQ2lwLOB8s/LzTw8e9D1Ankob/4hQAOckQebrNr0ELvEwAJBYG6wmJTXPlemWRAn6keeYui3K/WUkeIDBAvBobBkjNapo7uk8P7Y/+6I/sYIEJugMg9bonUK8229ZQAQfeS17pHucUAIgfLwB3n+sYeyI5HrS0AEAYq89duWK1bSSNnhgMECWLay0x21YBkA0MkBnjqbPQkMByACRxKBMDZJkUKqk4gjHLmWlu/I7sEiwKzun83iX79re/Y6+/8UYhgcU4lVcmA4CQ5CaBHVJSX/va1wSAMHfI3wl9+swjZgkUsaChjswT61EfATvQARMWfV5EwfjPsdotpFBmdnh4oDeMje3tTrqOhW1tn10BaCSbhedTIVGVtP6rVYENH330kc6fc71+/br2FzEWXk5Uc3MuXAcLb6oP+d3vi5tycj0hg8W8HVJsXJezTcpKxs5tbBhGAoCcO4ekQ1Ma+O12za5evWyvXn1FsQMJ1W6va/fuPbBbt+45gF/dMqooBYCUnIlZsYqdP7cnBsijh0/FALl1864SrjkAEh4gzL/hAYIEVs4AISFcriJ5SbFHAkDou5JL98Wpy78iv4mPCnP0zLa3anblyiV7773XlQCv1YknFjYemv30B/v24x//2B4+ue0SRDaz/uCxL4JVoY6xPfFSye7evWuDvtnOzjk7t3fBGvJKqdre+fNKeB929+3jmz9fAUCuXXtNVaFigMy8WhSwhibaBIDQjkUSFIkEVRIvbC6JMJ5PDE9iveBzNF4c8xneJ/zJ5U5LAkA8HsD7hHv81dca9t671+zV66/iZGbVZtN6gwP7yUc/sR/+6Cf2aN/jiMMuzz/n2bTSwtlLizmgorNAaBMlsktDa7YaAkBggDgAwnhwpmBhOUDn1xyvFwmAxPiV/18sHxLw92wT9J/ZD364xgDJqq3jOZsvkIQa6brwAOFaYX3w7N++fVvtIEmkiZut0i/4me3Zluet2z208WTkHj7zuh086tqTp0+spP5Yttl8AlfD490a/WxH29JPHj54aK1qR2DqdAwjpK/CncrCC1ga221rtJsC4mA7iVFW8fGKWJMYESCI8YljOUsZvXoksHyMkCRceL/VHAAJUFhMq4wVsAm4z9d6ObjF2DKb+DmxVh5P3O+Dz93nD3BJpVZio7x0AOTb79jrr1/Q8UfztgMgdx7ZwSH3smTTMQy/qjXKJLxc5mw2psBqbFPRz0rynxojbwhggXQdc9ULAkCCAZI/P8/7+UWEXDEO/YVmgBxJoHrLrORM1hggzwRB1hggvpI9GQMEE3Tm5xUA5INvHTFBZ95UPBHL5JOaoP8KJbAiwf2bBIAsGSAVe+P1G9bpoMzQUtGIGCDPAEByCax5lfgyZ4AsAZCCAULeZq0u+DigY71v5+Ny/LwJAFl/Lvg9YvFNf8vn3JcDgBQZOvl+8Krb1KWuyiVrU2xbKllzlgEgyZ9vgJQo/miM1akRJF+bfGnrSXadeF7LEHJeyQ+2yD+lAl6+Xk3OvbA4UF0RA2Tuyh0cB5UYcn/DkMAC5Ej5qgDHq6iRCDBZ2HEMEDv1AHkRU9npPp7VAqW/9pdXJsV8YCnYH5kPyMpgsF4tnaLvGKuej8Z6FbczSIqw5sgkvRzEVItYbHkUHNkMgBTn4XyC4vsAIFXKjT7n68sAQDYN2Pnp5dccgXkkkqLyM/cCYZt1KSxN1CWz8XxqExLX6b4FwKFjhJ9HFjC5TuP/z96b9tqWZtlZc/fd2ae7/Y0bcaPLJtKZkZllu4oCY8x3JGNRP8AfEAhsYWMbhMo2AmHBB34CNjYSQqZsbMwvKMkGyTJyVWVlZFZkRnv75vRn9y16xnznWmvve24XGXEjszhHOnHi7r32Xmu9623mO8ccY/gPf2VuVGjPIt/ATc1zBFsBcdL/Ux/iCxIA4t/n78f3PU0CKzNRhyUxmxUAkJZYH5HMgdmDMTrABxsyfCNayKik6oXTHoZsB6pGIfkyHE2sP5zaaLoQCKJLIyEmRDwxjRKgw35ICfGmS1atV7LKxJDqKJlvp4UrkurBtqJyc+7yGSTWAD8ADTKjWTDzSDolahXEwvz5e4LfPTqoVPWqCrQ1PankAMhwOLLRyKu5WI/kASLj25ZVak1twvj1DaxXqmUAB2awYaqeAAaSGarQzSpOU2KRqo2kTcl1RRVzBpwm+MyTkDB30NjP2yaAlUjIoTNPosk3oWjmA3KYqm1l5N72ij/38ADU8PPHxiW8gTIARsacbrCO2WTFmmaLcvJMgQXi7R0Lvsuy5NXflUQJJRFHG/3L/+h//YKzxvnHzlvg1bbAqwJAiuthBiyExOGaN9d6oUD+b6qHXE88PECmpbL1ayS7y9acNeQBwmLRP+3Zv/pX/6+dLEc2BaAtLaxR8wTcjQBAYO9JAjBnFur/i+BHmNemDUPGakuMSeZzrg/22c7Va1btdOzg8NCOj5wBsg6AwDgcTU5tMDheMUGnktyNbpmnkxxKyHZmAEiqYpbHFPJELjuFpCEXjYk08jxcI8no97/3fXv9jTeUhFJicqPrjIDE/nQJHPcAefwYBoiboHNsyNiEt1Eke1QFDQi/oKrRNbqpzuYCHIh3AGQ6GWceSmyCONdmd8PqtaoSno8fP5ChdrvdsNF4YL0eZvBVsSzEpqs3BHAT/8loXqzVsq8vlYrt7+3Zhx/+kT169Fhr7Ruvv64kfvzIqyvJHrGGkuCkkpQ23tralKE567/kNpFsmU3dKwtKB8n2cikB7hh3Httg3JfXFJr9ly931T6zyYltbbXtO+99y77/g+9oHWLzCGDyySef2Qcf/MxBkWXDpjPWC/qWGxxTWnNhd1deJPt7x/bZ5wkAKVXE9oRFILmg5VASl/I7CBP0BIBcvvSaffub37ON7obV6ksxEevVhjNApOXsNSrJDt5BvgW+F4B/E+u0qwJvvv/+O3bl6hWr1ehXMxuNlnbro6H9/u/9nu0fPjAK4ikqODndUyxQr7cUAw2HE+v3F2LhnJxMrNXaEADS3thS2164dEnPEgDk8zsf20cffaxrePvttw0GSKsFkIQHSMiPrQIgJIQBFTwUzHXjiY1Kkv50E3SFQFBCSnkyWsyBKcUVXqlTtboXXSj2ctkyPFAq5bJd6o7s7dd37Nr1qzZdDm2DMTqf2Keff2off3rLhiIIlKzXJ+ahjZDWggHCmKUP0deWYpqoPy0G8p3Y2dmWKTzjCRk8gDeXoXMPEBgvKlByfo62Ookwn7FxNVbln/GyP/59+U/6N+F7AkBi/AMYXLlyWUkqYuujo2P76JOP7Mc/+UnqRx55+9yYnkNKbsp4vjxVXMiz3OxuCgihnwCAhJSp4ieSpMul9Qc9JcO6m10BE6e9UxtPRnbt2lUrzxt2stezw+NDqzQcHJgjW0YBDYmXWkntCHsKL7jHDx9Zo9IU+GmLirxWxqOJlZcVxXPNzbbVW/h6ELt6wQx93OWv5mIPE+czP0hGsQPjuqOio2oFllhF6w0xIGDJojJ2edXMC8mpSB5bJoBFwJbP0cTevqJ4sQ+vh6wfe4X+KfsUH6/E5y6t6sU3k4l7LcEKYwoMAESJZZgpyYOGzQjHAAA6SOvjwIuGGtrfhORsXJP2A8mQWfuGJcDnWIDyxx9/bO+++6792g/fszffvKyin8milQCQxAAplW02BQCBa7OQbArtAgOEZz9nEaafsU8oV9ReFdhTLwmAFPe0sZfl3lR4IF+svJPnBRaxC0370bPrHs8YUC92YMQjETfEvmJVAqtlNSQJkTFMpu0xh42Gw8zQm+eztbmpa8H3hvfoB6xF3C8gnZ63ChddsUEs1PT8spxFKsrSPMRY054yX+uLe8NsLBcSx5n6wBoIst5IUQTmM2KhGDNt+rIWTLI32Z5LfjCA0l5IFtdGm+ABIgDk0SPr4QECA+T7P1RxIvNpMEC0lgogTAyQpwAgZ9WsBjZevP4n62HPfv4v1iue7E5x7yqCSAyQrCiQebDfF0vueP+RjU+9uID53ueK/OHk/Szd+HOWgrNyTy+7ehSPdwksUjIRbzqDUgUXkn6upuR4sGRdAov+8dZb72j9c8+1mp2cntrdew+tu7klCazx6aF84TBBDwYIbSTWHQCIJJNImrstdjBAXhoAoVXTM4hWzNq4WNCYJLCy+y+8F/M8f3meWRGnv7HSxJqLlksZoN85cWULXvMcikubB5s55q0XeUbKw6Xa0GcxQJoobpTNGuWSdSSRXrLGDAAkyZGngq7h1AEmir0zNjzgNbktfFvlpQtA7zwbxfiK872vRg7FwRPYJT4+ATBc+gopLJe+klC6coclm6Z918wW2scwn6eUjz5XVrU1AEguX15sn9Jf++WSGT+XwHqR3vsrdkz5P/z3nqCNxaShBTbxI84CM3w8rC4daWovzC2p9vwsSprAjyID5Onghk9onvRdGSTF713T+y5OZmd93icE8OC1L33BZ5hToPMPrCd2itewDthI3/spBvDr137WPcf5CVD57vAyCPNzNj9MymE0GlI/Op7qeYJ8Jbb9xwGQ/HmteIAU0F0/FvnpZG6UsT4cnooEUzA64niXuoqToUOYv3AWAOIuDmeboLsUlFcVski3mg3baLcFcGiiTS4XIWkE+LHZ7coThMQGZtzHJ6fZxqjXH8gMsz/EHHyReZPAgkDLnLZAGms2X9pkDvBQsWa9ljZbfo1eqevsFN/prvfVoNH75M9ioM0LoII2b765Ci1jdIwjmIJBwf06hd/ZD7HZog0kzTD1jRa/buS9sJOTvp2c9GTAzi8JCTavC2NTX1ECi34SAEgAEZIVq7mBrC/s7rMBAEB/WoilElWdbM7oOT6WPThD2ir3B2KhJYEZkg/LJYutb/q1cKdgIcC6xcwrCgFnkM1S9TO0zkZVm/CNridWlKijbVi8MwAkNqBeXahno0pqr1bGG2U5pc3C1B2TXJ4bG0qerfcp35z4ws1CTbsGAPJ7f/l3XnCWOD/svAW+3haIzVIkTdJkL7bFl/Fz/Xf+VsauKG7MMvBzRTqzyIZb3QByLczc01Jd477X7dgASaXZwiZVN8G1Aar/JCfN9vbxJ/jAjm1ow/lY1PDNpkvV3aw3rU1Vanlh06pvTHy/4vNz3iYpdZUAf+ZMklNaW31y0rmYP6j23rl6wyqtrvwmDg96qvjG5Ho8ntnR0aHVKktVLw+Gh9brH9kMYBl9e5IZyOhMARcWtsTjIHlX8f1iDZLEhVmXJKC4RiXlpgD0mAhTsVyVVxXvXbp8yb73vfft9ddfF0MRuZn2JlX+VOKxNpWUWDg8PLA7d24LSOC1mzffsMtXLvmmNc3nvnn3TVQkzRazpbXKW2JNThfHVqpMlIBvdnx96/cndnI6sOl4aRut120yHsuPoVZt2GTWtzt3fyIviIUd2Hh8bL3+xI6P53o+nc6mtakabOBfVYsyAd9MwdpYmD14+MA+/ewTJU2QeXz7nbdtB8CpgQk4c7vSctbv9SULRiKShP14MpXsUbfjFfzzBI6TXF3MSVyTtKK5p7rXRrOs2Gk4aNjpycIGg1Pb2sC/47It53u2s1Wz777/J+zX/+3v26J3KhCk3+vZx5/etn/x//y+APjhdMOms4pAkPHMWTWV2sx2LjgQc7B/KhDq9q07WsvqTeQ0zWORWV/rqzNARgJrhgMq3ft2+fIN+/a33lcCrVR3cIh7I27V+ipPq8QAkQYBrBCX+ynZxGrVpdru+tULdvXaFYFRPOeT07599PmegJ/T45GVlsQfDZsMF4oJ5BUxm0naqj88tsFwaI8PH1tns2NXr1239samEncXL72mmLF3cmh7D27bj/7wR/qs+7VclzQG18xo0nzAekxiNZnPe0zq0m4rMa6W3JgfimU3qwdm8qPB8NLbAZJ4QoQhvFka2na7rPbmXZLgFL082tuTf0mlVtcY7U8Yb3ObyduworHcH409NkbOSAUXcysvZ0r84/lx8cIlHTcaTWxzc8t9ZAwvjLrGapakdEt3myd/MvXhSskTE9OcJfLF52RvG64Vo1L1hdncDvb25Kn2xmuvCQxaVst2eHRkH370M/uDn/44ydN5rEQ5WJUCIMbFvGRVnlVlatPqSLHqZmdTUmrNekOeK4ALMJnV6mJweyR/PDryOanbtEXN7OT02PqTnkAYm2za6f5cLKoKHk/JV84LY8pqk4sXLkpuC9YI8+pw1Jf8HYbrJBUBR4lbAXQ6G4w3l6mFTe2ePkPNh8xvzLkPHz4UQIUnTRcAp9V2gKFEoYvL4glwJtatTHXe6cT9OBzoYF70pB1JPt9jOWObMUv1rK8bJA4p1HGTdeSvJgM8R3IQnv6g9wBlJc3l8arP9y4PyJfwmbiuAM2iMG0VAMFzzwuTIv6Wn1OKXcWQThDcdDzJpAXffPNN+7Xvf9/evnlT+1BA9Pv3H9jtu3ft8Ij5viwZZF/HE8RKcn5KvDyWLBwbI11nWjeCNenrrMf/kfxbjwei2CoYeQEeFEGQ9cRhBoBorstHSihTPHvssF99OaDRwa0ky1d21g7Ph2tuoiwAkN9saL/JvB7XRyIfST0xlBoN293ZVT/nNfotxwVwQjupDcVEcik2ea1oDnI569gnOY4Vbeuva9wmlQdn28N2Z2X03/yzKekeKg9p77Wex1jJUxSSw4L5VAnu4J98ctLEHdcQQF9cD9fPfYQPEExCgJAf/vCH9ie/+751OxvKRQCK/PjHP7aTfs8BkJRE1VhI16ncUpiup7/xGv1OvBHGTci2a7T6VlzsyELhi+arBPYq8c/cFe+nwUK89SI/0V7R16MP8Ly5V/0ePrLB0ePs6/I2XldHOUst5cmreNHY/WnjJ+aJ+GaUTlEDkaKLYib6n/fRYAqL4VX2/AMPCAAEYP0b3/xmisu8IJT+fe/eI32226zaYtSzu3duW6c882KAlLtRUUGl6XOWZJOYRxwA4Xv4W9FTLdmUZEgUzq41h/pEBlD7Oqq5Jv6mHGGm9ZLA4PiaAPmib8Xr9HPGJT/0qfzhJWAwvfBwPLVb5FlO+xmjmpi20WgJFHJPsbxMZfXy8yLZmNDIC3E0c+8snVeyWPRr5o0EfrcmE2uWStauVmyrAgBXscpiIAYsxWCwIMmHjae+95H8eeRgIh5ztFCXBBPExzaAfGpD4ieB8bmBej3ZHKzsHlOsFvMwY5p+or1EkuSN/BjnClsF72tJetw7ZTatz/7a33+R4ffKjjkHQF5ZU7+6E9X+4z+/crLi4peBH+mI9QR+PnT8gHU3jXXQ5MnPn80AOes8PqmtM0BW28kXwzShrKG6krUpymdpUoMBErXsL9/mUa1fnBkjKV38tqeBRyTUI/GxDuxkLXpmjspf9PP7poFzqJJOchAu80DQwaQDGk3A7cliNy2lPaZsulOApO9L/JpsQY/CtQA4Er3Nj5X/ZqZRyL9dsCAHQPT/6foVZBQjVibRDADJPUOKDBAqjMI8XUFf2mD5+T045PFxr41aXQlxEvdsTJA9EV8l6fqyGMtvIzEu+A42HyRtYEj0BgODFdLrUy02zgzR5YXBRkATtUtk4RXCwogMVKylnihP5rEpKFTglQaJxkb4qWgh8w0+VZTOuPDK3zBFr9V53RkKDlCwIRt7lZuSIM4YCeyOjQ33Ig+Uhks2UGV0dNyzo6MiAALg0rAlCSOw/FTl5mbgaKk7AIOJOYbyHgg52ESSJqs0S8ytbFPjNRwFNozLUHhQ6QtqmOUpGFBFsYNvBM8EWUgpyMw96YTCADk57kmmTOED1Qq1sjWaNetuYFgL8yX5osxIZnngJFCs5pXGvnkFuIL5kQCqudl8bDYdE5gjj+AACM+rXgeMAehwiQQfMw6eEDyEBNaP/+r/8fITxvknzlvga2iBrxoAeeOf/DdpPVr1z/E1O1/AVPWVMeHOroBTcrTScgBko50AkLlNKg4Ul4YOgLC27O05AHJSGhUAEADSpr1ZcwBkVp7buOIJIDaN64kZ5nRdp0f8LuNRcYZFBoAkE2+kblYBkL4YIFTFTwoACEk4AJB+/8ilQgBAWB+mDoCIbZbkenyDnic0BGDXappr5MExc4koKqFhS7DJYePJD/4L3/3e9+zGjRu+BjYa1uxesVo99/YAAIEBcvfuXVX+0v5vvnnTLly8oGQiyWrai8+zQovZMZ1qzZlN5tayTa1P5drIjMro5czmy1O/ptHcRiPAZzTirznbZQxQjvHiwB48+tDeeecds9KhzeY9m0zNej3mcDbVLplAQrJa8cRd+CUQrwD0kLT87LNP7NFjAJANe/fdt5PHgsuhCfSwskvblADrXTYKbw7uc7O7pfWEDV0UMsxmPSULaw0WYKq8kYsyZwKON2w0qNpo2DNbHAjwatb7AkDefPOGvf/+TcWXeJyQhL3/YM9+/w8/1pULAJkDTpVsOHZZrmVlaLsXtnSvgGW3b9+2W5/f9uQyps34SLRaNl8MJbkjKc4xBsNTGyUPEDFAAEC2tqwEMI+3liSwPGGK4WwRAFEScQFLhcp0mJ/IZlVtZ6stqaYGCQkM3YdjOziFCTKyYc99sdi0jweehBX7RQDIkfVHx7rfx0ePrNNNAEh3U+e4ev2mgJPT4wO7d+sj+4M/+AM9KwEgV68JaCgCICotfBEARPHhevBbTBZ4j4k4UP+XxV0RiebzT7c0sM1GyRrNpsAW+vxoMrPDwyM7BUDDx4B+PzebIHWl5GNZwMbpAIaOzw8TJcUXVsWou9mw7a1teaJwHDJ4RQCEvo0UqcckHv8pFhE7wX3P9EtC/EsBQFKbUKyTzlWaL2z/MQDI0G4m/5x1AKSYoKaqs6J7X1rHqtZkLLbLVmovVLHeabal21+v1FTEI3lV5MrYfyznNiXOWgKAHOoeK52aTctz9aPe+NQuXrpopcmW9fXllqUAACAASURBVA69OjoHQPJYkLGK3FV3s6P5EwB3Mh1Ktm9zs6uYjapqEovMeds7sDlcmpV+S5/u90fa9wCCAGQw9w0GLuMFQ6/ZbKe1yCVhff7zxN+y5AAI41DsjJR8Iw4WSK3kls9BrBOwtuR/UkUGyp83RUbEsfL4GPqxsQ5HZbHmy4lLTQVzPfZsXEvE4kUQgUCYYfE8BsiLAiA/fB8A5E1dG+vL/Qf37dadO5II1v1pqwhw6V5QYmQLAJlIEi4DQNJ7KXP2xDobsUBx/f+FAJD1wsuzN9BPRFsOgLx4vX+0sxduPQmAVNkn4Un4HACEtYTvwqMRMFJzSGIFqe2TNDEFBFF0FQnDdQCpGMPE/ikHQEK2GLAOlkiKb57hj7CeJI9GW8kFERuJbhgV4XksFc82ivOi72bFZ3OYVRONVwAQJJJ+7dd+TQDIJv6cFGr0e/IjOuk5AKK8gXIaPp50jgIAEmWrxZzTMuVBir61GSukwESOZ+pSqL4/VbFl9m8/NzHYi/zE9a0DSTw/4i9Jcx4AgDzKvm69bYvneVr+q3jMVwWARIzue1739CwCIMyFLhta0rzKHPZNABA815Ik+FkAyJ3btwSAIMPkAIgz3xZVAJBcAou3Mw8Qm38pAEj0zwBAIkew0uYpfxnHenCRvHUDTEkfWH8+j6czu90b2PFxrwCAwABpucQbxU4FEHm1Tz0dAOGdaZKROhMAGTsA0qlVbbvic0h5MTBTHiQBIMhRarsQUuqpCDXz9s2vhpxZGnY5AJLGe7CbGFvVjOH1pOdKMdcZa1pWxJsA+eIa4M2cA8fxb/5O/vP/+UWG3ys75hwAeWVN/epO1PhP/sIzTxaUpeIinC2QawirhlmhWqE4maxPGvp3xgB5ekBSpL8GoptfcLEyLC2QmeTQ6vSmNTQS0uktKq+qMsD7Yj9ZdXi+rGVV+WctaOttkAMgPkG9HAjilHxteBNa6xtAD9jZWEUAFf+OiUZJYRlL5eZEmnj8MrJryf/t7y0I4lNr6d8qjk1gTGKE+BX4wuH71wBrXOIq+ylUZcS5JXulk3qlHIBHIuYrUPFtbXQwP8pP4ewCAAE2HmxGSd5niH9Bqo2EiOQ3MGgkwEnMDSps+wMkNPpKogCKUEmqfp/uc8GGjwSRAv9Et0wG7ro+WX+kSuPUng7a5WyNmPx5ANKtpsoAVgeVFZWK/DwAaZBXYFNHcqc/6NtoyO/AJa8a9QzIEZhA1cVwYMPhwOmXVU/A8PyPj/tamAVAYHJao/qsbBX00auRSHIvjTCK5BpbJNOaaPH78yA5AwslEnRNpDgS9duBOAc8YkwI/JB0Spi2+3uxb6lVnJHCCwSaqkZOm0ZVE6Xgd2/vSM+DohN+/Tnj+9ISSOMLM/rcE69k1MYRkASzWDdT5hpCTktB7aJk8+HSpiTwZMw+tcnYe1azwTOo20YHOi/Bw1QV0FRh8yM2VaVif/Q3/skXmzTOP3XeAq+4Bb5qAOStf/bfZUFsbM7Xb5HXmY98un4ycI74Ylmq2Lza0lx00m7mDJCKU8rLo5JVly4nsn9wuAKAVCxngBQBkAkAiNYPr+IuVqaG9E5UnZIAq1RrrvWfrtUB1LkSyLvXXhcDhMQpRr5KkjdIuk3t+PjI6rWSWIZnAiCzpc0myPDlAAgJdZ+rfXVUciwBIKwcoUtPtXAAIFwbbXjx8iUZmgOABDut0bmkanaSeqw9wQC5e++uZIxY/958600ZY4eWP4A4MQJzeHhlCACZTq02nznoW6fYYCo2xRyT4MXcxsOF9QcjGw1nVlps6vlOxl4VPJ9P7Pjkvnw7pvMjmy8wSS7Zad8lOUlAkiCGAYIevzP/fD6H4YBJcREAAax59913MpNpJZTFJvAkCWwQ+gyGycdHJ6pk3KIaP7ErteZVSFj2tCltkdQtO7CNHCMVu8PRpk2nbRuPB3Z88Lmub2e7ZNubddve7ti1yx0B40fHR2KdUCxx72FPBQWjWdvmy5pYlcNxVcldK/XswoVNsV2ODvt2584dZ4AskZYAoPdEPP4KACAkewFAxEbpw97sGQDIe9/+vgAQEwNk1QNEQYekijzSUjLNS1NsMYc5OVWRyEa76jJaVSqMZzaaTG04cYB/MqKSl+rLik1GLp/J+s6a3x+cSu6JJM7e0Z61O227dPmqNdubGlNXr78pP5De6ZHd/vznrxwA8YjQE/aKVArs0+Ic1LaBbdR8/Sbupr/B9KDyWD5wy5LiJ1Ius+QvR2wLmHnSBwAhceA+B/zUqyUBIPSx3V3YChtPACA82/Hk6wNAdKGz+RMACJquh8c5A6S4t8OktJpYD1vVpm202lbv1qyy4XFso0KxTk3FYwAgxFzsoCTpNMdLj768sJPxsYM8LQyy5/JH6k/7MoxfjNp2cjC3waCfjMq94t33LlSpmhggW1tdgQsAuEif0cYAIIx95jVADeY9ABDYIrQ3zxUABKCKa6IYChknmE4AoyTpAOUa9VbqHswLDoAwX1KNOl+OdB/EfQ6AAF442EEr1KoAK87ycibTSPOiJ7T9eUcsOx5ObDosAJZJeo95GBN0MUASAML3c07WII9jYfwlbXXttHzfpn3jmgQWXoeemCwA6gUJrPSGUSgFeIS3EgyQFQCkVlWCGgDk4MgZPABp5wDI0xkgAYDE3Kv9+NK0nsD2mGQMkB3NTUhBsafjWQdAwLOh71B44QwQ3zM9jUFzFgASDAztd9LeDwCkmMM/K7H+Mon4EHqLZGjxOgIgCsmgXAIuL6pgDbl//74AEBggf+p7P7DNDSaWpwMgMd8qNiqokTgclyuUCLBIBW8cF+olGYSRktl5fOrghwAQYtNUjBr3mCruXipSX0/k/nEEQHxOTQyQNQCEtZUf4rB79x5q7g0GyC8KgMyeIVVfZIAEY6OYiPe0/iorJPpwPOAikJaNCRWReFwR/eisPObj6dzu9Id2cnIqwMjBzJrWGBQ3iK1g0AWLbrVT/WIASAtfxFrFtiuJCbYcigFCcSkMEGfXeem351USAFIgN0XONmN9qK183SuCFfp/MURD4i4HQ9f3dEVQMOajIkD4rD1gtM/or/zdlxp/X/XB5wDIV93CX8P3t/7Sf5CdtVgJoIVc0VRCQtNRxWOiontlEU3UxJhwin+zySYy/c8BQPywHByJAZg302pFWNh0P2uhL8iJiv1B4vmL/jwJgKwmd9bv90kAxCWwij/PC1KKx55FXRW4kRb1mGTWK0gUJJHUVqVY4fxrND9tqYPBIcADpD6Hi3KCrTM9ih4e+ZPx6/Fz+k/0LTfuThvX8ADJjgUAWWSskcxTJH0+OmfoFbt+5VLJjZ2dTW1OAe9I0rMwc06nm3uwCd0P7UQ3BWeRwKBwpg0xARpASK+PQbrT4Em0GLITCjC92pDq4Whrzo+5p/97lU3DR9cXE3X9eZ4I1FiykjZxwYZotVwKhmQK4Af65IA8bL7kg5FMbLXp4/1B3xfrQrUZVW/4gLBppPrCKy/mVm9A33baPJ/3ajSSVJ4UkmeKEmO+CKqSGcHt9P0Y23banqikUi48R0QZRwezwm8+Hlx+yhlIJKfQouSeOZZzbG2hX99KElnO4OC4Bw8O7OiISj9LBq4uSSaJLrFkal59OOXavTKaRBftExtCNpRcP0CNjidFhHKDKpiR2KLy1je3rRYa0cgkdNXWUQ3NcZ648gDnw79xzgD5ovPm+edebQt81QDIzX/6364kICM5sx5P8HpxY7IeG+j4ctUWtbbG3VGzLgBkAuuu4vr+1UlFAAiJKozIf/KTn2QMkABAmENvVhsZA2RacSAbADs2vFmbpOUvNvBKTAgAcdmsuF78pnZ2d+3C9TcEgOzvH9jpych2dnbll0Cl78nxsTUbzmZ7FgDiHiAuuyLKd0pYhNxKACCcmzwX1zSeIrFCko5EHF5FZdu9eMHee+89ScMwr5EgrLUvyCQ9KppJxBwdH4gBgqk4bYg/AwCIgIAWa4DLZXGekDzUujefWHV5YiTXwJKpKtMzRMDXzHqnIzvYB3A4NVu29dp4xPri5sPTicvWTKY9DK+sVKnZcOzrL6wBl3NqWKMBGBLGxDARSCSWHAD53M3bmY+/8Y13HHBK65LrXPoawoaTNexw/8iODmDeTCXVQzEEgDmbOyq0l4uB/EG2tmEcEvvR/khzHdvhSctGk45NJkO7d+dnao9LFxq21cUrAMB+qArzR48eKcFVkgRXR9c2nrdsWaKRajaclAU21asDu3Rxyzrtrh0dDQSA3Ll9V9cbDBABICUHlJyN6BIrAwCQ41O7dPF6BoCUGsijUXiQTNDV0Llfg4fLS6uWfZy5DwZr9sIadWebYG4Jk5Pkf3+Ukj9TwBKNRpuNvVCB+6VoYDQZyDScmOjw5EgAyO4uXhLOALl4+XVrtjqSDbt9+5NXD4B4ELlSRcj9FWNjrrO1HFiruhR7NmRnYXkQu1DoMgIM6fXMkGNLJu3EtzCkTvojjbuo2GbsNWplxUfIKe3uXNBxsA4AqgD3AHJfFACRBNaMueDLWReIVZHk1nyaAJDJaGQ3b7zmsWGSwPrZxz+3H/3RB1kyXbETMbOk+Kq22+hYFwmzbs2s5W1aWbhkF+xlfhXrURVcrdpsMVNSHwCkPwMANCs1yjYrE1f3bDQfa/xOBnU72h8LABG7WjGjlzfBxGNahAECAMIxe3uPDUY010TcyRgM/xH6eXezpWN5nR8v5HFQRqDVzBRDM2ZJULVbyLK1Up/JK2P5LLHibDnKGSCaa5knfN4tAiAxZwYA4h5+LgsrBnG1onVhMqjmQEZaU4KhH0VHUS0bMsUex/reJH40prnGBOLHMcydSPyG7KHaMzwBkweIRvfSWe+sA2cBIEiI3X/gElgCQGCAIG2bWFu/6gwQ1fq/pATWizJAYl/L5BEACH1OElj1uoon+AEAoR/yejEJq9gGAMRyBsh6fqG4n19PJgbgwDnic2WqwAvVnWflFiIGOyuxW5yNFIuk8sO47iJIw/sq3sD3iCrx9DcAB+43GCCstQ6AfF8MEI7vDVwC67h3miSwEthXKJpZBUA8GRtAB/+gQETXIekrv/Esca0HlIODaqcEemQACHFYVnIJFvVypbHnAIhLYLGm3r17/6UAEDfPXvUAwWsiJLCeBYCs9IuiB0iS8D8LvHiivxeE8NfzmR4Zpd9C/iuO25s5AHJ8XABAykkCKzFAPI9yltrMFwdA2pLAAgCp2k41FU8tR66uwdgvw2ZHltXvwJlRDoBwKVEUHu3jMl3uFRtF1U+AIC8IgMTcUQRzn5avLM4zxT3j+K/+vS8nIPqSvuUcAPmSGvKX6Wvaf/m3ssuJzpd1woSah49CHFhMqJNAzpIaOiDX3ovFdX0hzU8YHiCrIEd+fCGNXqBBnvV+TFJB+Vxv4+waC5uMX0YA5LltVrixCC6K1UBMWOEFEn4KIePj3hFOxVZVPAnxdZbnOgiS/q3AO+kQplgiiR75BQUjJCSs4skFvpP/O38AYhe9JACSA0YEs/l3TacLGwyRe6jZ7m7H/TmWS1XjUnXGfUM9joQ7hn6GP0rdafMknQA4CE612T86VjXpcISPCtRfzP5cVskrvwBMXL9awZSkmIoSYL6KRNC6vpDAQkgqUv55dBJnyJU5lR+TbzZRXhWKTNdQ5nkkcVQ9qs2RMyf4DQAkklhxPpc+dZk0DMgAQ5BqaCBj0Gzq3tmoe/KF8wAIjLW5h2HhlUnIqeUACd+3u7OlajySBoBF/cHUhqOZgn8W0Ha7bJ2W62BzP65p6ybkgCUyE8WLI9G/d3ZJJLUyOQAYKFz73bt7dnh4Yq020lQ0qetpUtkkIKTR8Och03RPdNJG3Bd9QcFtAQARg6Ncs+WkbPPxIpnA08ZECSQ8GqomJEnG56NNqNpinIVh8B/99X/8yzSNn1/LeQs8tQW+agDktX/0t30NWKnCziuyY01b2VicQXdUgicxQJjHDupV65fN8P8elxM7YFYTAAIjIwNAyiMbL6akDnIPkAIAMik78A0A4mvfKnDNlUYCQfreACBJLi+STgJAdnbs0mtvWrm1Ifmt3ulEiY1atSl9+dPTE2vLg6QuAAQT9KIE1hwJrAmeSjkAIueNxACJdVxMD8k5uAwW1zyaTFLCxKUuud7t3R3JD2AOzLyGH0mtvavrj7We+RwN/bv37uiaef2dd962S5cuCkhgPmO+dJafz9FikgIYlM22WiPN880m7AYYcyP9Cmw4OLGHDx/rb7Xc1nUOSPiN+Y65kYDBB2KxHMs7pN3p2rLscluxGSRVAfPD1z1nolA5yAU8fPDQPr/1qSq9gwFCewcAUqqS9UibtnJFXlGnRydigHDfMCnxzmCdIHVIgrJcGtvVq1fs2vULtrMLIwLprJGSrLfvLezotGLTycju3f25nZ72bHuzYptQB5botz/WPWImTyKxs7FlW7v4EmzaZIElJZJcFRuMHbzpduZ29fKOtdtdSWABgNy6dVtBAjKOVVgErZYYIFSQ06ZjyenMbdBbyKj64oVrAkDoeySTXf6SseDGzaBNijEyAdqljDFdZtJ9u0guVyozB04oSrClTWcL6w3dZQ2MRHrzfJ8MxQFV0AOH+Ug1/ImMTXvDvrXabdvZuWiNxqbOu7N7XQDWYNS3u3c/e+UAiBjiSe4p5rkiABKvNTAtL88dxEiJbp8PwAgWNhx7gq5cg/VaMsY7BS4OgAzV3rQ9rcP4rFdgi9b17He2dxVvAICIfdzqWKnsUnyj8fS5Elhios++eCHW+sQvlkBqkwwAGY+ekMD6OSboP/tpJvPJ86xXKtZOEk8XmhtigJRbJZvV8HyYW4nJmBiP/pbm03qqCmZPIQkspH4WA5eQqSPCNpWHDH+3trds1KvY4d5IsTZyV86adgaIm7cDgLhEH3Pq473H1m439b0wvLe3tzQX3r17R2NlY6Np2zsYsztwHjKGnqjFxN40H8D0CQYIAIhY6gIQ3SdGRU3zmS2rxKm5B4h/T7B/kL71+SrA4slkpLnRPR0SANL2eQ4AZNzzPUP0xUgQr0tg8X5IYMUxTwAg9NczGCDrJugvI4H11hs3PW6u1eS7FACIAJ4kgaWM2S+xBNaLhn8vKoEVsUqsyfLrShJYzA3kPfAACQZIFv8EADIciCVIf6TP7e7sqM8igSVmSJI+i/1hMEBKBQBkXQKrCJgU2SGq7E4eIFwHn+N9ciEA3vFTTC4W2yv2is/LPWhvX2DvFpOb3EdIYMX1KHZKfZWxEgyQo6MjASB/+n0YIN0VD5BjPEDw/UhZ2JDACmAjQA9JYK151DIvM0G7h0ICSKL6P5IUKVsRcWCAIBTUaPwjA5qAnicUGJ/TyZ4GgLBHPjl4aP3DX30JLEBlFRYuAZpdQvNb3/pWKkxpZgDInTsAIFUxQJbjvt2+dcs2Ki6BJcUI4kz6hjxA3AC9CIBo/rOZleWXVbIAQFb2EOl5FH2KMwaId+YV2bTiOCiOBe9Hea11nEOAXniPnAGAxHhBAssBkBOrVn2fgqwrzGa8phYLL3b68gGQqSSwNpA4rfr4qyzxcyOXgQSWs8zGE1feAACBUaj7TdI+ISvHvbAP8Pkohp+Dmtk4S2xAPEAE9EZO9inyep4XO5vNVpxrnjYvnUtgveiqdn7cF26B9l8uMkB8FgjZG613YUqTJarzpLUWvTRA1KEzFDXknJ5n8ES1RK7X6zdRRN09ibKak8+T3uHB4Vq6Xk0ZRsjFwNEXJjaKTgHLPoehXTL0igYsDuqzAod1kGh98J71+bMCC00OSepp/eGFKVN2TQUmRvHYSI64URtJbgc4XK5oIVNAJjwBIFRvpSApzKkXACDF5i5IVrnsU974DnB4VUasFUUGiO4nGZepvYM8lC7Y58zc4EgTb1p44ljdRUpOhQRWmKBHWwluiO9JAIhvHKDUT5KcEl4gVatVyjI+R3eYyi/MSzOdaJLl07ES9oADdZnZtZQEItlNoIoxOlJYVDRAkaUjekVuFOu5rIt+kU2gNKt4v8l1RuNCWs+uK+qGiCUxQPx2qMBcZKbiPCdJXdTdo8NlSVyiSlrmia7PuGCDDgAis92Jm967JIgDBZkBZzJKhREyGI61ma/WXVaGhB2G5vhkONMDBgjvuXeMqgiSRwiSUCRKdne3BRIQzLt02EjJL+YLnmuzwS+eGXx/I1tcadvxaGzT8Ux6+KpMKJdVxQf4wLlISnF+2m1v/yRJYLGYu1kq912XUbnLmfH8Zrr3xFAplVQpq4RXksiShNVy6XIu5arNRyUBIPJYmWC2jhZzYqJ00Kb3QEbV1+OxKghJ6gXF9eP/8pwB8oUXnfMPvtIW+KoBkKv/8LezYPhZN1Zck4vHFTc1ACCTkntC7FVL1i+XbIadc5nEJJXcTass3AcDI188QE4r4xUAhDH+RqWeMUAAQLROLxP4L6nF0J1NLLS0NgYAItPyJFfCZ3md5PvFGwAgXXv48JENBzO7cOGiVco1JT/7vVPbSHPYYHBgg+HJqgfIGRJYYsGlTQJJaK2JyagwN55d2hCD8fQDgEJbdrc25bFx9epVzWsA/bXOtpWRqUkeUcxvVFziP/H48SPNw3zm2vVrBQDEKyep+C8yX1qtsn3jzbm99dZNJeKZXkng/9EHnyiZTyUxm/t+H++sw1RcETUNrHMbtrOzbZMxG8KGNTGgTuAM5sMO/LC9dV3papJkJJHJr0tgfSYABBDmG994VxttCgM0r1eXtqy5zOJ85t4VI57Dad8G/Z4Af5KoGx3MKOvOGqwu7I03Xre333rNrl27oCTWbDaU9v0ffnhktx8MtY6eHO2JxVG2mbWbvn7hc8E9j8asw1Xb3Nyxq6/d1Bo0mpVtMls6i3Q4sUcPH9r1i3V77RpAU8f2907s888/lwcIP8hL1uphys3axRoEsORAe/90Lpm1C7tXBYDsXtg1a3hcIBA+Eqr4xRYSQQRetVSUJCkEJMtIiCVpHgEGKZYnSa/YEOCLpNPSvS1kDm1DsTiXNrP+YF/JK4pBiBva7S2r13bcf2H7NWs0N6w/6Nmnd75+AMQ33A765IDI0qrLMY5najfiImI6ojUBSVRmjybuJVNrKMYATAMYIb7CH47PkciMKufq0otnftkBkLM8QEICCwDkJx99qH7noEHFOo2mbTZdu3y71rRGtW6l+tJmVfcTBI0mLpOURkpwCsCpAD9jvkwsjEge0k5m8/LCxnPv2/MyYMWGDQdmRwfuo+PMhwSASHbD40EYIBSiUIzEvNXZcE8a4sndXe97jx49VPzW7QKAbOk1gGieezAq9N2LsuYpYnnmSRhbjEnOtVx4IjUStcS3zQ4AeyrUwWOxwABxJpCPQQBSYk5i82AXi+lWggHicelwMLHRaW6yHntBkoPu7ecxq8vKWAbgREL5LAYIEm3FojfM6QMA4XMaAwUT9DCSZtyvm6AjgSUABEfAWk1zbniAaE2AAaJy4D8eAMj8BT1A1gEQ30+dZYLuHiCxj4t8wDBM0CcOgOAVxrPkdfo95tFKSKZ53EED2Owu7+lrY/JQjPl6DXyI+S2uLZKVrlrg8lfPsrGIa43PR998Wmz2sgBIsU24lwBAkGD7/ve/b7/xgz9pW91ne4CEVJiuLWSwSI6n+ccr830fzTzEj3pqMHsLZulxf1TBey4iSV8xZwVQk17nXqdFdYxnBLbrOaE4lGeQe4D88QBA5K/KXPUUAIS+xJx2+/a9jAGSAyDTlPtIAEjyAGG+xAAd5iLFGazTep7JBJ25ZwrkXmRfpL5Q7LORj9RrBWP09UdXBKpWvrOgXqPzJ2Zj9Kn1c8X3PprgAdJXwQr5AeUZVySwvjoABAksAJBdSZtXrbIYZv6qSLyqeHXse5lgf2ieyLwNwjfZtIY7CySX1Y91PoBa3q1HrvUZYyLaqrj3XAcI4+PZ+pRygtnrf/0fPOcMr/btcwbIq23vV3K21l/6C5kuf37CAiOjsJisM7SLSWxfoGIpehrwsfq6E3rDevtFbrfoOOGVDgSgbE6ZePAdYCMX5mqBZkZSmAGOfm0Yi3pdzxk6d4VAIxZx/harLhjMxcqJpwUNxUnziYk4Gdqtv+44RI5MrP87O14PpAgquGQVCeqQhuKzkewpAg76jjWGZ4Ab8Z400wvHCKoqMEIkebUmibUKkBSvLmdH6NQk59moJ9qdJKyyxJRP2EVAhDqAqM4oagW49wbGrdDvXbaE54KRdbvVUOLEZTO8Iov3Ve04m+CCLdmo3inURSpot9SPvKKQ3ySRIHkoNjpT6/cndnI6Up/rdNwk3DcyCyVAXDg+MWLUZ/xXFSx4cEj+gwAC6n8OgGSLQxpkjsL7Zobr8Kqe0NAPOqZrWrsho78WiLt7j3glqAIMpK/mVJnO1U5U2JBo84o7jmHRc7NYfgXAqGLUA3/GmYMkMyXsSGzRts7ooF36Cu7d/sWTLAIq6ui9Uym5IU11Jcx6fZuM8NYomJbXXdrLpVA4N/rHJffnEEjhsgTTicsQbHab1u40JHFGO1Gxx/3FiIBRw33puVcdwOHK9O9S1Sb9uU2R+5D02VTMGJ7pxYu7ugZkDVRFlQI6knw8gwBz7v7Nf/YiE9b5Mect8LW2QCR3YlOdB6FCq7+Ua7v+O38rY7o9a72Lkz1RfVWoJJovSzY2l2R6VDEbiKVYsXHJfY06pY5Vl1T7j+3g8EgSWAGAVEvLFQZIk8qx8tyCASLjyPBsCkA+m2+dsafEQcEEPdanAEAuvf6WlZob9uDBQxsNF0rUkbQ4PUXaom+bG56c7/f3MwDE/S9g+D3pAYLXUcQWAYBobk6mic4CWRoeVb6Oe7U+Mc7GZlc67leuXBFgcPnyZau2t6ycqvSiShkA5NatW0oYMsfhpUEldsgthqEvlcwkKpnPOWezWbL33jVJT127+oYAkI8//tT+9b/6NIJN9gAAIABJREFUsX366aeayz1RM7O9/Xtp3SXxRxKHymtYjC2bTpCgqlmz3bFGt5ukG71acKGiATdwpyo7GIe017MAEG1ca5hoeoEAldaq/qYqceCSTbACOf9GpykAhHWlUpralcuX7fUbl+3SpS35aU0mA7t//57d26/YUb8m0GoxHQoAmYz6Vq+6v9jp8aHkuIhCMVfe3Nqx115/W/cxXdZsPJ3bYDS20z5soFO7cblpN65dlBb03t6J2mwdACHBDgNkKgBk6H4C84UNejPb3z9cAUBKzWoC9msZk1e+tJI3SKIfaaPryaKFCozEvkzG6KKdaoNbklQaa2vI5RBnNFIlYa06te2tjl24uG2djYru5+jkVGzPwWBq45EDApub16xe71h/2P/aAJCsSCZLGnrMFPOM7nUxkjk8/08fU0IefwdJDJUyvzcAEDzeSJbzV9JWI2IDj088jitbeT6RTCem5zBASOxnEljoftvLSWBVMUpdD8i/4OwshssZElhvvHbdY+AkgfXzTz62D37+U82ljGM9z3bHdjobGjftZUWJxnl5ZtOKS7OVkcCCpYXPYAIOnPXLXsHZtsSIs6pXn05tbqMZbTlFHc7lAXsLO9j3RDDHeIwLkpd0zCsOgMD2wDsEdlaz5fryyNkRp3c6MG76uvZ2u2YbXQCNivX77pMXxSuMAuZnxjIa7cwzPDN8QCTTo/2f7wGz/WQTBhDzCfsJvybidZ+fmQucAQJgRpuEvKoYx+b+TAAgSpgPAUCcRV1MWAcAUjRB5/6CrR8AiBfw+I/Wco5JAEj0ZSSWmgUJrCioEqv8BSSwAED4qdZzAAQJrABA/NxsMPxZ/TKaoBdjimcNGxgg+Y757CMj2RfrMn9fFgCRpxQSWAUAhO8IAAR/LaQe6QeRV8D3imKKYtV0vJclIAvxwlkACNcaRXlnASDFhG+xXxX72VkxnNZq4o/whAmgLUkex7wYzNMA7gKo4y9ryL179+RB8/7779u/8cM/9VQAhFhMTLbklRK5C8lbARZlkj4p65QS3tr/FxPgGQCSK5PEvQb7QwUUqSBmxrohmbmlTVIi/nnT8DoAEm0cHiDEScf7ACAPV8Zysf2L5zjrGa1fw9dlgh4ACPPiRNLRYzFAnJnrsa8DIM4A2YQ5PO7ZWR4gkhCHAaJn7QwQYhMAEDEtl87qLjJAom8GGFbsq0UARLPmGqBxVhtHWxeBtDhO/SyBahGnn/VsHk2m9vlJbwUAYSwT97XbHVt+hQwQAJBuoyYGiBRfkMCC0psksLQOonVfMEHXPSjfk5gcsQdKGpwuf+XrjeQu0/wXYxAAxD+6yvIv/jvWr5hDi8UoxefA60Xv2eJ787/xvzxv6L3S988BkFfa3K/mZM3/9N9/6ol82Dz9Z33SKP57faLIJpqVxD5T24o19nNuehUsiWovB0BqStCS6FQVec2TKJzOg9SpEroEiyxM0uBkUkDLNgEeAWgUAyDNowXJjCIIsn7cyy5ozph48paf1nYv2iPWg8GnBYfrKiTr1yLGR+GkbnruPwAh8ZvWGv936jHOGFkNNYMFoi9Ila4hUqqgvVCZK/PsglwJ782TJ0g20RYS/mxO2HwlooYWX0AQFuWQefLktbMCSiTLZxMb9E4NSi79ZXNzOwNKgi3j4IqDH0zUACCwHbg+9s6qOmWzPMUc3aMw7ZekmRqMEe+3tLeDc65xvhADJPdIWXm+jsB4WxeMPfNn6S0d3wdQwW/eB3P9U14jSQWIQfWwJFjW+p4Al4JJOtcYySjaSwmFZHLONYQWcwTb49HQJmO8RvwaABklg4LPirSbN1wTO8lsTYYOgAQjxzcYJMJcQkYMlHpeDTVEAmyEfJezm7qbTVVb+2aXtgSYcYCIZ8Z5uE6kE7gXD6RdcoTweXQ6s/EgnutUG16Og9nC+SMpwLUHfZv74fMcd/e3/+mLDsfz485b4GtrgVhLAgCJ9ctR2i8HALnxj//rNKXna2lx3Yz/j0ZYX49iztAmm9rzhc89D2whDxB0+cdllxzZrHStsqxozt0/OBAA0qtMbLyc2pkASGlu04IEVnZdwbxLFxXJJeYJaOyqdibwT3NqmKBffuNts0bH7t27b5Ox2aVLl8yWJIhJDPdte9N16Pt9GCDHPufOHUw9UwKLiVcgfjBSXITXn1segY1IUhYAEEm5dDfsjTfeEABCovba9etWaXS46KwIhDbDnP3W7Vv2+NFjsUIBQEguUk3dbMJ2I1nnJtBs1pn7BPbWl/bGtaFdv37Vdrev2WJWtQf3H9pHH95VVfZ0iiQjgPnCRtPHxjXWG84mAWgf9GEANq1a2bF6bcPqzZZV2u6ZgU9CVBHOYbSwLlYTAzCZuGPI6wyQxwLbuW4VM6Tk4rJqNq/4+jzAr2vqa8NkOLHDgwMb9I51b8g1bm9tqmLf5kOdf2enLekcimIAqAA2ToZ1G86cDVktlxQXIDspFvTC7BhJTKQQl4AHVetubtv1128q7qjUW/LVOO317HQw1HVcudCw61cvaCP8+PGx7gUAxMGlnAFSrsy0/tD+Abz3e3Pbe7xvu7tX7Dvf/oFduHjBrOkyTJHgVVwwTzroGQCSx+yKOVKRDDdAzCKvhdAlNd98srnnWMzR61WvGux2zG6+cc3e/cbbdunqpo2HQ3lx3bt7zz7//L49fED1ftU2Nq5aAwBkPLRP7t565RJY3GAwukP6JQy1PcxMc9JyaosZTDCKMup6jlF9T2CGJBheN/j/qKBjMFTbiLEwduYLn2Mca2xORwJAkJ278AuaoMMIrs2cAfBl/KxKYC3sYG/PiM9uvrbuAfKR/eGHH2R+BMTJW50NASAqRpGU+NKmNrGxJePmpTOQSd6yf1KCU6CaJ1WQglLlet2r26eLmbw/OK7aJCZHLhB2E6yxfgY88MwiacJ+jnmVv8xd+/t7Vq35no61AvCDeFIAw2hkDX2vJ46RueI+VPSD15zA4Lo8kBjPAJc8swwAKbnReAAxmq9LLve6CoA4Yy0AENonYt9ggBQBEJfpKwkAmQ2dDeJxvPdJ1jf3z3N5xkgY82/vv95+eWLaK6t8x5zaPcX/wQCJPW8AIMEsjH7OalJkgNy8eVMm6AJA2JskBkhIYPEacIGPoz8eAMiLMkCyJHkym38qAAKzsAGYn+cJaLIwQY+8w872tp4ljHneY40JeWAVaM5J+patVmlkAMhZElgRz63nIVxWslhMgQQl7KV8RlnPVxTzDM/LOXhs5vv5aJtiUY2SxcmzJtoq9mLxl9gCAAQW5fe+9z37zV8DAHEpxSc8QGBnJTAn8jLhk+kACOues9AyuaskF6rq/2CApMLc7DgVBvp3e4Gl5xkCAHFRyKVk5kaSEnr2TzGWLQLufOr/DwBISGDBPtbeOgEgLoHlJugvLYGVAJCiBNY8maDrWUfBVHF9T/+fSWAVElfruxw+H3F9PN1VE3TNeB59J5WS8JSJmKLYK2CAOABypL2Dq244AIIJui1TzulL9wCZWrtSsQ1k32sOgFQNAIR+OzcYIMrdLFxy1gEN1EgkvOuBImMlFUxHdk/qc6lIOQDHLI6iCKFw88/KNQarMfKnxX1gfC7ya8X2jOc7/Wt//3nD75W+fw6AvNLmfjUn+1UGQDSRQfMM+YoplWkYFnrwGAn+CFQJFNnkeNXiXOCHtGyf4tUQTyAG8DoDpDiws4l0HVVYo3UVn+qvMgCixgUBSAlvgRsvAIBkk2DIZUXgGEyVJIP1PABEwdeKlnui7SUKfcoruZ5hGbkkjMNB5F1eo8YkDzV/4Ekf38yz8fMkTPzG9QKwOHMIMG2mSsjjE7TG0e0mgY4EljeH2OyiZJBccZmsQI4iUIT9wT4nNkSxsBaDVBIvcX6vaHSw0BcP/2XB9++EAukbJv2mRSz6rBgcSd9dbUfiIGO65IQj2B9+DyTR8nYIY6zov4AEASwo8QCghIRGApg4H8G/AyGY05Ns8yo+Jb5gdoxcrotj/FbD4LxqmzK7TFInMrYcqwoa8Inv7bRr1mohE4ZBLeGw+Er6ep5Vv+8bdrTrkcpycIfPtMQAGZ5MrH8ytpMTqm4nooQCmHW7eKK43E48K+6F6iXacmMDA826ffZf/M6rmaDPz3LeAr9AC7xqAKR4qcUNMq87kLpaNRSvx7wHA2S48Ory+/guMB/V6vIAITm0XdsSAAJja29/3376058+AYCEBBYMkHkpZ4CEB0hxXS8KcHJtAkBqDf31+MLdAqlqZpMXAMjdu/cMVb3Ll6+IyXdy3JMP0/bWhuZpAJDhaFUCqwiALBdJni+ZoHu7JEZgtmPLARBYagGAMJ+S2A8ABOYHSf0bN27YstZUkiz0uJkrj0+OkgTWY7XrN77xDQHYMiFPCXXO3++fijnBppa5rlad207nkXU6LWvWdm05r1vvdGBHe84UqVSm1pAvBUJJD5XY2dzuyO9jOJzZ4UFqQ7toJWthnmDlVltyIJ027eRSQ/gvecyGuTeV81455wAIHiBugp4DIC5FtKyUbFZx6atBr+/a4awto4k+c3p4IDD74u6OXdh18/TFlApxJBaJCVzCtVJZ6r6H85pNF+4bVavUFRcg08gvAMvB42MBTTAokUna6Hbtyo0b6petja58I46Oj+2k1xfws7VRsssXKapYlcDi+0nYVmsOyNcaFFKMMwCE93unMwEgOzuXBYBQEb9sPQmAUKSqfioAJC+mUH8KGYjUs6JgKAoqMMuUSS9sS1X0Tq1aHqvvXNip2fe+90377nffs9ZGRQmnQX9kn3zyqf34xz+3Tz/e1zPobly3VrNrvfHQPvoaARCv3nfplwBAYvx6EoDYzRPxPBv6akg/KRm2MPXLqMwPdoH81ZKOfyS9FVNNh9as15VMv3jhkqSwiAVhFzQTA4QxCijm1+HFWLT9bOlV6C735H3wqwJAzpLACgbIhx/9zH7/J3+oa+LeuNftja5ttdpeRAbbdr5wAGTpMlkoZ2huYSwHQzmYycnjlbmyXKsoyTSG2US7LxdWa8HyqhsE5NMesVwvxWsOmtBOUXgDAMJzPDjYt4PDA7GTw+TcmUdd/QoAadSsUi1rHPJcYYhIqjZ56nH8J598InCEZ88zYn7RHlEeRLk3In1oPO+Lcfw8ACTWi3UAhJsKAGQ8mppNSQyuMkAkTbIGgNCvih4gxURylmhKcjFRWa9Cr4IEVuwPXtQD5Affe9/efP0NMfGfBECQn/Q9xzkAcrYEVrW5KoHl0gEOgIQJOoWXO1vuWxPASMxD9E3mYIoO6Iv1qucnIkdRzDEU94bxOn+L85zvf3w8BQCyDnRkCeQC8/asEHP9c3PRDfN8ScR3sXeNgrksbkrFaLzP/TwJgPxpMUDoe4ChMkE/wwMkwB0lY9P5xd1SJXp6DTAweRIJ/EhxZniFxGfz/XRSmEh5B91bYn648OPSBlTSP+cnngP3fBYAQh9g73iy/9B6fwwZIGcBIMyhd+48WPEAKTJAcg8QaoeIV8kdVZIElsn7g58AQIiLsUOPflbsvwFQ+N+SVQuMOc81JFWOwnOU+sgaMBixUpxDfwu5uzBaj68pjg0HQFwCC9BHAEgJxijFt52vHACBAYIElgCQMEFPAIj65cJZrspnZOM3IUSpfdR3k9yhnLMKTK8AIOOeqwkUftbQiBxsca9VHHvx+joAUny2o7/yd583/F7p++cAyCtt7ldzsl9+AKTIQfAamPiJDUQEilQAwgDxpPcqAMJAQy6HYDECV1G3CwCIFtcw/SkAGVmwIaPrXFvYzeFzmoznLQp4c/rfp73uLIknn7OfOn9j/d/P6xnPQmWLn/UJPn8l5aB93YjfwgEugZWOXwNAuN7i+15hURSrSp8No3CqxSQB5i/o+KS/mQFORZAjGCBFUCCqeFPw4uwL0P2KFj4FgtLDdfPLRmKDkMRA1qKyRJbEWQAsHjLOVvVp6jsFgEWJ+iklcZ7I6/UGWvDQxYbmTAUhHiBs1MplwIUyW1w3R48Fg8ov0Z4xVCxJt1z3mhbqbK1OXfxJCdLg1+SskHh6gABsApHYYiOjvagoxA4wOPjhRt+8nnmsJKJJXEf0CXmVJON0JKTQU+c3xlqALQ6wUBnnlajxuoMfsGNcmoTxKCNRki2VsuRg5lNPXnF9EauIWVMu29ZmR4k3rsM32nPJKPR7Dljgw1aLRZ/rUyKLRZ5Kvbmej5I7DQIRryjX+Kcyj9BquLD+ycT29x3EqtfxgXGDeY6j4jACbzbCJyc9PSt0qdlw3/vtcxP0581D5+9//S3wKgCQa//738yKCIp3HOBrzH9uEpv7PBU3ExFkowX8BABSb0gCi+TQVm1TJugkswBAPvzwQzstjxMDxGyz6ay/G6WataF/I4FV8ipb+S7FXBvMusRyjOtizUACi7WInyy2mM9s98IFu3LzHTFA7t65ZxTvAj6gI3983FMCe3d7Q/N9f3BgQzxA5KvxJAMEAMQ3J16R/ywARElT+TiEP1vJAZCNDXv9jdd1DZgvv/766xkAEkkI7ufgcF8ACDIwtA2SBRcu7CgZGXMcc3Wvd6rNOptagQDVhdXttkzEy4uOzWdVm03mtphUlexvtUxAdKkys5P+x5JFfO2Na7azu2XzedkePRqLddI7QS9/aqPJzKqdTQFJm90tbRRZe0ckCakskwdIRVVz/AKA3Lr1udgmVHzjAUJys5WAcfTpp8a6C5vPWZkUtbA+PH70yE4O95VQ3exu2M7Wpm10Ojab9tXe1Sr3l/y/akg8zmxeatiihCTJ0mUSkQJblCSptb93YPuPj+21116z4Qhz8Jm1Ox27ePWq1iUAEPrnweGhnfR6trm1Zc3azC7sblqrtSET9PAAUcK5wZrkAEgdAGSNAdI7mcm0fnfnijxA8DGzZs1qjeQBEmCiYg5fI4uMLvVnUJqIl1IhhkyeFY9QPOGFQE15xdEXZ1YuDdUnrl5u2Q++/559+9vfsPmir/42HI7t448+EQBy6zOqHau21b1hrVbXTkcD+/mdzzMGCNXl165eUwJAzIkku1UiESy/GTd9d9Pq8PZKACBJPemrOrizGqGu7gc4SMUySerHWSDJUDsVQnnFMsnlxGziXgZD6w8cNPO4qySjYq6V/s84CAYIY0+eaVVnkuoc06E1ajXb2d6xS5euCKCjEEYASLOthI4k6PR8HOhwcVCqjb3O2ENovHIqVvuSTdCzyv35wvYf74nBc/OGM0DwADk4OrQ/+vmH9q9//Ad6jX7IPQCAdBvuaQAAQnXoDAikRNtJqV3XK+/HBLgBLtHfiBO5z+l8ZqWqV+CMKFyZOACCYbTiw1pTIAjJQY9RXaqJH2cyV8T0Yj516apjuSUyB+gaymXNd5cuXjC83Vrthr4HVg/PjvsAtORYngHP9NNPP5EoXDDCG41Wqu7187nfku8ZJouBy61mEljsJ9wPDu8i9gj0B/YVnB8JLD4rFYIFsS7jmuKdko2HUysvNjIJLO3sErAe8rGxzvD9Hg97ArBYaZ+NgdDLT2uGAyBnS2AVGSAaR2seIEUGCO+vS2B9UQaI55/zdb6YGI4kvs4nNnxNbRNsh2ib4rgv7mfj/190j7segc1LeP/kPqderZ2yoWkvFolP9o56DlEIYSa/QJ4711zHGwoWZcMLu5wN5cfTF2MO4flc2Nn1fePpqfo9P9pvJjYa/RYApFFrvZAEVrF9M4ZEWhMCQGFHDghSBE6K7R99cb0tV+fcfA52H0zvlxwT8V18D88zqr7Xj1FM1O+LicWY/u53v2t/5k/9hjw6ybkwF//4gw/s+JSYiX22OzHLky2xW1YAkAT65wyQEsKpecKbNYRnJ4WPxBZJJe9+3blChfJBUXiZWC5IYfXPAEACcIp+VQSoivEs/0+f5p5DAqt38ECHrANQ6310vf3X3/d/A7ic/U7x1RcdJ4vy0mZJ4SGunTiIhD5zJus/7ca/Xc7PpOBAv/3mN7+pmI41xJltUwsT9M1WTQyQu3duW7s0dcGPVMyp3EylpcvNTdBzACQ8QJz1VgBAvBHzwuUCWBGm5f6lkeRfaycNcH+vGF6UUl/RRwt+M/w7nT37ouIzejyd2y0Kg46OrFx2luKXAYAw+8ySRLz776JYs7Rampc6k6m1YOs2anah7vFGZQljmfjHGSAap3P6SvKgfQIAydupXPE29TqGFLdQWBOSvOnuK2sAyDpQGo0UrEZ/FMVi3rzj8nrGUFwDZIf/2f/0/A7+Co84B0BeYWO/qlP9cgMgqYStAHqsJ4U94exBLIEJRtfx7xiYsWkh+UyCOKorHAAp0ORToFMMGGLwerWDUybzRe9pZu/ZUrgywebPNJLQnoh+3gL4Ygti/i0+1xQnmdV/x5EKKNI/HIUvfMeZ/87hJ3mBADSkSYvPrlTTngWAFL6T880EFPg5CUpzACQPoDOWRzKMjwRWgucdOEkbMNcn9YDWk0Zu8MlGhkmcZAh0ZTYnyBfU5XfhfYcgFlkQ+oeS6AAHE5JXbNDnbkKOFEKtqoWe5Ah0ZgJivl8ya2I7OCBA7mGe/D/oN1oUq2Ul172S0Gw2RbYrqn0wcnW2hLQxC40ZAZz0GNNiFEGu/10KnJCZO9IFMuv0PhabLO6HdhJbig2HLCujL9OGqf2TQgafVVVYNbEydN0EuG6C5onBvOolGCMB1pFooV1iUzoeu/RWo8FCTSUCRse+8Qm/Dp5ZLnFFFXAz23xUa/TWpRKfyIS4ZjRgiTNV9Dxl/OtJVpJ5bGK1Aea9VOksoIggZVG3UX9mDx/s6Ttb7ZrVqmX1QdoxDOD5LiqUT0+RPgEAaUia6/jvnHuAvKo16vw8X7wFXgUAcvl/+68y1mWxWmgdAAkJGV9Lc43+ABn4GwAI89TD0tKG1bKVqnUbIls3GtkGHiAQvcdj298/kKzQwfzUpqWFJLDa1ZL7YUwXtllvWKlWsnHJDcTXdZMd9M2rFLThECMN9kPNVcIw/UtJUYCGyzffsWWjbXfu3LXRcG6XLl2m7kwAKXMOEljMj4PhoQ0Gx5kJuirUJ/gOwYxjzkvGiCu72KczQMbJLNc9QVz6EAPvG6/fkARWACCNjS3J+EQ1PGvVZ59/KukJWA6A/8EAcamYYjJ6nOnqCwCplGwx3LM20gaLps2nJMmX1m1t2qNHgBJL2+jCchzYyfBn9hf/4l+0i1e2rU6ivtayo+Ol/e7v/q49fDCxw8OhnfRGtqxgjL5j3Y0cABkMMAEn+e5rL9fMphsAhPNw7TDvvv3eN7URB2hhncFs/GTon2Xjy7pHUhbZqoP9fTs9OVL7dzc27MqliwJPBr0jVeG22w15hPH+aNDTd7ZRK1iObTxChsZlxMajhe3vHdmjh3s2GS9lOD+dwwhaKAm6tbuj/rakinXQl+H8cDwQKFWqLG17Z9tazY4dHPQEQn3+2a3EQnAJLKru54uhTJddHnKggoqTY/r3oV26eN3+xHd+KAmsJe3KOpYKEmIcKV5N21Y6LGuix6i+rvtxqx52pBQaFU+4GglrJbYxyhypv1+6ULerV3bs5s0b9q1v31Qbf/bpLfvgg5/YrVsPbTnv6nt3tt6wUqlmh71Tu/X4vgAQ+uJbb70lAAQ2jzbCSQoTAGSWYh7GsyretaHO4zYlQ2dc8CoAIgP3tR/F47A/U0LOY/1pllCPuQW/M84TyWWxhgYD73dlNxDlfjY7HcUsPEf+zfOhaEN5mzRWBbZMqdg2ASDXrr2mPsBtIK3UaneslLT8YZP53JN7r8BK80SaJ/zlTfglSmARp0yWLn8BA2Tv0WMBIG++fsMTlAkA+enP/ihjgDgzYtO2u13r1r0KvT5hNoYFMLPx0udQZugUsK9IqQkASUx8xd6wXKSt78xwrUMpcVprt62cEmowbyMB7XG2F8xw/sPDAyWR+b7w8GOMcDzPhXmE76Vwhdg2ZE8FLDN/pVib4yVpOvc9HD95ot3n0+Jro3lPbCEKlLhjT9C7z6CS1I1mdj34GcwXM+0LOM9w2Fdf6G7CMHEPkOrS5boikauEawLS1hP9AYAEKKS2nOVeeYwfWJIBGCgRnwr7wqNGY5/1NRVfcazuT8xr5hUvHAAA+ZM/+KG9+9bbGQPk/v379jlg+eGh1j4YIN5W7PWe7wGifWFiOsUaH+OmmHyPMfc8ACSeZey5428xibyejH9atKTK/tLMfWoEfDrziTUx1sFgIgVjId7nepkv4jmqz9IutaqPfdb3tEbTV5nbDvcP9BnWM4BzntXeo0d2fHScgXxcK30I5YpqpWbNejubk3gv+okYWQBsCSxcBzXinouJxnIpZ8WfBXxEn8/zGeuA8+q/wwQ9Yrzi56JdAgCJuSCuP8AA1vK9vT37zne+Y3/2N37Tuh0HByezqRggjw8pHBnKn5JCvngevsZ5waoK7ZKkT1ECq+bdPJe/UsI45XfWxrjHfl58CDiL5JXWyfS6GCBpno511ufxHFCKvim2TZrbin0vQB9AkOO9B3ayf78w76Sy2DRXPesZnNWfHbDNEzbx3OMaX3bHMENePBUSZPkx5VK838X+2Qso3VeUJY15FR86PEB8razptVu3MEGvGgBIZT62hw/uW3XaV15FvqLkJhiDVQCQki1UMOriZAAf/GQm6HrfJSLz+tu8/YqG55F0V6iQ5M6in0eb0HTlguJkNj8Vwgs9Zy8X9XVvzU+kOG/vz81u90aaV0slL2yiiKrZaFun3VExULTZSoF0vpCmS0tFV+Fng2ThMwCQjdncmqWSTNAvt9w/tTTvSwKLItxyJZRuuNm8vXQ/CeAotg1FMGkHooycrrkwbqL9qms5y6cBIJGHW++bxb4ea2HxOuL7xn/1771sN/5Kjz8HQL7S5v16vvzrB0CUej/75jUa8/ezf2ZHOyARi68qKeU74BuaGEgxoauSIwVxqtZYoJGcL2jF5M16YBqDthhp74fNAAAgAElEQVTUFY8/e5E6g95RqADwrduTP+uAx8sDIKvtWZyAskUgEO7C6ZNHbN66Bc8PXlzxBFljgAjAKDxJBRY+ja5O86lJuPcZFYiFZx+m57GIe5BSAEMSUJJdYGag7qGMzldAmiNYjOoyN/ymsh8gDLZESV4TbgbbsLb00F1jm90sYJqMv2ck8gfW753oPRZ6fsIstthLI1gKU3aqIahIJeiW6WY6P8iPKg8j8NJmJf/VewIjUnVwpmuaHKqSDFYAIMHWCFmTkKwK/xvXyXYARBs6o+1zMK947rRfcl1gAJAK7QR7qhgI+VOIjWSt7t4mxY0d1+707okABDcah6rJpq1l1YpranMcAA5/T06QpphYt8szASRxVg8mttpQjkY2GmPI6ZJemO1SjQiwwrOUxFWlJD1+NrGSa0gGphzn475sNWvaZLSwx48PxQBptTCqjCq/kjWaAD2eSCJhORy6fnhHviMV6/33/9fXM2Gfn/W8BV6iBV4FAHL1H/72igxDsfqvCHR45VgOfhQTI5GopBIMDxD+/bC0sGG1gji5jayqjXEAIGyy9hIAcrjoCQCple1JAKReWmGAFJvO15ccdJAW9IzkiFcOaxXFaztt6gIAWdRbhgTWcDBbAUD6/Z5tdb0KLgCQGWa6M5eP+YUAEMyqkxSJV+ZVrdVuZwBISGC1tnZlgh4JMta2zz//zO7cvaNkIskeKvYAFAD8BTol6RXmS5m3JnPfCgyL3kMlaJezmi1nLn2zu7kr8KneYD6nonZkmxcG9lu/9Vt25foFa7RQCa7Z472J/fN//s/t1uen9uDBkfWHU+tsXXUT43ZXm2jmVn75wQRd1dUJxCZZAgjCL3I3733nW9rkId+l5MJ4aoOJV+STEGHtI76DBXx6cmLHR56AYrO3tdmVjNRiNhLIQ04eIFtsyBlGyniCsNknaYTPgGu2z2dl67O53Tu0/b0TXftsgWk2RRVl2wTgaLVsPJ9KxuP09MRGk5HklOqtmu0ivdVoywQdI/rbt/AAQSKnLgksJc+M6nqYqAAgeE9M7TQBIBcvXEsAyEUrtetWbzQEgLBZzSp9VXXgDBDfuDtQ5eBHxBD58RqTi7nVShO1XUXgB5t2gra+vqPTmll3o24b3ZbV6y7NozbYP7DJpGTdjrMJLl14yxqNDTsZ9u3je7ftRz/6kdqIpMi1a9es2fA+RkPjPyND0yRByxh2yR+QjlUApAKDouygRB4jARwUC5A8NiChEcd4AtnvK5JVnJ9qba4hklW0QfiAxDxErFQX6DVynf75PEls5vKifE7MlclIccfFCxft9ddvinUAwAoA0u5sWDnFNoxFfwZnASAOGnzpAIgtbZr2RTYDAHn0VADk9z74kebuDADZ6Fqn5nEZDBCgHwCQ4Xzo8Z6kRlPVaLbNKPgXpUr4+RKZOEpsXJw0ABAlRfBVS8DrYukAlPYXyW8v4moVHTHvrQEgfBfzGIANnwXMJPovAgWKKVNFOsfLuycSpKnQzQEJr+0t7huGUy+emcPeSQCIe+cBRFDE1EhecDUBZcShxL/ho6S5pAsAAgNkYpWlJ3kjORf70VgbIzmtNQImWkpyx1qZ7V+kUJADILweAAgm6EUApCiBdQ6A5Kv+rOzFcMWEfQDutDf7C8Z+yJNJFm7b53jam2dF/6Q/4UtYTsoB8olKIKAK5CYTAR2YnvMTQM+w7/4frGPMk/wcHR66HNyyJA8QZ8z7fqgIgNCfi3N+EQSKOyz24yIAEnu1s4CTM/MDhdL4LI8inaAkPVVI3PsezQG+swCQKMZg3T0TAKlWVFCIn9vDvceSOpYCQQEA0TlUnb4KgGT+H8jnJTnIovSjQ9c5KOLJ6VQgkIouFffJA8tdTvj3OQACe+CLAyC3b99TrmOrXRcA8uD+favN+ik/50CHmJ9V2IZfHgCSjYkCePFE/kyVz3nmTe+HXGgU9DKW6dMAv8qV5WBIjKUYc3uzpd06HX7tAAhruM16zwVAHExMAE+BdeHyWFoNnwBAivdMvLie2TwrZ7kOdKyvszHvFGO14v5s9tf/wUvsdL/6Q88BkK++jV/5Gb52AASK5lPvuuBmlcZl8VgSum607Itv+B5EsBmLfQScsRBGEKEyfeR7UoD+sgBIVDmcdflPAy2Kr//KAyCATAUPkDBJiyn0WQAIyXfkK/ibBW+pIqMYxGUASCYgUNisJJ1CBYvJ1Cw2EbFpiOCMv7xG5SabGfoREhhUgcrQu9WyVtM3NvIIYXOkZJ2zOqDhHx7sqZ9FpUNU5ahCouH6xqwgXD/J/l5/YCcnrqveHwxsMCRxz3V4EMnG15kaXlGhKqv0ozz93CuAtClCxmo6U0Ud75Gsp0I3Fhn/PteBlFlkwkkigA4PkUg0BgASi1IAKWz6+A31DJIigCDNOrrpGJS78XgGXKRNJuwQJBBC1kLeHAmE5FiqWWkHfx4Va7c2lBiKZ01Sh//f3z+2Xm9onQ7AlAf8XPNGh0RMVRsUzpEzb5xW1GyWrN3CyH4jmZgPBZJEwKsKzwXPZSgz4uqyYfOpyQMEsAote54FfYMfqgoBa/g8iaSoFEXbme86+Tv/5yufq89PeN4CL9sCrwIAuf47f2sFAIl1dx3sKBYkFIGRAFGVjC+VbbxER7dkDwBAcPGs1J5kgCQTdGSFAgCB0QcDhPkZBki3VrcyAIi5BFbIBnh479k7x8tT1SqgPADI3Kn+IZUh3frx2K5cvWKX3njb5vWWGCDDwVyV/jDZTk/61kf6qNvU/JhJYCGRMnM/ol8EABkls1xfx5wBggQTElgwQLjn69evW3vropVTokTzWL0u5sHtO7cFgHQ3OvYNASDITAEWk6D1SjGS8CQp+CWBw6avwQpNZfZwalO8OmxpnQaMlxNrNJAiRK5iaps7c/tzf+7ftetvXLXORtsWy4rtHYzsxz/+wG7fObYHDw5tAACyeVXXisSVwAoSiwJASjKNxLDYTWVLkssgYfLw4UPb3t60977zba0/FCtIQmnKeu7JU5dfRMrJzYpZJ44PD52RMUTCqa5n1ag5kEYlIvM7xsXyYahUrFUdWKe5UFL7O99539obG1YqN+R9cef2Hfv93/vAK81nCxsMx+pB2xcuCkjqkzgbYWI+kcRRp92W5A8MkFqtaY8fHUkCC+k0TzjXsURR4tkAIhazAgAysZNjAIcDu3jxmv2J92CAXLQKHgoUaCjucvk0Puc9mCfjWqL0XY95nR3K+ujMIU86yHNrPrV6CYarP1M3tmbD79/Xbsyt04Fxwpp+JL+zo+MTgTPNRte2t27osxd2b1qrtWmnw559dOtTASAZAyQBIJ789jaWn05aT0P7PgCQSEyp6hej+cRPzuNBZ9cWE3aYbhe90TyOyV/LKpGpZk/FFortysieuUxnVMsDfAAE6bpGjFmvEqeHwSLF+J5r6532VNDCOMcD6M2bbwkAYVwyJpE8K1eciUolqMewXw8AEgwQvO7WGSA/+RAGyI8UX4UEFibo7apXXgOAACwuSsTqLh3kHPCQVksIyApIlRjNFNfwLKKOVjGuGzVPymbDhUugAXKELKtieMW7yP05FVl/NY+5qTjzEn2dcQMIotiwC8hW0rGS5yLBiYZ8Ah0Elvb76vukUAMYkWSXKo/ZBnoClOc6nvUla+cAiMfq/D+Mcvk01Jpi31Eg431hZjCUOW4yHqktmQMlgTWGAYIcVmL8JaZSJIUdpPMRHLF6ce8SSfAA80D7AGBjD8s5z5LAUttr/PvcrjP8CjJAIt7JQdDVxGUxpniR2GhacWYS6wzPSWoArCnMw4Ys20DMI8Bs1hrAj83uZmZaLwa+JRAEsHo2035RYFoypQ+fUSkEjJ3RFN6ksU4BWHEcz4/jTns9Gw/HkgVm7YqfXwQAcbAyPFwKFfNrUjMeB+VFk8UcRfH/pdbwFACE44oSWLH3KwJ6RQDkvffesz/7G/+mbW5saF5FSg4/t/uPH7kfCjmdVFCnvlsAP3SuggeImCG8tvAEbjACGFOxo9ZTc/wmSWQnGegwQWd2Yw7ITNAXNgAWyQoUc//NiG/5G+MzckfFPhjzzh83BojuVfPVUvMxTDIksCIvwmsAIMQcACDVxcTu37tr1RnsBPbzCQChvSswJJ8PgCwTAyTaV88g2D1ZdF+QFwvgK6KjQuJQcX05oeGhAFPwl4lzSF1CVSFPMkCiT/L38XQhAARm0zoDBAnQRYpR3Yi8YD6iby4WgL8cA6QznYkBggQWDBDWxBJtvATkJfbwub+0dK+rNAN4vilJcGYsF9ioKRflm6JUGF5oW8mOIeye5oqnzRPFuWt9/n7Wv4tjh3F1DoC8yIp2fswv1AK/OADiwVv812O5oFKlWScZMq+/LvmqlQlg7VaepHwoKb0yCaq4LCWRE1JbnJxc+jSvovc5J5EfKTyDBZICghcFQCJgiPOuP4AXAT/4zNMAkLydYvaJ9nyxRx0b4WyySRvj9U8HYLQyDadHlqbAFVks9yvJK2aXokXnDA+Zuqcv0+eTLFZ+HbnMlhgg0C4jEbWSkAqN1vi+xASJxJX2+V6pEYGXEgJLk1a6dKW1CXYZp0DxQwJhggAxVY9UgTbr1mmTXK8pAQAQgrlpG21XNr0VXzgwkt179FCLNxuvTgd6I34QDavVHXQQcwTackrA9AdDBbbSfR0MbTAYyRRzNvPNFhuUoGn64piHa5KTBQCBOUJFGADIzKW1+CXgyyiLWrycCZGDf/5oFNhm/T/fPLhKZM4p1RghMTFn0cyZKDxizkO1rDNA/D5JhEBhhfXhABASUi5NQ/sT3LMg8x7P6ODgQEkUblgyJ030b11qQdV6+IIAgOwdCTjqbjgDRAkI2rzNd6H97+alnAMd9snE5cKQ4W23a7a11VWCTOwdyX6hg4v8WUhjsdGYms2qtphVUpvSjzxB4fKWYVCaewCoH0muwqvT+//DOQDyYrPR+VFfZwtE4iQ2awFKRGL0y7i21/7R39bXrK+fse4WN9fFDWW8vrKhLFVsInk8s/s2TwBI1YbIXo1G1kECa+lyWDBASO4fLQdiE8IA6dTKSkZemS0FgLBvmpjLt3gdV1o7sk1/WrTkBeIVl+j2symPa2WOZ1NORfuF19+yWa2RGCBIYF3SpscBkFPbXGOAILEUAMh8snC/KEy0kwdIMZ4prq1+vamy30zzqkc+bDydodLd7NrNN98UAMKaxN/W1kVVCevIlJQASIB9gEQXTAoksKhQdgCkyMqZa36lGlWa5Bh9V70afIHM42Rqk/HQ5pNjgSmN+sQaDRbZmVm5ZyQ1XnvjNet0O4at03Fvrk3h3v7I9g9ObTSeW6tzWQkjzu1SkzDsPFFXKcPyc0kRpJO47jt3btvjx49tc2vTvvWtb2hNYQ1ybyuVMWQV5HHP3DfP8fT4RLrMp70TrYXINGx1NxPjZazXeLZ8J8+6XT62rfbcXnvthv1bf+bfsY3NTavUWjYcjOzTTz613/3df+GVvb2BHZ+citF5kTZvteyUZBdeAInpoGII9Jn5jkrdHj5wubb79+4nma+GlSsu01OuUC3vMpvOAJnYyZFLYMEA+c57P1CCodxwBghMCiV8ldykKr0YweEP00yFEy6p6Ulcj01ILsvbYD61ZmXiDAyBIDA9KarwftNsLKzVxE8MtsuxpMiOT3q6v83urm1vv6bP7u6+IQ+QHgyQzz8WAELSsCiBpblHck8JeEh+JFFlTTsS/0RflEzVwvXbV3/yjXm8zv2TgF6dV8KXzJPX/I5mcxvL02FpdSTEAAkDPPHA0fs87InpRIDnYu7yp7BlIpmufnV6apWqF71cuXzV3nzzLZcym2PU3bFmq2OVKrEL9+yCEc8GQKpWm+Mz8WXMxv41FBdpXk0SWKPhwN68sSqBVQRAJNvU7dom1w/LoACAkEVcRMWs4qRImIYcVmYkl3yK8DkJ5o7PWZ50cQBkXFlab+aG5fx6jOfFJsWEf7RGFuMn1gjHMG4YtwJANlryv4vjoh+FVCv9iTmNeZc5J1jSGnsF3wTJH9KfzBnbRfAwgATuoVZruNxICabxwGCxyCcpgWpcV7PlgA3zfWXJeRwAibaLxHBxbSwyP85qD7UPyXf8AxPDieNgzSHhu3I/gB+JSfKrDoAU44hiexXn+yJo9KxRNK/NtZbSB2Bg8Ks2ZL4WANLXmgXAz3qBzBrPM/oQxxbl2HpJ4ir2OQKk0p4nniefHfT6mq9jvWGvtpw7g4fnytzTI4Y4dfP0uJ/4DhW4vSQD5CwAJNqs+Pdp7RV5jPjLaA/2TDGeLMYaATgH26kI6jFWWNNpXwEgv/6btgWLq1Kx8WRsP/v5z+3u/Xtig8iLlT1h8hvw+SNJYNEWUbTKvjkVAMgDZK1avyiB5fiNrwn8KP+SZK8wQVdsnEpjYNANJeMXEpLnAIj38STnlACQogQW6wfjiNdu376vNt7pNKy6nNq9u3ckgeU5pyQlD/BRhr3nHiBeiuzSV6ximQm65r2CZlU8x3VZqgRirPftJ5QzkV5P61meO3RmUfGzgOOMU+9Tqzm4Yo7v8RQGiPtVUQzFe8hs4wXm8niJP3ImABI5mUJeM0nzP9cDZDq1ZqksAORK2+NYE8gEgwygz3NH6F04bJvfQ8SMcV8ODPq9BjukuP5GJKYxlIH2fsR6vrO4jsd3nLUHjM/GeMzjCo8vzk3Qn7WSnb/3pbRA8y/9+ad+j3f2p58mQw/TIbHAPG1QPDExkWjUCV408nfJqvgh8UxA4YlL1zwlGxqVL1H17pNcIKCePFYlB5Vxaf6JibCYxCkO3rMSNxmwUmiiFwU/+Ihol+t7vKDaFV7XtHXGcU99MmGsnd/AmS3szytVwsZTyACQVOtVADi8AsS/lE+RQM+nbz/eK74SYFGQ0Aq9zZXPFzxA/EuLVbk+FRcnxTgvf53NkSjpdTfm4hmzcWHTARDCJiwquPgqUV0FkEBwpVTSTbtJKIjtMZ+JBdLtbsqEe2ezY60EcJwcH9qjh1Q1mBIeO9tbMmGkslSGkEn7lupDkgxUtFC1K7aCfvl/kmFuSg7LAVko6V+r23pj8Td140y+Irl0FoZJSFyEaSSams5giB/HqtywUgtMAkKC0YLwBUuj99f4nFeI6pcNIBVzycDTgY7ctBBAh6A9XgvpMJIatH0ARCzKBO5U4vb6PWdroStabyo54CaosLhKaouDgyMlnLa3u7bRaapPMV4BQzDpIvkArTzaeTRGqmxptTrPpabPdZBE0PU7e4YfzM9pQBg5VPROB3QIWC0kojDjdYNUX7yRRXejUvdVYZ6hYje01Zc2/R/PPUC+lAXo/Eu+0hZ4FQBI0QQ9gtlYB4trZHHTvM4AidgA8+AAQO4tZzZgTksSWMyjHWtbZVlRFT8AyJ07d+y4NBSYDgNko15RBToASKdSFQAyTSboAYBI51nLFBuxNPel9UHrijyVSJD65pdNHfOUAyBv2rTasHt379tgMHUJrASAADBkEliDQ+sP3INiNj9bAis29b7urSz4GdgRr7OWeFu6rwOb0e3dHXvnnXfkS8GadPHiJWts7JgBpCezUubOBw8f2meffeoeJdtb9u677wpQiARiXmntDDmYLMgMEk/VSU4CICNROJ/ZoH9ih48/t9PeqdVrU2u3WHeXdtp/bBcvXLBLV69ao9UUO6M/pgq7asNxyXp9gPGlNVpulimWJQCVUYnv6/Jy4RtFwBwSyvfu3Zd8FwkTAJu3334zGceyEacdYGmSpHdwO7wD1K7lkoyuT45PDGkyPDaIFXd3dgWuhIQinhroNPPct5tD6zbnSnr9+q//ZpJNgjHChv6O/d//z7/Ute8fnUgjn/5x6co1fe/RiZu3qppY91ZT/LHR3ZC3yf37+wkAeeDJ2xYJ1Ln7aVUp1sgBEOKXYwEgB3bxwlV779sOgJTqddfiltwOySGStO4P4CoOHj9RLc/9yWsmFfgALhELeYGIAyDtWjIin8CC8OeMd7Wq58sTq1T+P/beLEa2LEvTWjabufl85xtDZgyZkZmRpcyqanX1SJe6W4AQggcQQi3xhJqmAKmFQIgGunnggQckJFDTA4iXfqCBBgmJSWISL/1KVWZUZgwZc9z5+nX36+5m5jaj7197nbPNrrlfj4ybkVmd7iGP625+zM45++xh7fWv//9JTJMU6tv9+w+MZB/A4PbWVdvdfVltdv36a9Zqd9UfPv78I3vnnXcEgLz++uuFB4jHRhWtnyS2YLHyvAsTdEnLeOV+UbG+AgAhng9llpjXwgSd36Oq3pkbntCKuH4yr9hIHoETFXR4MtETLUoMSNrqVDEg1dqjEf0/xQOKM10+l88l7mm2Ma9va/y/+so31F9hjwKAIIFVb3hFuUq8NG7PY4AAgJDSezFfJPFCAisAEGKmb778kopU5o2a7R8c2CoGyAbgY2UZAKkUCSPEYvy+PNr3oNVf8X2KGxEHAOITbewUEwOkbtabjtVnItkbQJU+Cem2ZErM7/nflMwnQUQciRRcrWbdbsfqDdgcPNcEiEq+1RlhsDmQxENaleMFUKTinCIZmslvVRrBNNLZdb+SiFU8DHjm4zD6MACIewl6/5APX8s9pCbjiQCQXC1Aa0yS1i37cWkGH0naAGcC7OD1Gf045sskubTKA0SgdfIk/EcNAMnbLMb3hQAQumGrYv1BX8+IeR4ARGBfAi1I0rPe0C9Z70nq8hyYq/gb54vCAYAUmP15oRfMm2B5sC5pvM3n1u/h7TTS2qYCsuHQjvACqddsaxM/rIr1ANb3j7THCRm4nOnzpQEQmSH7Hi7/WgY2zpp1lo/LGSA5cBhjNCSwNDZT5XzMydwH7Qejk4IGAJA/+8f/hG1vbunY09HQPv74Y/v0iy98Xw9AFLmGmMef4wFST/tZQA/Fk56OLn52X4jERExgRwGAiAHiBZkqzkTF4RIAecYD5GIAyEgm6DzzXSQ0bWJffP651ccnKrJQjo61FaC9CvD4fAZImKDHc9W4XwJANO6g1cZX1g/yBLxIGPVUTuSJksQwijdmfSb1nwUT9MxbhHcggZV7gPAaAEir1VnwABGMsjQWXwwDpGk3u65esiyBJX+8isd+uYgXMXu8ErMD65enGr2gIR//+QxSTazMs+aVaMVlJmPxWJaK2GOuWJ6Hjn7vb72YgOgFfcqlBNYLashfpY/5owSAaBAmehY/IkfTWesUVUORKA7fhqDCR5CkjUiS1FFQzfZ7Xk5KX5YBsgyAfBnwg+ufiiHxLPjzvInlef1nuUpm+fdiml9Ct5Y9QNzzo5z69PczABACi9JyzTdI+ecFzFVIj1S4/5IBUpxloTnK5PyqeyJ40fIVJovpxopEUQJqIvEWAIiSb9w7VWNJD5Y+Mx4NtYAS0G5trNnOZsfWOr5ZGgxO7OjwiRL+BMVoim9vbhTmh+W65kkzKkrYBMZGx7VlT93Dgmqf3qmdnHhizDdX6M+nf9njJQ+QeFaufxpmWhUdz4bbzcfd74ZjImCOhbXQZWVBS9ejc1bqNqWOZqnt4v1FxVu6Mf8c33AyTvqDgSqpgnHiJmmhPR+VTmVVWujqShorVZIQEESADLhBOzx9ykZ1aNtb67beXdPtA460O+4BwsaEKlmZ1E8mdnrqgBPVtK1W3TYBrUguCQglyYL8TcXWN6Cpu5Fh/+TUekfQa7xanPvi9VJ718RwoQ1oHwCQtS6ADZr1ADYzq/7n/9vzhuHl3y9b4JfeAl8HAHLj7/+1Z1iUq4LdqMxdrujM1zsAkHG1pbF3bza2XgJAhhVYZyNbs47VZiUAQkXhUfVUAAgMEAAQErABgFht/gwA4mGErx1as0QV9BnT5z3XjweQZc1gzmKuQWJqFwCk1lz0AFkCQEhwnPSeFCbo50pgLUAfCfAvFsNy/RvAAEkACPMPSXdkkb717W/pulijSOhUW9tKukYSgvc83ntoH330kaqgqWp98803BISIMi8gwWUeeQ6R6HGpmbnVKw7gVypol5/Y0dMn9vDuH+paNtZYJ7vy7jg5ogq6bt3Na2aVpvUGp9YbzfUsSMOcDpFbIjm4rvZcW3MZLPT0YSf4vSkic9+Fel3SV5988okSUszpL79yWwkk5KPEvKw1raGNZkvrKOANaxIxFYlQ2IwCdHpeVYss5db2tl25clWeExjLc95Op6vk9mZ9YLXpsfrFt976tv42nLi3x4OHj+yn779vr7zyilUadeshozUzu3rtljMcD44ELgCudNZYUwAppooTuL/79/Z0L/fvPUj3j/SVJ9jrTU+4BgMkTND39vbtyi4AyA90zRhquwRlXcUA8vWaI/PolbnENFwzz5N1CqCDvqxKxhrtXE0SoDAsJrbRSqbgMwoo6op9apWG+vp4PLCJwLuRjaYnqm4cIZvVonL6il29elv3cfvlN3Rd+/uP7aOP3hMAQlIRBsjtW/TL5AGSQAeX8HFphsID5BwGiN9PSPnAnHJZkgBQWbs9dvBjfNNdyr4UgGyjKWATcAN2KF943rAfkP+JuZwH3h4AgEhgITEKUKe6kmSKWshENDpWazTtyu5VMYZIPtDW6+sbtr6xaY1mR8k2B6H8+YasRGmCHh4gdWtOFytcv8rCocpRc+lQAJDHDx9ZzgCZ16sLAAh9kLkAEAcApFP1OA4T9Joqc+c2nvlYmUfFmF4NGRHvd5G41/w6TfMqY3qeKkuTjMmoUbHefKxEbw6ARCIk31dFfKkkWaoGz/cCjDP8jCKBHRX1XEOwsunPLkN77FJ3kj5Cbs/BEgcT3eeG75pycg5KF9JxEz8/TA7mFj5HbMGJ90kHQGpWqzs4jf9H9FMA+zwpHABIVPfHs47+SzuWTG5kWb0S3QEQs9ORjx9e47hfJwAk+sAzyfksqXbm2IGFtgYjiznfQXjaj2ce1ev0SYzg+Yp1NZ6H2p+907jKkr0AACAASURBVHyufvv06KlGgPpZva4AIhgPzI0b6+tSFOCaKQDjOSKnxT4N43NiF/rF7Zu3bL3blTQvLBCZoqf1PgdAAiDOY7rY/y7HWzomASB5e5yVo1j+nJXHyW/Jx0vsqWMsRv8O1lXO5ou5mrUYAAQ24Xe+8x2ZoO9sbeszKbiApfrRp594UaAk7bzPF+dIFf65CXruAYJcn+4j5RC0Z0ZkoVAkWWKAFMbnM3l+aLwmdRD27pcAyLMeIP7sATHo6y7Xht8XBRqMoWBL3737QPtyAJB2dWaffvKJ1ScnYkexd5d0fQ0vKGderTJBr+MPpRFGbilBEEteHQGEeJ7AJcDzPrBqHyJH81opgaVj0ucuzB3Zayqazv6Yj4/9WdXu9saFBBaHLQMgPr5+URJYJQASJuhIYBF/Muc0qi3ljuJL63QCMfL7dXN6BTtFUXqwYvLjLgqARButyj/Ga8v5p3weOvwrf/OrhEEv/L2XAMgLb9Jf/gf+UgEQJLDO9QBZah9tQsoMebuDDqz7CLiWsVPVvMo/JHCS/imyCKnqpggw2RgmyloE7zEgF5IySxq3EaCfF0zkk82qp8x7qTHPTcDPes9FzpOfYxVYsPoaFsGXLwuAzNk4lBd9LgCiRa6oHHPgB7I5QIEmvWKlKj5wiZ2wdAcp4R+yVjlV2GUlalaRvnlo+5abBn0SwRwZs3RiqnOGg9OUCKraWrthm92GpJdELZxPbTIe2MbGusxUMdzGHDzYHx4AlhsXKiWr9ZpTbGczOznpFX4gbMYwUR3JwNWvCx10NOKphpVE1tS13lPxpGEKGmwOzoUcFgkOAk5t/lLzxKZMEJS0bjHzJjgvARBVgJJ0SrIY+WYiTzjkCL5fR/iVVERTprLOK6iRmHKAJI4BtOA7xkps2EhgtUQpd6aJ/q6ElQc4JOkAH9CqB3zysVpVxSznKJImmAuPYdXEdThbo9vleTUUBLNZ6fdJ3lVsZ5eKZ6/kHvSG9nR/YLNx1XZ2tt3Tg2cyHBZSWYAwvvH0DU7oTLtx6sTW/sv/55c/eV9ewWULPKcF8s1yjEXfVLs3wIv4uv7f/LsLc8NZnykfnmwtLab8LHkRDBCu8c50JAZIpd60Uc2p9cEA6fcH9nhvT8mKAEDqlblttOoCAgBA1qo1m9eQWgwPEK/Gzs+bLH3PBEBYX9jUMRe89NJLYoBwLZig93sT+UosM0AEgJw8KRggpQQW7ESSy7DTfK5c3FgtAyBaqHS5SuxrLXGWHmvStRvX7a233lKihmuUKXBrW1XCAXwz3+0f7NnPfvYzza1sVJcBECXSMwCETa2qYus129lq2cH+vk0mT61ipzYa9mz/0fsuA8LmVAnpqo1OPTHS7OzI/2MwHNlo7s8CqUyufzAABPFrQ/4QAIQEebPhSfJ6rSVWYCQzSZQA3JB8Z+6+dftG2mQ3Ffe1Gm0BIBwfEiUYqBJTkKSkwjAKEABBkGFstdckFUbyWmsYMgIt9x7ZaY+sOXfT2tfeeF3rwul4pGTx51/csZ99/LH6gAGYc57Z3DY3r6jtev1TgSoCdVrOAKlWpvIuqddb9uD+E1W4IoEFQ2NtzQEQvmqqOCdmZT07FYMVBsje3hO7snujYIDAtMgBEDwP5vORx0nKSXgSx9kfJQOEzu3yYjAYXaITBkhteuJxMngAfQZmZs2lfdCRhiExGg/s8Pixm/TW8MZqWbe7aRsbV3UtL73yhkGzOjo6sL29+/ajH/1I/ZCkyM2bmKC7TBHxluIQQIEU88RaDlCla0xybFp38V+QDUQpQeKSlosACAt9sD2KSnexn8pYRbFntWYjZLASAOIxF/PCXP28WcPnAW+UiQ0GVGsPba3tVeLyDEkyo8iAct99qvBnZpsbW2KBOEtsJoBurbshUIivizJAmkjivSAOiMfWLiuFtNcqAOTJ/r69+8H79qN331H/VYyzvi4JLDxAaPfmeK4KasqUxslrxm3NyQw50OTz6eKcqhsXtR10lb4UAAgxXsUG1ZmdzEYJlBzoMwKIyNeHSPALjE5+Fjljg+um3ZH1CwPw6ENcQvjV8VzFQD45UsW9S+w5M1kskdTvGAvMffPq2CthlQxK3jkTL0ry6yzf49fruvZ8dqOBVJH3F4FevGeePCpT4jiS5BETx3p0FgCSM0Doc6faN/g40Jz7j7AEVqzXkUTP1+/lfctFYplJfSpfJpK1fBZgA8+deZ2xy+9IFdI/AHG190vJVa3DyOQlI3TkjQfysHG/GYDmKBwDYMHfwuWCR+p/2ods72jPCAuC8/AcX3npJTETq5Wa9Y6cgRLScHmu4csCINJQFgiy+mtVXiFv0+V3IUl1FgDC+/LxFAyRkHrj7+ydAH1Y14lbAECu7Ow6W/P0VGzeDz760GeTpAjA+yI2CQN0nWtJAkuS0DnbI82mZwEgvu/09cVNz5MEVgAgNrdTSSReSmBJ4loFjg4YLwMg4QHCus+cS38HAKH48OpW1zq1uX3y8UfyAGmLOYen6djqFCVUACxS8awArLkBfCguglmXMmTElHyFv0veTwvAK5OyK1QzUideiPvJO1Uc0C++vDMsdHnlHpLkV+7csTxuDud1uzeYFBJYuvbEAFn2AHlWyiVfP/384kGn7dk4FaCqGFnAxdwaqRAAD5BOFQksB0BY1woPkMrMKlVfJ5oAIIW8ut8iBaLLuz+KO/zLr0m5nFRgnDdMJTFjF15bwTKLtfq8eTnmyzgmB0SO/7W/fd5bv/a/XQIgX3uT/+JP+KsPgCxNStkkhSwNIAgTGQOdwKJR8+qlqMxhw6QBn4IWqKcBgDgDpNwonc0AiY2YJ45iUYxN1hnhRUHXT1NOcVjMFb84ACQmsTSdJYr68nXmklZ6RyZZxe+aIpcksIqcGZMxzINkOBjHu7RIMEBKuEpTasY4mchs0LV2izk3XaCzEnPFwmJ69GfJd6LZsjFS0iAq89MiCMsAnWa+wkeDCk0lBIHRqDCp+6Kia2dRpuIRrfPJ1JqY6XaqAjpY1JsN18e+srujBAqeGFKtjI2S05P8d/4jWIQSn6i1JGAImJFggo6PzjyJI1emch8LgR4J+Cj/DVNPR5C8+5cAiUwfAQ/SuJBZejLvhMyrSjJpwgOAIBvmXiJWa5tVk0xD1j+WN6ARJCwEC8WWlySAJ+Vcc9L9PRhfkVSbzKdKuDDWCCbYGFBFyvPiWgJ4BNzgZ5glE5JSbUzlXXOUDSVAFD4jDtAwvsdKYEQSRZRxKrvaVMnWrZ6q+no9DAUrduXqtqQSeO9pf2T7j05sNKRic92ZJScYX06SwaxLGYRhrM7fXdOzDaZI5+/+n7/4yfnyDJct8BVb4OsAQHIGSB7ALl96ACCawcKXKGNj+BpStaG5ifOdych6zCuNlkAHNlbrla5VZ87kevR4zx48eCAAZGxTa1TMNtp1sRwwQe8gWbMEgMQ1FYmVkFlU8tiTViSZPOnm1dskfZmrXn755dUAiNXt+LgniamQwIIB0us9XwJLAHqxqpULYOI2FqUBJQBC1b6DMjdu3rTvfPc7kuqIBGZj7aqSrsz7vEbC5vBw395//30lsQHvkc3a3NqQeXdUXUecBAuBOdVltiq21oGteGKbm1O7cb1rm5sdO3n6kebqh3ce2L0v7tr+k2ObDLddjrSybeNJw8a0XR05yQ0lzgejgSSpJmMveEBHH7CADWKruZYSkYD1DSXNASRggPzsww/s8OBQAPjNm9eVXI/5uA7APp4IRMJ/A1BsOBopoUEBgiQWkFesNTS37+8fWLXWtN0rSFd29JyRtUHOiHVpvT62+nSg69u9dkVJreF0aIdHh/bgwUO78/CePF/GSJoAhE+m1mqty3y5UsFUd906a7BJiD3qVp+f2u7OpkyTHzzYFwCCrBcJS9aiAgBBAsuiAh35pZEDII+f2O4OAIgzQNoAIE08QKgo97hmNsN3xHfMEu9gjQcASVKbxBl8sSGnKISNsBJINbPtblVsyv7xxAZ9CgomVpk1FEeHnObpsG+P9++pgKPerlmn27Fud8M661vy+frm699Rsv/k+MAeP/jC/uAP/kBr6quvvmo3rt9I5tUlAEK8CPZKfF4AIJKbdG12B3Co/KQ4qfRMCBZFDoBoviC+SGzQkNMM5nckTfm33u4onuUYB+04z0h9h6rUdtMZGLXK3Cb0odnUuh2S65tighBPwLxR4QuSnqczG46n6r+wQHgNAET+Nmtugq7zBhDyPAbIrCxi+YpTvtIXEwrLkgeIAJB+377x8ku6ThggACDv/ex9+4OfvqM2EXur2zVM0NebDoLBAGF2kpdfim+9ZGs1AOKxWSqJkpydkKcEgEiMVrHx8XxkR1OY0G6C7muGJ798f5USk7BzYB5LKhU2E+1Z1zPTHg/GVattG5uw0BzgWwZAiCHpT4eHB5r/uE+eEXNVsJrFSJY/zkRA7Wgy0HiSl9I8vHY86CW+FcskxZeeDPO4n89ut2F+ATQ6qKm9JjOy4nAZVop1xLVToOM8E9/vBLtAsEt2fHEc9z0zG5z6uuSMFGfMtZvEy82iYl59/x8BE/RV+5GIabzZfP++vD85awxhgn79hq8jzLMk42krigjoFxRCkaTniyR9yF/SNzgehohAzrU1zb8HR0d6XdXnYv35Xkz7HEDR0UhrMMWXrMc729saA4Acn332md4LU451pVlr2MnTnq6JvrpYgFbOj3Gvq8CKhf1aBoCsap9ot1Ux20pwhArxpAAQ782vJcDEYIHwt1yWMgdAvv3tbwsAubp7RWNpcOrskHd/9oEDjwLK8exxUCmSsQ6CVK2enjs/B082j6S0Bwe01nQUAkA+zuS/orXDi++kDAHMGwwQ/T63UQJF8nktj6ejDRRjhAx21vFUGNHrOVto74EdPblf7HfzZ5f38ejTz1sDfL4sU9gLCf6LsKGWTiA/1lQIE0lpzkF/XgRAYn+PTLTLQQYDZBEAeaj1HQBkrW720YcfWmPS0/489u7E1WM7mwESAIiz/8Kfwi/8LABERRYBICwVO0VrzWxq43n4AqbPEwV8MdeoopyUzzgXALGG3R9MEgPEi0xKAMQ9QEQyf+EMEPcA2Wy37NZ6eyUAwrzVqrXPBEDyfiN/lljPQoR3GdhI4Mly/8zni5hPVs0hy++LeC9ez5/ryb/+d543DL7Wv18CIF9rc389J/vVBkAWq4tiYouWYSOMD0gAIFCBCQTj90UPkIp0N5mw+dKClRyl8wGbgyBxnligPDhPVeuqviEYzqfGYhg/A348I/2XPEB+MQwQriOvylr8PX6bkUDILl/vSKtEwoCLFxQwZBJYWhjbLatBOYxqigWJLFD9/CoWC47ZoPdPkR2K6tyyv0ews0Q6lGdLLH5anJBcmrj0xRDfD6SQCEQx6254xYI2FklyAW3RmPAnlYqNtDfzzT5MpDqVblSBDU6tVplZu1GxJsyGRt3WOy3b6LbsxrWrTo1ueYVnwbyYsUHjGrz6UsFEYmEQWEkCS3IcmOX2XPO62nRzROjzVRIPbhjORhEAZDqpJFr+0EbDib4BB2g7tlUkWooNQDIOkWxLklyQZraLOiYJB/7mm8tKbcOqtfW0kcr7deodCcTSbwVV2I3S+S9kSmhzVXQwLuSZ4XR/VaBOxjaaT1Rd06rUralqXeQ70GUe2mTmG29nsbixK2Z40k1WsO1VxfxtvQtlnao9qlDYLFJJjWSBj2mSXyz27tfhhu30S3xWCD6uXduxjY2u+s/pYGyPHx5Z/2SUKLPezmLM1BvqP4CrNBsJNdqYZCFfAYA0/ub/8vVM0JdnuWyBr9ACXwcAEh4gy0FsftkBdC6vqcsAawAgbCoLAKTZsnGtpTkFE/TazKXwHj56rCT5cfUU21qDAbLZbhQASJvkXW1uUyp6fdXX/4tzRq1TWipjniNnHBInvCYJrNksASCv2bjetDt37tqg7yboyAcdZSbowQA56VFder4HCIlVD/qzeqyiEKF8ncRczO0wSLimm7du2ne/9z0BIFyvkq+bN+UBEvMqayPJv/fee09JFa4XfwYkAUnkRNLMky0UE5CUdL8R6gdq9Se6h5deattbb922l166bsP+p2rHj9/7xN77yft2986eDY62lfgenK5bf4BO/dSs4RKI8/rU+qc9ASAk87hfjLq73XXb2CCRvp5kHH3DDTDSagIaPLD3P3jPjo6eCoC+efOGJLW4TlVwV+Y2GzlrE4kwrl1FDqygKsxI0khwV4Z4DpzITBNQpt0G+PaKxtZa19tiOrDq5FTrTltrTd0m87Gd9I/tycG+PT7c03HcGxJYxBxW8fizu44xOP4mXZuMvTK7YQO7ugPzsGuPHh6IzYJ3jCTAurAbPVlcrbtnRTBAVgIgu1es0SCp1pLhMhIHSvxP2cgn8IMkDoUl8rOaCKCBXeGV68SqyFwhz1O3Zr1q2+tuvgsA0jsZ2ulgZPOJ+4tEXDEcDezJ4SNVMDfW6ra2vmZr6+vWbLuR/Vvf+Q1b39iywclTu3/nY/v93/999UOkwmBGsJ6qElBWPg1VfQKCML45t2SnAEBSdX1siGkaQJBiTAqM9Fgjkr+K82cUrLiPWOjmL3uFcHx7fcOqdeQ3KJTysUYBBUMPAKSTiivoU3h/cAivKbFuM2mXExM0G3iHzOzp0ASA0FcBQDiOIYQEFgBIJclIYYbuc85zJLB+AQDIAgPkDADkR+/+YZK4c++drfUN20qyZTBA2COVAAgxPAVL2g08I4EVz8oLSIMBQpDt1bswIegIh9OBHY5h0ob/m/e3eK6BofB5DlLgmeDH0s7cVzC76IOAicRswXaO+V2FS82GxhXsL2K3AEDic9hDxs/qk8NTGwx76q9ewerMIOLxGEdR5COgTmPFY2YBZMn83GUF3duuVsWLb1E6KMD1PJmfM0CCEcMnRyKc17BA6Z96ZS+vhwSWg8a+H9Bz4LkV0nGpCHBu2gPDqAMQp3L7t3/4m/bma6+rCp/xCaPysy++kMeRgLTkIaHEfjAcxg4GsPdy5pjLSWvf4RVgqVCp3CvHvi3mFe3fEns9X2sjTohEWJ4czn9eSIBeFABhDuo27Oq1q5qj6H/BzEC2j/ZjDTk8PBTQgVcW1+ms73HxN9YgvlljjnonWld9TXOJQpKmwRqFUYL/DnJYYiutO/OEZwDjgfPh4UVRXbvRtt7TntY9zh+J/+gjARBH/74oAJInOc8KJS8CgiwzQJb7ZrBOAwjh+pcBEEAOYrZVAAj3/ZP33lNfZAJmnxt9Q/OHZKCdNYvclfpKVigZJZMRNWknHZJJBQzisR1t4vvz8PzIGSDuzzq+BEB+bgDk3r2HArgBQLqNin34s59JAqvb6WjdZU4mBhyZF6muksDKARD3hyu/VgEgvBYFPYneU7xBY8gXYptVZmKA5F95P8rnKjFAouh2BcuBY4MBAqgJG1zrVjBAOms2lQn6iwdA1kZjMUA2YUevu6RfIYElAN9lwlu1jkDDhfvNJLCibeL2fAov84fLQMYq9sgzxyxJq5817+RzyPIxlwDIea12+bcX0gJ/lAEQJY5rJe0UAKTTKhkhUZmTy0EQAEbwNR2NbSyPgFIbMgdDloOwqCiLQGw5qRMPZNVksOph/eIYIItI9qoASJsaEslZ3mVZEcUFx/yAZQBEDIwkNeV/d0P3OLNvkfJpdBEAIYAfjk5leLb8VSxuWdCSeBULMgGxafLNgLMR8mdQgAMJ2Q+Ah9cnVQAQZMg8WK9XzZo1U8UOWuEAIJ0mwb0vf+1Gw7ok13a27OrVHVvrNK3VQPqpnjZQ7A/CZN2T/+Op+0jwTSKdYDc8QKgKJQkTyQZVZlqpA02zUDkgpgTVnOOpTcdeHcn9job+XfTJQv86ZyuFXISbWnkg7aSeWn3LqrXNYiOVb8hW9eNIvsX5ghIb4BL3Cqsnqn90zSQraL5a1daabWtDeU3XP5lTqRsbSJfL4is8QVivQ1dZHhwdJFM8oRZgCYmKAD+Ojk7UvoAfSGCtryGrUjFep2/wzEii8UW7Pd1H65tAzDfW8aWEmORkNgrPkNh4K9GWNkPtv33pAfJCFqDLD/mFt0C+HmnDlySwVsjA/lzXcvu//w8WKrJWfUislflalIMf8TMAyOm8qbnj81HfTuCEAEA0kM2bWNe6Vp/XrNcf2MOHe6qWPK4NxQBB3XuzXZPM0/Xx1CRCAwOkGuOb9chNex3GLYu+/OfQgWYjFQyQEgB55ZVX7eqr37TTSl0AyHhUsStXdpXgOz7GZ+LYtjbXxByQBFbv0EYFADKx6WimRF5IYEkiMFW+e3LDmXO+DvvaqWpoNuNozfPspu7bwDxIJSseIDdv3FRiFmnB7tYNVZ8zP/MtI/Cjp/bBzz6QITiSPiR2AHTXkJFqUgmdEs2ZDj7VrbXqzOrVR1rdX311y7739jfttddesfl8XwD0R+99au/99AO788UjOzrwCrSTXtOOYRQMeSaA4RRZOADS7w1Uwcy1A2AARCAh1O50VT0bht1U1Xfaa0oEvff+u9br92xzY8Nu3bopfwlCEo7H9L6KefhwZP3TgZJytJESlKnKk2cKWHF0fKK5m/Mju9VOIAvJ1VaHqv2OzU/7VmFj3m5Ze83luKw6tcFp3w6eHtreIRvcqtgtAFLIL05nXpm7tXXNtrZ3fVM/9EKMdmNi165sW6ezYQf7x/bhRx/Z3Tv39Fw6a235d9D2lRrPFkmmsY0Sm/XocGiPH+3pc7/95tu2tYVUozNjHABxBsh87hv5YH84sNB3LXqxM5PcXQKFKAzBd0VSPVU8L0Z2OpiqKIC+OZ96slq9bja38XRkg9MT2z/Yt3q7bmtdPE7WrNFyadC3v/9D297esUH/xO5+/on9/u//f+oHSMpcu3rNMJn3RLI/l3rTmbkUTpCQpthEElhUm1Y82SxmqBJXKSlOn6fIovjmvj1hpdciOy0ZFi9KyhPOBDxtkgOpmhjQkb0DjF8+A/Zph4IJAiNiFoIvgM+6H4dcWLPO+MJ3BkPkkZ2MqVCeiwFy9cq15KdTl6Fxp1sCICTQ3auulJUoPUA8xlHRxYUksJwd8bwv9+pL5uSzme09emyDfs9eFQME6VM8aw7s/Q8/sB//1AEQrpHniWzPVmfNwarJzGXI0rX7HTgA4oBOYnukAhu/tHTetJlQ4krzGqQK3yAcjAd2NMZDJ4zqHUTw+Y2Y1u+QNSOSqaMRz8XNqh0IcBCAa2Ys0c+ICxkffm2ekOY1km0knHMAJKSNynjS95Ek7QSApP7q1cfuCyXii4AMr4JmvPK7DGUrvhfAq45+631ypv6DF8MCAySxmB3YKBUIACwkT5f5qQjQSFq4/MyYxveO/QXXE0y/FuO65WNNazzA5wIAIt675soAQGBpAYB86/U3E6ulYg8fPbJPP//cHj954vE4uzjJyQGAOLgyzQAQnqn24Wqn0vcx4gzvK4nPWCTFfM7058XzrCUfKt+fLFTTB0M+pDOjf/kSmRV4PW9UuE/S5lXkr9bVVnyUJ9l9DPJ37wOnYvy9dPu2XouiAPoPYMf21rZtbW9pLJ1ORmLHCUgVANJ2FrmZ2CTIdDLHXrvqIClACO20/+SJGA/sPyhkoDABAKR/1BMIRZGc5rgUl7iPk7eTV5PHxl2/LLRDARTNHFhf/krhhY/W9Fl5brcomkssiuL9zNEqSvM9cZyHv0dOJTwpox8yz/txvneCAQkA8q1vfcv+3J/403btSskAYb3/w/fe9XsDAJlOpF4gT5CQBkr3CgOEawgJUa5ZK1fcT8od5Ibo0Wa0ZchFBhMEBoj6bMSAFVtggOSxag4W5bmg5bwPfYk+Q7HOIQyQvXtFYcHyZ/iz8P5/kS+xCRYYIGnN1lC7wCKxdBIYgypiTGoqvicumcQRT/rY9DmdZ8tYodgBKdjw0VHx0t0HdnqKBNZaYoD8zJqTvhiUKgoajxWvjudE7crU2Vz3NLc6covkKAoJLL26cMVqv/RK+W+ZRzgTABE2P7N5jeLVsqDWP8/n4jS1pGLUOCYRbeOs6aS853BWtXu9sT3Ze2LzKgAIc01DcqsUSEwx+6XAIwF2/vnFalncV+Ta6J34tbJcTkOhRH68XsJVT+NhbTK2VqVim62m3dpInkbTvlVmsKLxNnN/VHmAFB3LL1wcqFS47BdQSl750yhrspalOVXanPez3B8lm4ueK+mZanOjAYpemz776PcuJbAuMhdcHvMVWuCPMgCiSYsktqrBx6r677ScAeLVOR5oUblFcKJANiUPmNBP+wPro21cBAF+/HI1RBFQZOaLq0AFzRkrVrBVr3HsH2UAJLZ0pQdI8vhIC4MDIMVUWi7J6e9Ot8RQrgzQclRfbZlmRH89LVBpAYqKP/4WbAQqXwUOJDPDqAjkmUqSQoaZzlCYwUKoV22UKgcBQFp139QAgNSrc+u2q5KmQtqAhacBE6CDVEDD1rtNW19D4oMqVuRE2Ii57rODO0M7BeBJvjP8S7DNNUnKZX3LtjZ3i8o3Nlis+yHfxsZxJiPJFBhJECKSE2YH+0e2/+Rp0voeF5udEvRx4MXP70Gzb5j8u97Ytlp9uwAkAghY3qyo7RM9n0CU6xNglJgbMfWcjofalCHHhWRBbG7ZSANgbKy7QRobCBJaVBKKeJw2aVxjBPfafCI7UXd6v1gdTYAmr/ILQCRMzZGfOTg4ksl8q1W17lrTtrc3lBTEVJ1rxuuDakHNDeO5jQYV6/fGqvbieeS0beS3kIphg0aFmJsAu+xCACCb//X/9RVm3cu3XrbA19cCywCIJ0hcbuRFfAUDJOYeJW2WJK54rajOOuekU6tab+Zgx0e9x7Y/7qMtYnOZDE9tw9atVWnZcDixhw8PpaV9UpsmCaypbXcAJa7YjenYWmxzaw52e4jvEkFeL+/rTnGdumYf4/OZg9rIB/HNnENO6ivHMQAAIABJREFUVFrHr3zDenOzTz/9zNrtDVvrrNlsVrHeycD6/Z7tbq/rc3s9Ko6Zn6lwH/i8PsIDhPmfZF6S/EPCqUF8QkLcnH2RpFLYkI4Sa5H5yZ8jz80rI6/sbgkUuHH9mjyTFOu0N5Tch41Bko+5a9Dr2/1kPsrnvP3229ZprfncCqCceWUxD3MNYlMMe7Y2+0Imw7dfvmFvfvsNe+Nbb1p3e8Me3btnP/3ph/buuz+ze/ce2XDksjmTWVMJOozDB6dU+QEkONPguDew00nVvUqqJvlS5lriNJLmSFlyX1TXAtTwbD/44ANdi4ztb9zUfXEsz62ZvBs8yXBcGMeGFI7y7mLt9ezoGA8AQPJTPU9V8zdD09rjvvGQZKObJO/sbHk1tTmgQAX5gweewNBajpQSm9E6hu5r1ml39bPHjy6Ts7nTsatXd21tbcP6/Yl9+OGH9sW9e9r4N5o1G4z6eq9VKJSgyIHEwEjJy5PDoT24/9A6rQ175aU3dE319npK9LoJM+0GMyHGVZG8gNmQxaIe97rmNc9DRvKdjgoTvCgD8/iyIt/X7qgyd28SknmtNjJfHT0zvvkczGy5h6eHR/b553fkAQKY9NJLt+36dYABl+aJhDVzDt+0ITGMpF6mtKObtIdpeKPVEFgSiVTFCYlFQbv7EOH5uAypV/I78CccIyXIeT/t06rjmzaWBwjgiO8HPObg7522S1sxP3BN9BmKXzxRDgjakOQXiWbarDd0D5D17obt7l5JMWjTNjY2rdlC3szHN348HlNF8UnF4MT6dbm8J/2xNnu+CXqZVD5/1ma6w94upHkYRyThXn71leJZEPd89PHH9uN3XAKL4pUo/vBnnLxbUtzbTnN6XgQWV7G8X4p5lX9LVkdpUn88HFo/jZ/z7mR5j5WvY/nPG1ubGlMBBgSAEPsC7o9KfGI5jcvNTc0jvE7fDYYFnyk2ed/lUWIv6OOq1IwPdoaYyMjzVAF1fc3wJHVK2DIXVKuS5wtmdKyN0Y7lZyWvkSTfHHvJnAkSz19SXUnJIFgvLr/lLJByrJV7gHhG9AkqlWEEkrj8rR/8pn3nzbes0+5Yf+Tsh48/+9TuPXC5Hrxk+Ddvi5CDmsO4T5JC4X8RMspxrXkckMcH/OzgU2kov7z30HNcMifOE9FfNnbhHnavXU3gi88VIZmTM4tgX1BYQR9hHeIY2gWTbq6bvYG8gcghTPC1ci/GopitWtUcAsDBuGOuQZaTe+Vf+kIwQHgPigKcC7bV4OhEAAjPSfNH2nPx+VxjsDNzNkg8nzh/FJlFP4y+lLfXWWNp+djF3MViXygBzNJzLOKU6LfR3zVn9pzdwnyEDOef/9P/mF27clV7cphXSI/95P33PC6rmI3T3BwAiK4t3USRG0j9g9R5W0WE/rWcS8hfW45N8zgw+he7UzxALvIV8018TvTzKJgjPjl4fN8OH90rri1iuSLxvABoLcflkW0pr6Y6Jx9QVvXnc+VZuanz7mVSc0/a6G9eEOkAK/2OuYV+XPog1QoJLMYD8rAUpyjXUqvZh5/e0Tq/u962xmxkn336iXVmp0r8Awiy7sJmnSR2oKfcAbTMGrOxnh8ACCboACPTust1R1JIfb4AAgNCcUDM+8mzbVauV0gMlqDseeNiVT9aHiPHI7NHR6e292TfRvWO4vh5vaV4jWIbpMIUr1JQlDyPa2mNgPlCdon7nyZDeO7b9VOetWlUKyVAuT0f6/O6jbrdWne52c701KqziTVsbm1kzYjlQgYu83Bd7vOR01kc76t7jKv8lcB29P/l+f2iY+es/vr0r1wCIBdpw8tjvkILbP3Vf35hUnbkr4ShhUSyadG/vgmJ34VoZtqHMfWcjWK7LmP5JZECR0bTbjUPsAE3gq7uAZVfQwAbSqKnhCzXp6rAhiOwTj/2igVVWCGHlKraJHHTbNkAOaKjI59sM23LNIMWQHrccwz6POCPIEWBcKZHujwpRNWSgpJUuTJHPisktDLJoWgfTQxLr+eTxaqNh8+aUbW10NQLvUSBKuwZzh8MiWBwhKSVqjz8AwVoPMPwyCpoqeBKx6VLcAmKhdUlq01Aa53FLUzQc8h5gflRauTmMiG0Iwl32gDgS7q8LJSJdsvfZKYpaQX3piA5r/5KlRTHymhtLlCMfonWM9V/mHDTLDA8+ABMyfmXZape53wujcWmp9Oh8rVjW1vrSrqzoaWt2BRx3jBp7/VO7Oj4SP3ONWRhNCDS4ouJzNAnaKa6tBMJNxUiJskqMPsKniEaizM7etqzp4cnybOE5ImzRIrFOQEnJNv4zFQrJVCB72qtY7W6JxUdTPL3R5/yijWvgnYPFffE8HkAgMIr4VSBo8SXG9rHOAqprGBfkTxg3GmDORyqQlFpyBTgy7tE+lwe5PiYDJq8g1f6RsYjaXHzd5fAGtpJr6/nhm49LBAkszge+jnt1V3zhJ9XGc5tdOpSWGxU2Ai7+W5d18ixHsxV7PDwqRJE9COqUIeYo08ntvlf/d9fYda9fOtlC3x9LZAHtbGGvUgA5KV/8NeLqtWYf+KcedIukg3n3fnUataftzUmPzx5ZE9GvQIAYa7YmK9bq9qy09OxABCSOb06AMjMGphOBwAym1ib9ahaMTZ3Wjep/Ard58LANySxnI2hjd/UN30kOAWA1EkqOQCy+8qr1pudD4Bw770eFcdHSwAIMoYlA4TjhnOUotwQnEVDifXQmJ/PbZTMh9lEO/hcastvbXaVZL569YptJgBkXmGz2lGSL2Q++ic9ASC0FfdF0rpWcSNf5DokCyCw3AHpSPDPJgPbsPtKNnc3OnbtxhVVq3Y3XCv9/r09u/9gzw6f9mw0cvB/Zm0bjeZiSIwnMyXMAwAZwDCouTb6ZOqgM3M0sRoJIO6NayIhhAEtlaIk6rh31kz3wUjSVBSywLJo1iWBFD5gEYdxLeOxy2INhwPrD7x6l7k8qo/FTimYkRXrru3YWtuNPNfX17wdJpi395QA29t7VCTtuHY/blNtjYyXGCOxka9WrdOt23aSwDo6OtW93Ll/XwwKGCbj6VD3NZsP5UfBPYxOHSwbHE3EANlcv2JvvPYdW9/YsHqLyvzS64B7RLpzOXZe7/AMkIccFX2GOCPaRtW6sHC66R4F0pVsSF+TnRnpkjD7et5U2rPJhkkJsMH9wybi30H/1Pb3DwWAwBLhGVIVSpzj8lCx1jsjhb5/cjJw760RcQcAn1eXytQeA/YU3xXJNFWix+zhkSVAFsUSHgc4C4ifg0nqz7phm901tRXJF/YJ9CMvnKKNSDiEt59X7fIskNHk+XhVupvEkxUikWf1NTGtKOy4cuVaYht4+7TaHcRAE0Djie1fSQDko4/sR++4CTqxG18Fo0DyUZ4gpvDHR3eZ+FhORMc+iNdLALL0dClAVaRv8VO4AJVlOTFy1n5nc3tLAEhelKOEU7p++gIAZg6A8Jy4plUAyHg4VrlVnvQHoIzridcdQIPl4eyPSOYvHweIHYnBaMM8eZyDHDlwl+9LY56Kv18CID9f8QZJ3pgTIlnPv+4tVdd8Rz+hnXmNYgr6Ea998cUXGtPMayqQajZs/+ipxgWFBNpXprWUtYb1y1npnpzkvXwecw8gCwl/1nvkr9hvACg93dsXQEDf1Hqa1uNIROdFffnataoP5QBIsS9M4/irACCr8hy5/JWS05nkG9fB/TCvBgDC+v4X/syfWwmA6L4yAMQZdP51FgDC652sQPC8+1sFFkRbxt/oJ8PF7MWZYWvkemJs5wAI98ye99cNAPn4s7vKrex0W9acj+3zTz+11rQvgIM1V2w+Sct6UecyAMJrdaMcahEASbWwes+LAEDyh3oW2LHqmHw8nUyqtnc8tMd7T0oApNayWrvrDJBfIgDi81HGjMqkqfI1PNbtiwAgKJ1EX19um7wNL/JZOZCyPMAuAZAzp5zLP7yoFrj1b/8lAR5UcPiiFYZ0Pi2RyFTld5K0UXVBSlZybKHxu3RBC+HJGcGukt9p0yutaBk4Jq1fDARl5MmmMq7Bk7WirDbQdvWNr2/o6gXtPV15Cjp9U6VFyWctBStQYAcnPesfP1VSVZVjuvdyU1wshkqKlOn9CLRlwAVVkwoqKjkT4MKxXhnkgUBsCKR3DG06TUI1qiObzVKWIyVnHPgI0GnRd8QTOP4lA9Uoc3xeh1iOF1mJZIjoCRDfooUsSEiBBOU+ASDSyyy/ABHiq6j8SS84AySXwFqk/Mlsdo5x9VlVFs9yQXOJrjAvi4WoTLilTVoyN9PlZFTp0hMjGZZk7ZIKbIsNazX4s2mJpp1CQgowYDROFVC1qu1e2bQbN3at3fYExfrGum1tbeqdjJlHjx/ZvXt3RXV+7bVvWqNBIqvvm2sxLABB5qn6dpSqhbOkgRgiLoUiqYxTkhNUEvsxJPMx984fCIAJoADHqW8queD68Dw6FjJPTAC8IMFBAsr7K9Ws9RrVvKdJW92vz/Ew/vWKDfogiYGK2DUle8orD1KPAoRCriTROL0Pe8IxQNW4jkgWOGCT/FlSMF1WyznVlfHlC6gnBflUB7uojPVkiSc+2diX9FieHXrneKq4kax3AnSUt3e2VU2NQRtzDRsfAliBVGzck2TW+t+5BECeN+Vc/v1XowV+0QDIy//D3yiqXrnjoigiyXdEsuciAMgMAMQ6Wic/OH5oT4YnNqeqtt3WOTYrGwsMEEmb1Gc2rjwLgHSSzOMkLVOrGCA+nQl1dQBE8QfMM4zPgwHSFBD96qsOgJxM5/bZZ59bu7WuDQ5svZOTfsEAcQBk3waDIxuNScY6E3A6nj3DAKm0OrampPK6VWW8PrNq8kli40/yjC8qJPndE7XIq1B93rKd3R3b3dnRnOVV8F51Fka/JGCODg/t7p27SgKSfJG5a93XKWkDp4p8T665ibbkpCZDW68cao5utCq2sbFmW9vb1u42bTDo28Fhz54+pVp+JAaIP/c1m84Bcphb3QyWuR8QApD6dDxT4oh1hkS6swMm8k5QxFCp2Mbmpm1vbSlZ8u67SGD1bV0ACOblXpku1h7MkbZX/Ps6d6rPipgAA2+S1ZJcIPEqEAmfKEAil8eJY/nMZh2TcYoTKGjYLAzF+4Oe7e8/sQcP7qvNaB/Af0Cb7e1dJa/arbVCGqdaTYB9syIApNVas/39E+nuBwDSXV/DilPtM5ufuv/H6UDfXCsAyP6TA9vZumbfesMlsPCxALhwCZ7kDSAD9iii8PiYoiWBKUMHQFipCRPdwy4l47lfKjrV/52N635eSXITXw18zZC5GA7s6eFT45phUpIYpB/xDIlllCA8Ora79x7aj3/8IxV2wEwiSehACQCIy4N6cszZTAGAEFco3gAQk3xby9CbL+M9X59Lk1aKJdwLxD3XArwJXW8vrpDsRPIaQMsb6R7W8DYeLGv4gSUWsgovkB9yGTL6jJhCdeK4DQEhYp9iijOfS1auT7FJBemzbbt+7Uaqvi8BEKskRkfF9ea/bgAERjPye4zvx3vOAHnplVesJfBxak8PDyXJ9qMf/9j7UmYKTOQlOadU9duq1q2xtH9YBkD0fJJ8k/Y7VMSnvRT9OeRfxYC2mU2eDe+fWSwXAZCQivLDojCLn7d2dsQmiyRs7Gck0ypz+okk3I4WGCAbah+xyVKcyiXh0zcZUhDlRVOxHwQAof/5WPI4l77HNarITgVRzKkBeLnmO7Eo/lHaB6b3yXQ5Fe4VyeK0sQiAQ3uNLO6NxLpkspJ/Dg8u9qLslcUsYw0hpk+fHwVYsedcZoD89g9+y7775lt61sgWHhwe2ieff2r3Hj5w5nfIV2mv6fH2TM/Tk5h/lBggdGFklaLNArSjn8DMAKhgjSCmoL/SN2B6MM/zxRgSW6zTUf6B/rN3eKCfw08rOnF4idBeXnxp+kzWCo4NUC5/DUnug0d72nME0yP6A9caTLpIuAfAkQMOnCdnAC0PquWk5CpQ8WzwIMnkLBV6co4ATlcxQLzAbqy2BRSCXYNxNgDI9avXnmGABABC7MPnRs4jnzIKBkgiBTBntRIjojgukzNKC/2i7E9exR5xYMqFkO0Zx0nOCeNjjop5IuKJmA/ZO/46AiCffnFf3l4AIC2b2Beff2bNcU/xK2sw8Qbz5Qh5qDMAkJpRDpUAkEarlHlLQFiY3nvVZGInhazVSgZIsD489xFf54Flqx79MlDSAwA5GYkBMqw5k3tWgwECABIMEHvhDJDWfGyNFQyQ2tzlgNsqMCaHmxW0r6hOjz6cF7Of0+WLtltcn511dQmAnNdyl3/7lWuBW//WXyo6biykMYkHOpfT4pwalxL8KQCLCrS4ueWB4QHrsxUbzwIgpccB53B6uG8kohKCwCGqIXyj7p4eTn0PUbnwOyiZJflCFdTb4aBvpyfHhRlbXvHDOeP3/J65jgA0Sn1ar7bLj+c9kbCNgCsAEB3Hd6NulXpJfV9uo1WbjPyYiyCsZ3Y4glsSS4U8yLMASAQecc7YJBWLvIzxysk1pz9rSVLCOyQAFq+EDepUPhAXpJku0QEDsDnr/vz8Zw836KN1qg4XdDRzWp9rHAfcFCaW0RaTiQMgPkbMtrbW7MrV9cKIENkQkiixITo4pLLnkbSx0T9tNpFawTzPF+4AQMrqWzxACGZ9rI1OkW8YC5AgoEJnfDwMw3N0efn2QFRsmCSZRVKDb23GKs6o4O/DUc+Go34pQUVyLgEgvllDzqNeVJK6lENRf6NF3hMMMEXQMXcAJNonHzMOQjhk4mOE5IZ+K47P+7V+TrrRxdzheIv6E2+FGRbsE71apR0jQKdblpITXjVS6quSjKESO/Rp/Ryu4ctGiGfnia6JKl/FWCmqpL0SsP03/49fubn88oIuW+C8gD3GkvryC5TAAgCJ8RHrZr6WRrLHWXrnZ77Y8pxW1jTvvH/0wB4PjmyGZKEqtqe2Vd20dhVpp4k9evTUzW0bJNScYr7VNpfAmk0MAAQGyDgDQFwIy+f1hTknsR2ZbwE02JwVDBB05WcwQL5pOy+/IgBEElgtpA8zCazeie3ukMhHdunAAZARTAiv6i8AkCGSR54EriFXtYUu+aaKIdR+ANQy8Z7baOIJfWRUmHJZruFVag5qUbm6IbAAxoI0xjd2rd1yloXm+dOhPdl7bF98/oUSKyRzWH+6a+67UScZnZgvsfZEsnIyOrWuHSdmxtzanYZ8Q+qtqtahk97Q+gMYFkgDegV0s7VllSpeT+jUJ9PiGsD+UL4tQxLQbViTbSWDJEV6eupSQ2n+jsRrACAkTki6U3krRkmVpCYszbmMqulrXDNVt5xHbE5YBFP02d37w5kgzOMzPbMAQCLG1bOotKxRBzxCAms7VfCjXd63vb3HdvfuF0UsyufTlpubO/o8rkkSDlVPhCoerU1tZxfpxXV78uRYcl53HzwQAyQAEJ6RVZyFgP9HDoA82du3na3r9q03vpeAJwdAItmicZUq00smJfrPngQjsVuwe5OkVYxPxQEUDSXmM6/zHpgobkzuMhWeuEJi8kBm06yPyJHxjLiO117/htZNAJDPv7hnP/7xj63VauhZ0YYhS+WfjY+HM0n5+fDgWM8G8KPbBQTsyjxUSTTYyQnY8QKH0lBZjGwKHpIHiCeiHTzzKny4up4o5jx81Uil4F0wHFmDZHELToPHTx5VeFI6KpXxCqRowuWSug7WNZpKsdGP9o97Go872zt2/fpN9QFkvMQAaXVsniSwkMLyeearS2DFM3reKqfaptqiBBaSdC+/siiB9eFHHwoAYfzIEzAl5mOPE+OwiXcLeM+ShEZ+HauSIbEmRAI0DJEdAHl+Bf/yXmd57Yi/b27BAEFqz4t74ss9QLxQblkCi+eUS2DFZ9EfTwdDzYn5esX4LNnqvq+k36lvwVQWAFJK6sU1aKymuDc+L8bqcuKJYyNu5m95FX20ZfwbDJDYW/LZcb/5Z8S++XkACPOqAJCDA/s4ASDal2QAiCaW3APkjxoAwrXDzUpzns8f7isD0BFrETFF+GzJp2pzU3NTJPcDgGJM9YYD987ZdOZg5FA4BsAk2CbMK7A+OEd8lmQmJw7Iaw3rD8QAYb0LSeIcAAkwII/jYi8efYXfg/22zADJ+2Q+dpdBkPMAkFg/Yg2KPpwzQKLoMz4nGCD02QBA8J/5i3/md+36tRIAQTLsJ++96yx9mAKJOZXPFIoe0wtpW5fMrc2aaX96VoyZgxTLbRi/x7+cP3lXnzvd5vHDcpty38wnPM/Dxw/s8PGvjwTW58iiDkcCQDrVmd2984XVTo/SOuseWzBmh4UFLIGte4AggcXXAgMEACRXplF5ZHyltTVTDlktgZWtw5kn+JcBQFb1rf6sZk9Oxrb35ImdVgMAaVqtVTJAuNIXLYHVmo8EdKw3kcDy4gsksABAcgmswoPrjL0XfTjP/T4vvohcyqo1fxkcet5+L8bPqnNeMkCe+yQuD/iqLXDj3/wXFz4i77DRwaOTLv8bg2bVe553XZ7k9OrtYHTwWizeLPw5ABKBAP9GtYFXrSFfk6raU24lKsXiuvLkDD8HADKm4m7QT0wT31jmC3wElxGwRoIgjnPTM/TIfXMdX+67kKruEwVfG/L0egRgzP0JAF+Jni5vOJYDlQCintfWq/7OUjAh4I4q+QQYeEVgVNyVoUfKd5cBMYtVkuoolqEkkaV+8isOgJD4aaE7nVgsyxsMVUVqkx0gQ7lZ1rFJkg1pFL47nZp110lqEYBS+Yo8hmvy8ryRZ6CSFN1dElCdNhucUwdZUkJSPiBhgigAo1EAFH3JRQwURCspP0COyasg1adrGHS6Tqd015E4qbqGtj9OZ7wEQLJ/8NgODh8vACCAOt63nX0xn5dmk6raTJWbboBHP3EQIjbQnCb6ZF6FpMq5hE1GoI6gmAKepTGn36mgUOVCqmaSvJZLbLmcZcWagDmJ/eSXzDkuBoBw7dBSy4pYzxNRebq9vaUEWAAgtHfo8XLqor3/s//95xl2l++5bIGvvQWW1+eYb16UB8gr/+N/WIx7H56Lfh8xJywXSqxqiFmlbsNqV+vp+0/v26PBkbFOFgBIZdPaNSR+pra3dywA5LRpNqnOJYG12Zqr8vzGbGwdkk+1alHJF2zDZQ8Qv45FCSxpqScJLJfwqdg3EwByPJk91wNkMDh4RgJrOsawu/QAUXu02tbd3DJkXOQdQLKMJDcJ4Lkz/sIEXUxdpBWTVjNyf8j1bW6sJwCkZVsbzpKIdYdEyt6jRwJAAANI1CA/sZk8mRq1htZAT3Yj/4jkEyB7X3JMremJy7xUp1ZvVMS0tRpg+diGeJpM+Hlu/X5VSeD19atWb1L1hnn4MLFqkascCcwBJCfZxrfLXs1Vne3sQPeWAhghyR4ACEkEXrt50z1AmKf5fNSTvT4Gxs2JknccS+Kaa2Fp53cSUSQhiBXpm+FjwboRyVk+pVFfs6aMxhu2sdF1c1mxS5B32re7dz/X9bJxB0CRWXvHvVcoVnAD9qoAKJ5BvWl2/cY163a37MmTI3mABACyvrFmk7nLTFUxQaf9R0OBIGKrPB1LAmsbBsjr39P9r21uPQOAINnpsUsCGNCjT0a1IVFJ1bg+O7GPw0cLoI3nKf169QGepceyPC+SvshLHhzsqyqaewbUEOMleS68+a03BA4cn/Tsizv3xQChaAmgZHMTWTAvYop2Zi2lXyBNuff4QFJpax3YPddkpl6rNcQoRSIzyk+8Z/Cl8gdn9KYEusvgehzE35VkrrpcJSAG18+511pe6X8Km3PqRUywXbxvV8UYdXCGMYAEKZXi+NFs6Z4FcPCeZAB9MhypcnlnZ9du3rjlHi31pphMzRZgngOcEk59gQDIWUnNfC71AhFnE3NvhQcIAEjLwcnDp4fqjz9+BwZICYDIhFxMh9KjoQ4TF9nTQiXA2QAlmzqdPcVy9EXFf0kpgP6nJ5g020c2tckKc+bl9aBIvqdxmJ+v2KfM59aVqXVLz6cAQDC+TzJejCeYDbBeeO4AJptnACDME/3eoABAYs0KxlGu2a+xy5wsqVYvLiqK2zIfAq4VRkwwQCLxrmepvkxxEoxm5hEvMBRHGuPr5AcVhuZu0uxG3bw5ZGGR9415n8+QCTvrZgIbFQNUkIob2ZO9PXs3eYD8sR/8ln3vW98pGCDhAXL3oXuArGKAFCboFwRAAoSNa1DegOLJzAPE+52Pcun4J/bQAgk/25suJ9+Wfz8ryCrmlKKv+p6H8R1gmSTumOeTVB5rLKB1SPnhIwRTaDgaWa2FnxR7vfWi72k9mLmXEF9RnMleIvIPAXrQZ3hNRQfI+PbciylyBZEPibiq2GuHKXyWvCz6apI1zueK5UTkctL3rCTwcuzojybt+TIGRQA9MQYWwcPSlxMAhG/2wX/xz/6uGCC0MwzXBQCE4o+zAJDSCqLwiGELWE+V7s+pscmK7nxN0f8zlCWUMC4CgPh7fd+5OAe7f0sAIAePH9jTXxsApG53H+xpjACAdOtm9+7eMesdOIM5ig4qeLCWsbfnHebWkAcGRQsTq1IgW63atJE8QLJ5tZqY2xELqKSyYP3ksFn8XCJn8Z7lcbX8+3LObdXx/WlNDBAksE6rLRWHTqvNjAHi533hAMhsJA+Q5wIg5FqeX2+gtetCX5VnfXuf144X+tylgw7/lb/187ztF/aeyu/9vf/3As34Czv/5Qf/Alpg99/455751IugdtHhc8TvokFIuYg79VwbkBQIePWKB4FlRU9I9Xhg7VV2GC37pi8AEYJy/yoZINqEZAs1f80ZIIOTY6fxpupU3+C6VwRBCt+RHA8D67hPAh82ggSVUZETIA7HRiVEnC+SwpEExoNilqPaMXmf8e/yJBOVPj9Pt2AgU1M6yVb+osDf9yqlo0cEi2XxhQM2MECKNg8dx4xJsmBFxSeWQQKbLDFAzpT06XiCAAAgAElEQVTAevauIo/vT7g8z1n3nx+/fEytUjMlf9I15eCeVxjm3+67EQt3bL68X0gW2hqNqrU77tFBUgj5hGaLDRF9ydkEJCBu3rhmr776km1tta3bpQIz0QZFnyn7alUVhG6oyCaGTVm/17eT4xM7Pjm23nFfgIgzROa2ub5pWxtbMiBVlWyFpIZXXPP4XOIKaj+gg9nh0YEdHR34pl/SD4wlv0evGnMgpwBk9FkskM4EcUDDZah8o+9PRfR70fT9ukNcTYk7dLSTV8twNLfROH2GAupS4sBZOaUBvANqDn6omRxp0XeZEHF5At9Q8lmrGCDeBwWASA4kVVQnqToksEjuoHXOZh8fGdobQ3sHkEInfG7V//R//XmG3eV7Llvga2+BlQCI/LRWMzO/7AUCgOQAMu9XZXusxok99by4gsNzAOS9w3v2sP9UAMg0SdIhgQUDBLba/r57MwCATGtUjE0EgDgDZGxrJCJggKRkaQ6AkGDVjFWsf6sBEEAQJT6mFck27Lz0ih1NpvZZMkF3CSyX8wkTdO4zGCCLJuilB8h04pKjc9gQW1uScWnhA8JMI4lC97MikavrTNXXwQBRfFTF1Lppa52Oddfa8pdqymPD45KQ6th/vCf9cpJ7JGpu37olBog08pF5Kar/3dybWIZvEsjVoRdzTGenNp0NXYbIXPqF9akq34u6jcYNgSs7OzfEeOA9x71jr8Cvsi4A5Mys3XZpnWD/kRS6c+eOzsc9cc14reAtgRnsT3/6UyUR+GwAEPltYOBNX5mMbD6FqTATuwWPE54Bklvcp2RKRshfOdDgRTX1JA8G2wbpR5f74n46rXWr11z6sFb3amw3Op7aycmxPXx0359PYhrw7JsNl2Zz+SieCTJkXoiwtbNhr7z6sq2vb9nDhwf20Ucf2f1Hj2yt27XNrQ2bVSYO2NR570QgBQwQ5Lz6T0e29/iJ7Wxft7fe/L4qlHevXyuqhXX/aa11QBN5J78X96xKnnTpuDGSWDIfTXI89LGUtI2klQMg/vy9Atmli6JtSbZuCGxb1/3xHN5++7u2tb0l0/tPP/vC3nnnHRU0wX4FGCFk4PPDbyPGG33x8SNk4mD/rNnurhsL0571ekOG60il5UVAHqM5syPuvdc/EfglI/ckH5YzDkIzf727qaIOkpcAIIw9eX8kthDSUL7nIMbxZD8JdLX77rauBf+Q3jHnOrXOxoa119ZsFwDk5u0ECHl1N8/fUrHIizRBj2f+vPmZe0K+VYUbACBJAoukI2N+PHUAhP6IZ4vit7wQKqr+Y28yYwh7fBZ7o7zifHl9CeYNYz+ed/7eiYpZns/8zt+7nIiKuFTjNiWvYx8YYzQYLFwP60R4gBDjUS3L9YUHSHye5M36JQASVfezeVlsFNfiUnguc0W/iTaJNoq4OIDdfI+ZF6/F53mf9L4d9yBAJTPDjjZh3uD1nAGybIIe/YX7jHMsS2AJAHnzWQAkTNBDPSXeH/vb8BdaJYEV62r+jOJ+8vF8URP0vL/H/f/cAIiKCoK54/ujaJ94PtqrjUaFhwzHRJ/O59A2IP7OVqFIwTXJw0v+U8464nieC30uL+Lk2FiLaCfmFDxAOqDm6f3BAsn3pjHWll/Lx2NefJa33aokff5c4tj8uOWxHQDIcl4lcjXBgoox4GujxxC0BfJXACAoIQCA3Lh2/RkARHvIDABZ8KRNF7lsgs7Lydf6edPjStWBeFPRv7Qdv4BO3xIAkoMh/Fx6gPwaASD1uj14tK+iiO21pm22anb/3l2bHu8lA+/ETK1UbIwWYiq69PKGuTXnwdqcWI2eUKnaJI2LvD9WU4xT9tsyHVUSDKN0N+sWWQFF9P9VfT8fU+eNjfAAefR4TwAIuYVZzRkga3iATH8xAEgTAMRmBQCi2DgYIJW5dSgikbynAxvn5WeX19dzB1ECQM6aJ1a11XMH5YoDLgGQn6fVLt/zpVpg46/8MwvHR6de/nfVQplPHhdJbixPNkoyJ1NzT5iENqonUUkcs+niKwJGNzcn4CwBEAKJgn5MYXlWVZ5XIsT5pQ3baFj/+NiOnx4osalkRErUxGIeAEcs9izgEQBxPZFkKOUVfKKLCo6YQON8LgHgDBadj3vLEkX5JJUHemcFfXkQ/aUeungHZiM2vFkl1vIzVABQqB4lUmEOziwECL6J8gRzMEASULEAm/oHEuL8XABIutELASDnxC/OcUB1Iz8o9zzxzXZZIaKsewmkp6R8Ku6zWt11gAEj0Fh2M288Lki2J4mr2dy2JZW1YTeuX7EbN64qgSU5iiQl5X2gvEmBCbOpDQenql5kc0Z17uHBoR3sHwi0YIG9cf2q3bxxXXINJCi8Pi/JRFWrqrjkvQ7kYFJ7qm8SbFTqSSoLA3Zpak9s0CcRMimkqwA9uC6vdHUJqgBvohuockYm7QEMOQgB+EFCyavkkISo2uHTiZ30XJ/ce41Xb3jBW+lJJB1kee34v65LPFMig0RRAXroQzyESvFU8mtJABOLdpLhUoVGKmLA1J7nhrwFG2kSN2joCzQajcW4kf6+AJOQ4TCz/+R//rJD7vL4yxb4lWkBH8sloJevzecFyqtuICSw4m/5+/M1Ja9IPKshAEBGtXUlBABAHvQOBYBM0K6fTGzDAEBaAmePjlyyY9SuigECALLRnKn6/OZ8UgAgwOw+yfi/gB+lk1ZciQMgqrhMJuh4gAQAYvOaAJDtl162ggHS2lASOPcAuZJJYPX7TxdN0MfIFi4yQGrr67aBrBDJ3wwAYQJi3ocBQhvKe0iAL3NsqnifU/xRla5/u9VQTDMd4WXUUYIPFgUSPQdPntjHH39cSHDIIL3tLDc2ilTfRrLFweuSTQAA4muQAyAkjSfzUUqoOQCC9E+juSNwYncXOaANrStHx0f6LAAQeTJUAGyoqt8WWMA6Q1ISM1gSlAHQvP322/bDH/5QDBAAEF7nfsIslvWN+AmJrtFpr/BqgqVBQpx5OhgKkXzhurkP1lqS1Ky7zPHxd3rB6HQmXyhiTCRt+GJtoD+TZH/w0CUsuH4xMtbY4DrLwfX+kZ+sWyP5q8xsYrdue3vcufNIFfcP9/bkcbJ7ZceqDfMq4QoVvw5cDHonAh16hyM72D+061dv29vf/U2BenjDUC0bUixlTDyzCT4nyQsDeSjJq4yTRwFrdUri8ZzjWY/nZSwasWckqgI04nfGIuOMvoakVcTFPO/f/mN+bbA67ty9JwCENpNPSAeZLDejxkMhkoORdHyyd2iHh4wRZGha8uBqNBy4AwCBnRIJYE9COiAjmSKt/y6hyvNyeVmXqsyTc4olFDvUHfCdzaxZx9PDnz/xCEAH98R7YUDxedoTVKrep68gj+MAyKCHj8zUOro/JMGuiAFCf4MlS58QkwtwUCBmJB5ejATWxeZm9jMXA0CQLPN4XfSMBSZ6JOPn03kBgBTtmZkcx9oRidfoS8vXWiRvKUj9EhJYcc54rto/ZOAfzyEYb8EAoe3pR1G1HwBIMMzOAkCYa5CbDXBhFQAS98t49WtLMWfmhbAAdiRmUsjPxj4zBzoiAbUMjORV/QEocH76f1xjgCABgMQcHuf5eQCQ+w8f6PORjIr7jfaPOSIYMLBUgkEW26k4dyTq88+Ie32RAMhFYgtdA4zQBFKETGQB5iS/Tp9rXL6Rn5fbXfKLeIF016wrmWNnHgWAXMxvT55oruJzWDPESqxU9BrfnIN5J94LAFJTMV1D81zkGqLdc//QvH0jzxB9JZfAyhPyeYxXRD0rZO3OSmyGBFzMyfmzjTaIPp6vUcV6Mx6LjUZhw61bt+wf/3N//lwAZJgYm+Fzmu/Un/UAgTGwuOFfNVfm13xeMK7d/sXwD82fkT/K25X+UHqA/HoBII9Y258eCQDZatft0cMHNjp4qIJn5QQSuyxM0CmI0fqTAyDzSWGCHgBIGa07Ezrv0y6xnUL9Iud0PgCynPPKfz8PAMmPO5lU7PGRm6APKkjnzhcYIImM98IZIBcBQDQGluXElzp+zMfnjYf8bxSS5e9ZbsNY/1e9vnyO88598Jf/i4te0tdy3CUD5Gtp5q/3JN2//E8vTiLZgnheB46FNRbDfOI/6w6e+TxVdPlgikAztH2LSrUwwUrVXw6AeLVNBHolABJoss9+qyYwXncJgKYkHoZ9p7tGoJOfN6rcYpAGsBELawTmBCoELHF/AXTE+Tkf1xgSWkWlULtl9bTxyjcNeXXHqkByFTjyZXuNGCBIji1x44pnFOBHZmwktkoGejgdu0Q3vGJiFQASxyQjB8EKpAcu7gES95djKQ5PnEFKS8HLWZQ1LZa5o/szDVhYwqe/LC6k0RQuBZX8JVRFl9gPiRkCAC88JF1Iu92wNaoiNl1bdq3TtE6nripevmNTEH0k+gLVuCT9wwOEDd0h8i+n9L2R3bp5w27fvilJlDB25KTxeVGJErdJggqgJvpkgCCRIOmh795HB9vHGsmqMZIn/Iv5u1gTuS60enAhKxXMmABAABocBKFiuGpHx7BaEqCkRkyBiyLb8PeIqjr3NQlTSsaoZDrSRia65MK/6fn72A0PED+JTN9TVQYyMs1mXRsR2s01vNEHdyCTBBXnyjdB/G3yH/9PX3bIXR5/2QK/Mi3wIgGQl/7BX1+IIfLKz5jHGIcxXs9rhBwAeRcGSAJAxknLfcPWZYLOnNrrTZQ4DwCkZmPbaMxUtX0TDxBMW2sVMR39AhNsvgoAQQYGYJQK3ClArUtg8a35IAEgwQCRB0h7QxVeyGPBxutnHiBhgr7IAEHmqARAlNjAD2JnR9fcWlvzhUJzZEWSf5OZx0cC0zW/Tm1eSP44ONIgMQ2IXq9ZZUxC1/WAAYLwYjjYe6LkO0lsngdrQqflpuWcLwAQWATKIQggnqlSvj51XXurTWxeQRISqRJnazgTEhZg3dqtXSUcN7euWKu9ps8EjOBzqnVvdxLU4+FATI5gCJ4OR3a4714u+wcHtrmxad97+20DBKFa9L333pOEFWyCa9eu6r7WN7qSu5mMh3Y66CnRH9KQMjqfZUUmgEZpVyxAgA120+VyANI9OeMJz7X2urWaSBnVrbvWEbuRBDlr5dOnh3b//h09ng7sGjEtu9Zpd5WoB/RQIrIGe6cm9uO0MrOXXr4tBsjnnz8QCPXoyRMBIFevXbFas6L+W6kCgIztdNC3QR8D7qEksAIA+f73fkuybpUGa2gqnklysRNYI7A+BAp4Yu0E0H7gUipcMNfXpPCAdSsVOfD8ZDTugaeGR8SatJ+PA5foIbl50jtRWyjZWa1qTPA8fud3fseuXbtmvUHfPv38c/vJT36i4zY2N6ydDOodXADMA5Dxz+P5HxwcSlqr38O8PsXslbr719RdZgmZKdZ+Z2Z44lsxymis56KihCQjyt+5PiWvEpAXySl8PxSvVyrWSrKkvD+knlqNpvoDvjiRAKWtkP0C4KFvMzTo11zfZF61OubJO7t2IwEglYqDawAgjAmX2fKCkBflAXIhAETsVxi2ixJYL71amqDT72CAIIEVcXzsczQvLYAMWTZQSaolP5D0Wphvx74oLQqF8bAnY9yvbSlXuXJJiHsNeajYm+QAAoDWGhJYyUchlAQAJJ0B0lRfBmgDbOXvyJrhuVQyQJLslIDOvo2RN0N+KslWqeiGQiHmXq4/Xe1gOEhyTTxeL47hmSPHpX5EX6QgaoackifJBYzg4gSAk4rP1O7pU4Np7vVTpYdlgEt+/oqKcjT3IyNVb2iMM+/LKJvxO/FrDZWEALeWJbD++A9+y95+8y3rtDs2GA1VWPXxZ5/Y3QSAFCVfmfE18nAuE5f27gAHWj9zlnbJHs/3y3kf+2UAIFpTU1FBMN8iLolcRgB/XF/kOfiZ/QH7L60xeIe0mtZC+q7RUBECz0wsw5SzQNoRhhvnAbRnbuAr5mnJOCbQBRk11WhNHbwPFibHR58OlQmNz5yNnoGR/C3yD8vgUwyy5TzMeTmc/NhlACTivMjfBBDH5y2zCuOaWNMBQIgB/onf/QsFAALLnkIIPECYR3hOXw4AcSAyvnxJK9e18g/n5AyWZqGzcgfLk9UyyKRQMwFnhQfIHgBIySD1do11oTSPdp3A5TM/m8SvzpHIzlww8jxMrud1wR3HBAnIJK1aMoicyc2cEmw6rd/qbzXJSNMniU1efvllFYXEs3+0f2T7+we21WnYzlpTMqyD/XtSbXApQA87pnOPS0QVTbNgc54YWkkCi7zSuNZYuBPlFZKkordZWUTpoX60YdaWqV21fqW+sjwWVo2N/MTx9/y4MEF/DAPZAgBpOAMEj8BEdnzREljN6XBBAmuRAWLWqfiaBAMkzxkud4mYky/YVShTfwYAiTkp4sgYA8/7zPPOfQmAPK/1Lv/+lVug8y//U0VnjoUwr7qKDr0qKR+TXTEpeK9Pce8ifL5q4vCgMVH104IQVdYxgPKgN2SJIjCMQDgAkHDDWl7482uPgELVHZybBENasGLij0EZk34OuARAwjFhFhpJ4+UAKt4XgW+YoBefj5RA12Uv4hojqMj/zaud8nu76CSzqpOwLJAYyonoC5NRSrrkC4VMzbNA2KUxShThywIgUxt/eQmsdDMplXWutOF5JuishVok8/VxgdGyHIgsBiHe94O1BGPJAQX3DHGFJtQ/ciBAfqdBT9CiVLP19ZptbaElvW1XdjDg9kA55Nei/1N9yHcExkdPn0rT+BhJrOOeAJCXXrpVVDNKU3fqkiJ8B0upAFbUeTzJ7xVQs8QE8UrNHpJbfYJ3wLuafh7wDRMl6Q/zEeVc4QGnj8kAQvxhSQaj5gCIV8bV7HRQseEIhkz5nnivHkqSXIixTnVlzuaKqqLo24UOaIGC+INV+yl/WLJ5uD7060mGIV3WatXVRgQr0faRaJHhfJIOiUCXzzz9j/6Hrzz3Xn7AZQv8slrgRQIgt/67f7/YyHM/uQRDVAYyT+Q+WWfdd0hgOQPkvj3sH9oYaYkEgHRnawJAAB0GA5c+GrYrMqyszcfWrU+U+L8xHTsAUq3YKNdLSJul5CZUXIZ08MUAYd4ksdS0YICgrQ5o+9o3XysksFYCIP2e7W6v6zMBQJYZIOEBMh7BMnCz3jlVpAJAdiWpo42KLxRKTKKVr+pCcpAC1ycFA4Qtq9iwVUAQTxQ3ZrBBkFfsOhB082YBgCjZnuZHQBOtBWIphqyQAypcA8+Q/Fy74mwLB0BIODNvnqaq8dCIJ6mHCXTdWh2kp3g+0yTFNDf2rip4wMh9MrLbt2+LjQiDzzfRYwEBe3tP1A4/+MEP7Pvf/74krd59912B0OE/wRy91oW9UrUZkk9DNzhHogqghH6TS5pw7XmlL/N6FKTQ/gICYA+RpOpsWqftWvCYtHsibKpkIz4YDx7cVRu7ibpLNdVqybheDE5ngrCWSvpkvWOvv/G6bW3tigHy6aef2uP9fVsHnLq6g0qS7rFWQ7M/l8AaiQGy/+TAru7etO9954dKwjc6DnLFGAPkGEgCqqc2AgSC6alYAbCHe0tJVNbHiJcDFKg3Gwumy3kiJwcxOZ9LwqQ+O3dWB33rT/2pPyUABAmsTz7/zAGQRjXJZFFBDevHDccBQFh74d7yjABAeO7DIUCNb9JhtCquqJXs4+WkxEJ874WjxX1qrKT+y/OL5FzS+1PypZWktSLx6QwqN3WPmEGg4Gis+8wBENqUWGE0w8MAAAQm782CAdLt4kfRsWotFT0lidKvHQBZ8gCRCfqriyboAkD+8J1i75FNhgvTs7N/F5Ou+QGrkhjLz2xxvucZn1t95HNjJsWVJ2mjH2uOms9tY3tLfSySyfG+8MMLCSz6GmObRB3JogBACqZLkqw57Z0WnxUxJyBpnC+SlyRtNTcmYJoxw/GcNwAZ93FCes/7Q3xeXlAT7ZfvAaMfRjtyfEiKxd6TfwNE4F/mJAEgmQdEvC/OsSyB9cd/8Jv2/TfeEpvpFAAEYOyzT+3ug+QBkldZx9qQASAhgQUAon2qK/kuzDW/SgAIBQUxz/HsAigNBYlgvPGcXKrR7yV+D/YZ76XNak0vpuRYjmNOiTkIUD8YIKzFPP+cgRfrT+QU6EkU5QUAEjJn9CeOAXiJfpHnNMo9kifELyKBlY/PLwuALPfXmGPPAkCCYcN1wQDB6wM2JwDIzes3BDReBADRvaeJZJUElo/F8uuspG+8vjgn/fy/5etmvkcMBohM0H/NAJDH+0e292TftjtN211v2WMAkL27Noddq2JGGM7Aq41CAkueoBRtZgAIElhSK0FuPZ59WqcLACQVNoXihfpJSHMsLFQl4JT3lXws5D8v95OVOUwzwwR9vzcxJLD6RuEUDJBfHgCCLFajMrd2URjiHiDLedAYx/l4vsgoiKzhqvfnbXZ+DOBnWhU7xDVcAiAXeRqXx3ylFtj8V//ZhcA/79Sx+OcDJ0/G5wDIqklkecJY/l0VBZnMULZ0nXFPi0lovy6CTiSw6mkiLStP4kNKI2tPigZgUod5IokeN5tTMJQl9AuzSCHWjlrr/TWXIuj3etp8Ik9BpWckl92XoWSq+PE1Gw1Hqspy34KK1cUA8Q103tblz/ppYYOSVzZ8lQdPS4CzBwPEQaB0jylJL/AjYwQVAIiSMW5YP8naK4xko8YinlbJ0sgqNAR9PB8AOasK40IAiGbY1a0kEz7uNzxAUjVG0fa+YihJrkk9ZAL8AKc9N9zAzsdE6U8TLAfXOfdqOjVl1WWVYGxQZTyX1AoBr4n9oarSdjtJq1Fl2i4ADccH2QS5hMXR0VM7ehoAyLHdunXDXk4AiG+C0F0dq7ILKYqoEI3x7XIaDfVHrkmbQIzB0/1gHkpiIjZVR0+P7fjoxOUnhqduiKm+4RrI7gBD4syTaZJRUQLJh3iepKBdRqOKTcbJ3jQZtTse5aCUxy/5wyMACuPNZx9qjl25LFaObHnPjL7AGB+NJ6oyAphBskObVqQwqD5NFVzcQwG0MFdklU1Hf+Pvf5Xhd/neyxb4pbbAiwRAbv63/14h68hN5dWqrImRXFhmgDBvaqjm1aVWs9PKmpLaIYEFAIIEFu/vzrrWtIbA5cFg6knvltmk4hJY642pEv+3bWYt5iNAXlVEq37b5/NzJLCCARIACCAIAEjFavb666/b9u2X3QPks8/FAFnvrttkPBcITWUnAAhrQgAgSOpMps6YkPzVkOp1gASvaAMA2bhyxXZ2d908ma8AQIrC6zSvyhstsTCErMNcwLwbBoLHKJ3qmnWaLiO0tb2dAJA9MUCOjo6SNwvyPt7uSCNp9k7VwhErBQDSqKw5SFIZlwBIxauP5QmlSkfmcjynKlatt7TQeeLNYyJsQtg0AXY3ay4r1OufOrMOScWpaT07ODiyq1evCQD5jd/4DbFCAEB4xlRyY6oN+IA8kpJX07FksOgXeH8IrB6PVaXP7M98Td9jbmdOl4xYXnWb9PVhG7Apb9RbVq+67BKgv4CEJE2F79bh4ROtezK8btSTiGZU1/km0+/bk/27167Yt7/zll25cl0eIJ999pkksASAXNmxSn0ulgsm6KyhMDwBNGhbAJCHDx7Z9uZV++5bP1CVZa3lDBCS8MPhqYofTk6OrHfCv8cOgAwG1iaoYLkTOOYxHfEA984fxKjAsLkOQ6H01AhgpIzlvZAhZMJoR6/cLAGQP/kn/6QAkOOTE/v4s08TAFITY6fTaUsmU/K2FU/gUpQhCcrJRIAX98A5MD8X8yhdj0Jk+a+4TK5X35dTZhHHAOIlH7UA9CKGcWnbFKfNEtNH8bv7KnAu+j5jfU2AFl42LhumZ5k8Y+ivzUaqQEVCC0ZLtWX1RsuuXrlqL730igBHxgH/wgyq1pN8TsQymuf8BmZVr8ykLelnePdQ0Rux6FkLQw78nLd4KNaqOktWHiCPHyt5GgAIIO/To6f24Ucf2Tvv/DjtPTz2KpKGMS9rgqaPez/PryFPbC/P46uur+xXFwNA9MATa6dYIxQGJ5+51Dc2t7cV40Yil/7EeKK/Mv7pdwDlzH/8zvOk0IjjAFb1TFS0M5XPXu+kp7mNeVV9l31SAkCcwRK+HA4Y+x7NY+cAXHMGyGiC9B4MEABTZyJ524XkrrdWuZfwYp1ijtX1uUytLw/Ez/gW+V4WebbwfeL+Iqkfe3Xey/3wO33i+PjIfvSjH9urr75qv/PD37LvvfFttdVYTLen9uEnn9id+/dk7g5LTGMwHmja9xUMkCT7xV5Kx1F0kBVCxR49LfRFsSF7duZQgUJVZAYZE+kkqTi+SCanl1f1veU+GO2Y/5v3Rd+LOitcRQUJRGMOoM+wlgCiw+oQKMr9pP0fb8IjBuYYeyzGOgoO/OwsN4BvZxPS5k+eOADiLLKreqbuSeXzsIPl7v+k8ZMAED4vJLB4PZgo4ZMV4yjaIwCQeD3P0Zw3T8TfViV2Vyd7y6Ky6MPxjCIXFMUFMW6ikCxiQgB/mB6sGQAgt2/eUj84HQ7t3v179oc/fdeB8uQBojGQARsXBUDyROxyIvtFAyBn9TVeD8YQAMjR3oPC38fnKr1z4RH53L381FYxQAALnjWtXnVvF7nfnAFSzh/OAAlw1ft4YoBovBODD1QggL8UMm++1lds7+BYDBAksHa7Ldt7/Mj6jxMAAotVTKWpzasp/1UwQDIT9CSBxSo9TvNw0S/TeIn5N+bLaBHt95eZMMEAyZh15yXpYz7On8aqcTGY1+2gPxUAcjKr+7xSa1q1uaY5hBwQX83q3BqgNrBy07VNyRGl4qtpJRXTYAKPR1aaoxZyqxm7pTkbGmfrNup2e6PtiiKzoVVnE2tUFhkg0UeX+0Ke7z2rnzzzeuYBEu9fmGOzwoUvM/8sH3vpAXKR1rs85iu1wLW/+i+c+f5YYJfZCPnCG1qPq8COfHCs+rsDIF41n2LdAozJB2z53iIKK53D+JoAACAASURBVCRpBICk4DI2Z+XElTYcKUEdA7kAQNjoInOQAIr8nBzL5lEBawp4o8IoqvPZcPLNRpmNUwmAOKU6fn8WAHGmjCiHmVRPHpDkE5O/noyni0xvBN5nQQTnd4sAQELjVWdIAIi3t6/ECxNkqqaXHAd6ycsMEA9vy01UmsCfWYjCAwQz1TNM0J9d8hfvJwCQskecDXasagkSHmwc5CsRAbv6YtrMFMwEZynJAyJAETY6Spg4AJJ/h2xaBILepmXCnmQOGzGb1a1uXtmj5IQAg4knkTBx7a7Z+uaabWOQu71lnTZBds0lS+Yk3NjQHajyk+/bt2/YKy97JSLXQPIJyZEmNO1my3q9Y+v3jh3mocoCua02ZsL42pA0mgkAUWBWJThxE3M2iiSdCOYPnhwqyUdwTsVxVHLo/rRJcDNYgJfR2DVsUeGQEoe0sL0f8/N4QhKkLP4QnTdYwUlaheM8mCcByGaFimMJZOnZOdC06ivrPSsAMGmGs6FN3NQI3kPuK/i5+eaKhBFJkNDs3ftrf+8rzbuXb75sgV9mC7xIAOTG3/9rRfKJe4oNOD/HmhmgYlRe5RWtuVzCBGZHxaUm3j24a/dPDsQAmXc6miNhgNSmNRsOJ3Zy4mBwvz6TB0ijMpUJOgyQVxs1qwMWz6c2CWmERAkvQJBcNkDXnaqkmJup1pxgQu4ASK3asDfeeMM2b922p6OJ3blzVwAIHhu93qk9PTyWTMr2FonQmfV6T+zkhOr2U8Sf9NppHxnDoebWqlgsM5utdWzr2jXbJUGSvMEwQfepsiKjau6xaNMkbyPpwtN+SvQ1NR9yzHptw7rtrtYBNkRobe/vPbIPPvhASXIViiADlcB7JtRgwIZPQ1Q6S4ZrHAEK8Y2zJawWHiAh3QCY78DBbF515gzyQjwT5IY0TbONBUbyKlgUu9OSoXYn8dbvj+3K7lX77ne/a2+99ZZeg1HAOkIxwPp6J8kseL+aTvC98GrtkCGNduIe+AojeH5WcmtQ+rh5E5eV7dofKxHqBQ0edrH+J5Py5LERFeP8mcQ991gxjL4dTHAST82u3Lxu337rLbt+/ZYdHPTEAPni3j3b3Nqya9evSgILAARJMZ4fQMbB/p7W3JODod354q5tdHcEgNy6ddOm86GAfdZsniXV2qz98qbD00sG6iP5u7B2EUewprFOc1/0GZ49yVjil3Fxr55QzgHJiF25RwE6Yy+GiCQzPyOvhgQW4+3o5MQ++exTeYDAFKGYY33dQRCuieumTeMc/Hvv7n0BILpWZMPk0eJm5M4ML6sWPTaP7zLmjTXaJTJLw+g8MackTovPdBYtCXSXInLZO74aNZfB9POkRF8mo+tFUjWrJ7mZKYynRstu3rxl33rz20r+UDCCB0h3fcNqdWIwAhxnZgVLQPfawBuE/uWeNPTRWmKEPW9NiPY77zjaDQ8QklMM7r3kRUCSSlK8MwCQI0my4QHio9PveVXi0GcIBwJWJ0b9avI+FNe3KsFUTXPY8+712T3QaqY8gGJ4/sTebwH4HDFePE7mdcZXHB9V61wL/ZQ2o9CHfUH4ivCZAKExJwSrMWTZgt0T7bN4zxXNh7wm4DHrp/m+IR8XOdMk2ATRtnxOyCnHHpP9qHxzEtAbbRCJzEiQM4a5P17/h//wH9prr71mv/Obv23f+eYbSvhTDch+9oMPP7TP73zhTLlOq2BAx/OiXzt4jXqCy3QV/gsCQBYZIMt9luvhmiN3EKBQPhdHziFnJ+QJyfh7XFPsBaL/5sdGO/t8XVaSr+p/+TOJto7ry71P+Fuj2bT1zY2ioJL3SgIr7QuDAUI7It0Yrwfr3udjX8vS4NM8zWfHs4t1TOtdxuxZNa6el8yN+11OaOb5nHyML/+cS0zF2IznoPZI0uLBnMnzRlFIhuQhAAhFKv/k7/4Fe+XlVwSA9AcDrYU//ulPFPuRF1G5SgIci/kk/bCKAXLe/efP+iJz6PJceNZcFefkWcaaGX2Pv/E6887TJ4/sZP9hEcv5PJCAuFR06H3B9/+LXxcHQJavM+/75823sKTF3krX4nOQj+2YS90Tx/sq8yN/Zz7hWX7jG99wnzK82SYT2z/qS3Zwp9sSAPL40UPr790VM8Ml4twDzsSgdf89L3CcW2OWJLAKD5CKTRsODhTrj452hmveN3z2SQWPZ+iDxHz4vPUnxtvCeTOWaLz/1Bp2OJjJA+RwRNxVN2u0zepeVFGveUyDBFYjpTlqqfhrBpAkN5OKPQOApBrQ/B5VdJrik9Z8ZLX5zLqNmt1ab7vP0GxolelY5uiYoGsukddjebdnreEx/y7PEwsxgQpoFvvneTHB89p41TiL8x3/3t+9yNu/tmMuPUC+tqb++k708r/zLy0kcPNFK35eTvLmicE8QMkHwnLwuur3HACJRSmCgRiM+abMA/ukn5o2qfwdAESb0DQ5lYuyJ1jzYIiWLSSzpHM9KX5ftagXwUkKnvg9KM4hRxTm6PF+JbPTglgGy7XCHD2OG2NyGhvtFZuLOK6Y4FdMvj9vT2E+lAdIpkP7zEQfqHxU6HqmRKfk/f8/e+8Va+u5ZQnNlcOOJ2fndGxXuHV9XXWbLtQF1Qh4QUADAp5QN3RB0zRJXQ3dRQOP8IBEC5o3kJBA0IgkIYEowkupqgQ3Od1ru6/TOfYJO6eVAxpjfuP/5/r3Wnsf+9jnutBe1vbZe61//eGLc84xx5hgf7i+sb+0iWVGaFoniwaXH3s6A+RLgSC61iM2iEuHgAGie2f041iGWxz7cbGOAQI52+gvOCJeZNUzgzQmtZnu73vgomJ1q1farhGMYBaZHXCyPPur0axZq1XPJbFqyErF2EeWJL6DAuadTJLq+vXLduvmFYIV1J2cQmbFM5UwN5BZ2mGBWO+vMjSTU1Y1pcyGrhssB82LfhsNd5wP2aibG5sZI2IJOuhNlx3gOE3gkLJFB0MUKQUIAkPHwZRc7sqs04H0iQc5nLHhbBzdH7IpBYC4XjwcbH9+GdvIIpv/ykfOvLEHKZnR1DWdKcmRnEqMiXi8grf6V5kwWD8e/u5/8Ygj7eywsxb49rXA1wmAgAGida7ocGmd1OcRAFGgRwAIA02TEhkgEQAZYJ9utbhOggFSGUNOa8QaIBEAgYOhIuiPAoDE9ZyrfwEAQeAqB0Cq9vzzL9jKVQAgwxkApHME6ZD9rwSAgAHiAMgFm7KIdsVKcBCdMkcAxLN9PTDPXbbse8ag16H8FdgRADbw+UoFBc4ReG5lAMjW5kP78IMPmPmL43AuFvcmiyQHQMQazKRWWIvJnd5SCYDG2KBEUKq6gyr7BOv0eOQB6Il53QMBIOzbiu+t2CKQ6e6BHwdAwPLDbbh809AuXLhkr776qr3yyiusWfKTn/yETna1WuaeyL1tkgJHJehJewBJEo+6dwWXVLAb7RoBEGmSK7BIdgIyEsEKSHWjnCkRbUgvpJ5ncePa6bnHAFjc7lOW5PWnb9krt2/bpUtXbXv7kADI5/fvk5lz6cpFq9RK9uDBA5tMeqx5cQRQY2ebrKL97a49fLBh59Yv2+2XfpkgQ7U+tcOjA7bLzs4WEynw3JR6Ms96Z8CUDGQvOi9QH7iVB9NSYg7qU6T9thi41pxlfwK46yFreeTMF/RnVgPkkr355psMgOwfHrAGCALq9UaVAWZngTRc+i4BIGhbtB/Oe++L+3Z4iCL23ua4BgAlZUVLcz5fPVNiTlhOY1AZb8v2Zn+mIAPut96YWBkVhilm5z4AZDVVfYE1H1J2PteqVBdQwRLaAIn1it8PuwiANu2pW0/Z7duvMaMZdg4ZIO1lq1TBWHOJWIyRJw2AmI3Z7sjiFwBy48YN2oLI9N8/OGANkB//+MfemkE/v+h3IOkEtpdeMSATd7aZQEkx+zYciMBVUQKLVmnhOxEIKPqPWrtxzfaSa62rkD32DgEdyqaHzY2ANN53lo6PZf3gPFhnwZQBUI0+jsD8eOIgtAKCUgfw+3DATmv0rL+MZB//nsaqxpmaRP6DCrZHgFV+cAzGKciI7+FcSroSQInzKliPe9YYFrsB7/3xH/8xg5a/8Wtv2O1nX2C7TMpg4u3b+x9+YB9/+qnfb7POdtFzK8hfZIAAAGH/JwCkGDuIY0d9GdeZOKa0Hqld4j592njLfM/ol4bfFydNzdpo6mv577g/vBcLkyO5bGllJWsbfI521zWwTmPvKgIgEUiJ+yjXnFTXQABIXMN0/jg+ipZlbMc4Zk6au2ThnAIM5eM8gRKBtat+wnkEwqnPijEZACCoAYL97Lf+1G/azes3rFavZQDI2wBA+n2S/xWQjymeJzFAFq1LxTaa5xPOO+ZRjtNYjgCIxq/2tP+/ASD+zKhv5AyQeQDIzn6XNd0AgFxYbpIBcrRxNwNAsB9ifxQD5DQApCiB5ZbAVwNAij7KIu9MtormaHEOabx1J1Xb6Y4p+bXTh53xZAAQFEGvTMcZAIJ+aI17ZIBUpxNrlnzfeVQAZNHaWlx/gxoZv6J2KM6/R5mP8/riDABZNCLP3v/aW+D53/sLWeaONsz4rwyZ4kCPAY95xk00WIvGa+Y4JwaI5IOiYSSDI2ZAuIMXsyNQdyEHMCJYgUmk4zXJdH5kuyCbu9/rWq/TYSa/NGTpQKZgQ36fHnxQsFfasjovDO6ob64gsAw8sQHknMkAHoxHLPQ180qSFIuMvmJbx2f+MoMDwEWfAEwuQ1Jc6OkqBtCF2q7KmmTsQni7X/lLAyCQ1VigBfylwI/04CfV/Dhm4AC8YRFNmVepkFYAt7/Mgi7nBs6VMsxcMiKxZVL9DmRFQPu6Vm5au7GS5J4QMEJRT5eiAosCmwxsUo2d6RTa76jXgUw1yGZNrdlyyQgEXq5fv2g3b1wiYIHMXyQV4Rz4Pn56vQ4Lxuo1wcaYsjV4zcGIBVLlqImtgfPBWfz87hd2/959fh3HrK+u2tqK68PzJwEZGuNDACBkgUDyxbPnoP/JIOdwYru7Izs48ECWD56oM+2MEa+f4gwQASLOFMM64LVEjvVr7M8g6RCPAwAyKbncnRwMd3aT5EYKfmRMsVQYVQY+/n3wV//zLzPdzo49a4FvWQs4wBiDNdlUPCF4Ne8hUAMEL80lOcRFG0Brh47V8QJdGVyxinXNaxa9t32XDBAAIOMGCp+PrT1uWXkEUGBsnY5L1IkBUgRAauORDSBNWEnBmUTdZjHxsO+wDRjAEQPE5UoQuFIR9HK5Zi8QALmWM0AaK8y6ehwAxJaXMgCkVPHgcg6AIIG84kGXTIoRTp8DIP1+AkAgwVEHADK1pcpKBoBA6x51GiIA4nWrIA+V+guZ9ilTDms02tOD+M7YqJY9679cGVulCucOGYoDHwba/6eQE/KMxukEBcBdsgXsCWfQpmLVaN+xB7rLXLtTZvm0QiZArzuiBNbt26/aC8+/ZCgiCwDk6OiQWWe1ustPYa+kfVeaWLWMe6oQMIMzjj0MeyIBkKkxuCL5F99HjgdaNQdQJB1Ave/lCFiCDekFpd1OmK2jgfPKlgObEfuwBxyRkFO1a7du2Suv3qYEFgCQjz/+2O49fEi5s8tXL7EGyP3792007jIg3Dk6tMODfT7jzsND293Zs0sXrtmLz79GGZXBeN9297ZZqBjyq7TTEXSjbBPAIM8Oh8nGAuZJRscTPVIxbm6gKeu4nEt4RkdU+yv6HddA/S/8C9vG5exKlIG6dPGivfHGm5wD+4dH9undzxMDpEJJIhSSb7ZczoUAQFbzz+fZvS8eMDtWrBkPIoFJ44COy3c5yygvhO0SQp40UUrFmDEGnKHha4tLd3nClIOKo+mBWXnIgtEoeK6gHwEsBnPcxs/8GkT9o242pSd8xOKnP6pavdmyW7eesldevk2JMmTELi+v2NLyKtkhDJgOXQr3iQIg7HcP1iLbFgAIAvs3blynXDDGDCTdPvr4Y2eAAOAIMk4uMcXS8j7uAYDGqIejFce2AvUVP03HxEMlhYvaiz4R/Tw6JpPKTftPlIyKe5MXCk/jaTJlFj7sVAAA8GswptDneg/jb2trk2Ab/D4HqQCAeH07jBt8b9Dvcw3pd53hprntNqizp1xu2W3qRgOyaDB8lTyVM2jkV+C83Z4XVccYFWBKWUExbpCINkbNpF4m74XPZIvLF0a/+F6VwEwAIJBQa7jkYRMMkKpLqXFdSCCg+gUJVsyuH0/shz/6kd24ft3e+JXv2O3nX2SiFALOB/v7ZIB8euczyl9BKhc+NrOzE0jmRdCHNsU8BeaB9RLhSNzbKTVAfNrmDJAIgszY6OlZI7Mj2iqLAJbTbJhiUDv6ePP8Pd0fzot1KQOcEwNkZQ2+loNl8n0iACIwDj6ZQIZiHZDMh2dWiidkCWgqAiC6huIiJxmVilecZnjGeTvvWLVZkQHi8zwHRKJ/pM/UpoopiQGCPePP/r2/Zbdu3CSTptvrUqrvrXffyQAQqVPEJMuvAwA5rT3ic512rJ6vyADB8wqodADkgR1szTJAaF8UEnSRcxrbWWtkcb0tT+dLYBXv91GD/cMyIPNczcJBNl+DxABxhqT2Y2eAYF9B4B1yemCAYIzjuzv7Hdve2aUE1sWVFougAwCB00FGqsGGhQSWr6EZABJrgGQSWKgBkvV8JkXPsulJgjBEn9w0nWmI2b3KvzOfxRC/Voxb6rPiOiEJrAiATCsNm0JSlfK0bgtIAotW79fAAEER9HICQK6vtGiHtSY9KyMmGhggufqGP4Huv/gccS4vGvfedPPaMz+vvvsoscl5/qfm3xkD5LTV5+zzx26B5/7Gn5+hvSkzTsaTNuBiMENAgbJ0NLGKIEbxe7ObrUtgaVN3o9MDqu60ekYdXjJEWPwyve8OlWfB5AwQSRi4AxQ3GG3kMmDHqN0x6BMAidn6RcCk+LeonnoWFUNXZyiIEAEQfCcCIERmZSxyxvv//FoxMCVWgj7XwQhEeFt9lReug8AS5EXyzTUvPMm33cvMTs9NKtuHklhlyBxz+SudzRfJ2cyu/FwIQE1K0PpcXAyx6GIVAY4kSjX38Y+7Z7OHUY4BgRQ4utwUEgDif2QOttdrcXJm/Fd9i++7nIHnEsKYg0PiY8x10fEawmmgg9Wzo6OOVct1q1db7hDR4AWbxuWwqBHLYF1w7AGATPHZ1ICZVWsI7ogNMrVz55bt/LllW16B9ETLdYFR3Bs1RVotk+yAAyo1Oxr0rDPoZQBXBEAcCJgyQOoSInX77NM79vmdLzy7s1Gzc+trtr6ymgIPDoDgh84iQRzXT/f1BMGoPOsPGcKHh5CJ8WeGQ8asYcpn+fOP8Zwj175HBoPYH/K7XX/eddfjKx9vuWMdnew0i2xSmtoYQOfYdaYh26E6QFxvKm74qYBuzP7DcQ9+97/8KtPu7DtnLfAtaYGvDwC58Xd+b6aYctyvs4Bi0keXcx8ds5h5XQRAvjjYzgAQrA0CQACiogg69tqj6pg1QACAZBJYqOswHs1IYElusQiAaJ+CQ8fASpLAyougN6xSrlMCCwDIbn+WAXJ02HMGyGRs66teyPzwEBJYO6dKYNnysq1fdgYIMscY7IWERgqQlVA7LAEgDNAyuCkA5CgVda5bIzE7CIC0PMOZElhXrzL77sMPP0ga+LMACEBpz8j2tds1yj2gTsmqErTRwYQAAOL093JigCRIwOtcTRy8mU7w4xro2MPY/6l4OoOqkD5kceqUfQ8gZFpjnY9+b2yXLl2xV165bc8+83zGAEF9j0oVa3SZQU4UDCc7ADVQDKyBCgOXcMZRXwuF1cUEcbsQNqP2+VwqSYkusmHF/nDg24/zsIDbYNpsdG4HSpyFiC0OexUOw/6K6169ecNeeuUVAiCbm/sEQFAD5MLFi3b12hXWAEFBWDA5sUd2Ucekc8Tvbt7bs8ODI7t44Zo9ffMFtufOwRes+QF7E/capVnGTKSRLexsIAWZ3VbxZSefdyWr1FyaYV4wUTY4ngn1wASAqLgz/gXr4bvf/Z6tr63bwVHH7ty7b++88441YHe0miwkLwAks8Nps3sihAAQ9zVcPoYBeoA3SDhK5mLuM3jmaXTckUXqNUTUXw6AJGJzLjtU71u9WfKaaHWXplB2N23xJPOVBQfIfkpgS9IMFwMEx1SbDnKcO3ferl+74eNybAyuN1tLZID4nPIA8RMHQFBhbzjkcyLo6DKp1z3THzWKUJh3d5cycxwXhcQfjpNEz/WaKvm2VQwi65M8Mz2X3JgbgIO8SmK+61zxnPp9XoBG41UBVR4LFlwqAI7PsZbgu2CFiAGCbHwFoyUXJYYH+x++UKr/MEgAiALIWGtUp0FjxuWMchCnGBRSm2AsdvuzjDk9V5x7MeMfz+S+MID4tK6mQLPmqv4VA0TStzk7zX1JX2tnk7Aw3yAtCAm777z+S3Y71QBBTTww8X7+8Uf22d279HemlVTjiNK8KTlw5GMLdj6gVa4v2EWQqABmf7jXmBThrpUPtByAdB92hn0lYCipLuj+i89eTM6MtobWuhnfILVHfK8Y5NTfup8IgOCZIwCCgPDa+XNzARC0fRxzWX2EwM4RiJHdt1OtsnU6xlYUb4nMxZMMyeK8mzdnc2Bjdk1ddF4P2Hv/qZ20h+Jv+UsRtFLf6b4Bcty5c4fB2n/o7/uz9tTNW0xS6PZ6GQCC37H2wEdjH4cb+jYCIHhGASBxrOr9IgCCNvMx/+0CQI5LYHkCQZTAygAQAOLTEtda9KUAEAKBk4nt7ndta3s7A0C2NjfsCDVAxrDXXHmD9lLJi6BHAKQ6hV0HtvDQVAR9lBJ34hqSAyD55gQxKb18rMwD6n29yY4LMlrxvTiHintRnCNggGx3RraxtWU7PWeATCoNszkASBU28QwAgif0WNoIBeHJjUYNkLQOpFp9ul6UwIoASJTAAgME0litZH+zBklohjiH43NorY5tfKyN2KizMbtF53uU2GRs4+Iatf87/9lJS9wT/+xMAuuJN/k3f8Fn/u1/bi4AImM2GqMxWyMajcqcisYEHfmQwRX/ziZYcoZgXMK4oCxRliWDrEIYWig0p2wYFNR0hDkCIzIUHUDIizBrcslYlsEk2jMKgDod3g1NHa9/o/ETJ6e+r88lv6BjxADRM8swkBEgg6/WqFsVBSuDY5plN6XCj6zNkLJhMkc1wRLMvPmqAAiC8pACYpqbr49cI1NGgt9T3ECUseRjkn3N7M4CQBKM1+zbOZqSASoAPsYnMECKI5/3F5w0BV8WzZAI68w7hmyEiQd60mMngCMldXFTyotuK+NQ/2IM1GsoNj72oBGyMUceAMFmzloeSWZLc4VzKmWvmSHYBX1IzyjzuZMXEEbG2WSKLJLkYJQ849WdUYF8CPSA7g4wBNJsyJCtWKtdZvZle6nFLDj8LC+DmeI/0Kne2Nu0zb1t6q8iKxJBL8hgaQ47COF6tshe+/nf/cTufPq5raw0bWWlZecBgKyC/u1jsFKeQkI4m0MAl1i4NI1dZtKW8QyYcV4EfThM8l9DgENwLrwAIQsA9hGMG7PAMIAQJQ06OJhwmxnbJuUxpww5jen4r8YB8/WSxiyCFugfFNZFcVTXHkcmrbL8IPPlxREVaMHnD//aWRH0b353OrvCN9cCXz8AIoddwRsZwNHRjntdZtQnFhm+NymBAeISWO9tf25fHGzNACCtUYsSWFgbej2wyRwAGZfNauWxrdYX1wBxtqHD5iyEPsN08fpCLv2H+k41yl/hh3rx5bq98MILtnz5qu30B6fWAHlUAKS0AgDkMiUhHADxrFsyUugplZ1Bl4JKntXvAf5ZBkiqAVJdzQAQrPuoAbK18YA1QFwCC9JTqAMBoAJgj2fb4+V2mIPWLJwL64jAhgMg1ZoAEE9Kye0lLPypqPsE58ffcG698BNqoJBzwyAjCmFjX/P6W9gDbVqnIz0cTO3y5atkgDz37AsOgLz1Y7IdHACppEDzMAHnA7PJgPYbtfsPDrl3aO+Cg+2BNn8GH5f+N37P9m7cE+VHnOWLLHEmL8C2KqlGHTYdD0wiAxrGAmzRSrnKe8E+BVsN/Vet1XmOS9evZwDIxsYeay483NqyS5cv2/UbVw2PDj304fCIbEnW8Oh1ed0Hd7ft6LBj62uX7MrFm9bpdmzv4HOyRJmEl+xr1+J2u1d1Vrw2mbe3A2ZuV7PPBHhgaAEAwXeTlKkkKj33xTM9MR/AbMHYgN3gDBDU4KozgPoGAJB1SGAd2Sd3v7B333nXGk2va7G01KRsGUApN1M15xxQunfvAUE5SmGk4sqoAcIAMMCcrFh0sDGzPd+DumR6mAc0YA/jSGJdGVPUP1u70LLVtZa1W20CIO5rQALJC1Oj71CfB7I2yFBlP5Yh34ZaZw6WqAYI2mVp7RyDdPh+q9lOPsnUg+4snuztNJmmIvCYAYkB+43XAEHbTcc2GA74jCg8fHh0xIx/JOigpmGv3+M8V90T2vEzTBusPz4GnE2QauKkRXteQBXzOgt4F46bAThY0I38kmwdcTtNvkh6P9Xhywx02n6pJlyqJ4MxO5zAR/RAOkHc4cDZa4nVC7YCwFHIzKIPlZwkMI3PPnXZKNZn6Pn35b/iQwdd3X71wGWZCT5+y2lfSfuJntXnpdlgFLyVlNyWAx7eZk60gV67y2lhBuZBUjGIkt1PH8IDw7C93b+E5C7GHDQK3Xnza7jMLPpw0B+w3/GMH/38IwYuX3v5FXvluecJIA1GQwJlkL/6/N4XXBtGSWaGvibXENxjAQChfG2Smk696n6KP5vvqfLIfC77fPJ6g87S8jal/xGMHvl8xUBZbGP5o0XbIvrz+ixWWvcESc8Gl/8l/4d9jz5I8QgchjlAOUqsq4kFtwQWfErA1BqGZ8PvqgGCOYb9Xe+Dscf6iCm5U8/L9TcAIALIZE/h72JiaubTFFi7xWePdmRx7ubj/GQ5jMvs0QAAIABJREFUG28rJRL4+FRMwn0mTyRVLAXXjMAN7j0CIP/w3/8PJADEGSAPNx7aW++mGiCsDppkP0OA+kkBIKq1eZr9nfvLrp6wGACZXwMkSrpzHP8CGSCPUgNE6xLmLJYp2G1gGgsAIcA+mdruYdc2N7cyAGR7a5NF0KG6odgIkxsBgHBUpXm4sAaIJ5pkwfYUSfKhkcZk4pLwuKzj5gMgMTgfwY34e7ZmnDIIMgBkc8u2IeuNRKAqaoDkDBDMOdQorMKGPIUBUkER9AQyYP2L9zQPAGlXUQMEyRjn5tYAQUJSfGVtWAB+BJbr2HnHcXwX6vYuOt+XBUCK7X0GgJy2+px9/tgtcP3f/GfzoCUNJhlkOR1uxigIwIayZh4FAIlgSLaQwZAzBFrd8PRNNDkzSZ7HC2b6RiqgAoHV2fc9iBwBkJgdomeKAAgz4Rm4TfT6hOLLwPAggWvExgUI70vuSACIaoDouSLQge9KxqgIjFTgTAZkuwjAzPu72OHFBftRBwSDwDC4VQQ0Cw3N0rijseRJlPliCop0xkfMNrHZQoqzi5pvcr5lOQByEgNkxmj7mgGQeq1irWaN/e9BdRU7V0HQWaAh7wsPwLvT4UEnZYSSwcxMxqQ1LfmGUMBOYJ1LZrg+tAdpZtk8krDSWJsidXbq84Tji8405quzQMS8qdcRKCpZs1WzZrPOgFGziWBEgwEJOOgoKNsd9awz6mV6yDqBxvQwSWJ5EGRif/eDT+zTj+/a+fPL/rO+bufWVrNAjOcx5DrIMHQA4mTBzwrmsDs+cHQgmTIaeRAKjgWuB0fVwcSBDXpwNvCDZ8YxYIjk7C4HBmXcpDGV/pTjGcde9A+cpl8ykD9wXoxJZK0iu1k1QRAAk3482kSFiJUZ9uB3zwCQR11rzo77NrbA1w+ARGc4Jg9oHsoZjnuKbAvt8aDEQwJrMQDSpAQW1k4BIIsksLwIOgqkp/ZXEXSAHzH45q4VnTA+w8TtCTFAmiiCXnEGCACQ7V7fPk9F0BH8zSWwxra+hhoVk0dmgAAAOZcAkBICrnCiq154gstZJa8BkgWRIN8H4L13xEAupE/AYMN1l2prMzVAKIGVASB7VkUVximKoNc80Bb48ZOJFwjXfsY2GYEBgsQTl8DiPpUYIAz+pWz7yTglkAgAYQv7+j+dDr0GxHRs/WGH91mpNDzD3nIAZDQs2dWr1+3VV1+jBBYAkLfe+pEdHh3yOWs1MEAaNhw5IwEJDKXpkH2FACfriHQ9sCtWoQcRHQDxwD3aymtX4TgEBbHvcJ8bIfDphdshb+NrvQMf3vYOjjMQmrKWAeZT0mTg9aTwfq3mju/F684AuXjxigEAQc0FACCXr1yxG7euswYIAJBeb9/6g571ez0bgpVpZvc+27LDg0NrN1dtdfmigQUzmuxYre6STrK96VgnwMZtGRT7iIyVBIBkBcIdzECAslJ3aQa8suQaSlE6qCBGr2wcACDeljkA8ub3fp0siJ29A/vg55/ae++9l+qXOQME7ei1KDwAqmQmXANa8GAgKLkAfYq+oX2Fun4pS9MLr87W55L8JRmcYN6S2erBN1973K5yNk/NLlxet7X1FZ8roM/Sp0g1ICpVTgOMfYCGZINHBgjy22XLpaWktdq0ISVLMYdKXK8A5kH+FLVBVPx8NH7yNUDQWnXD+thjMGYDAMjhod28edM1+mvVLJMdbcM5msz6WXs/E6Wa8YG0mxUDqbJVi7td8TgGeTNANz+6eJzavPiv9hMdXwHgF8awfE0FkDOGV6jrEu9RPhTOx3nVB8iYS2BxfrCmXp75GoPBDsoo2F+oBcIV5XhynXzS6JvG+40+te4rMgKKgefIqMDxnjzokroZMISgO9aq4ZBzD2ylZ2/d4g/GRWfQZ0Dz83v37MHGQz5vf5IXd47tinOQMSd1hrR3EoRM61AO8uRSs2p3AakxtjDPSoJMdNFeKPadnjdfwxJzII0x+W4Yc9Uk5RbtjuLvWg+5/abC9fKD+Nxp/YeUdrVZ5zFYM9RPWp8BgGBfQttCIk/2j5gk+T6bnig5cdpjYkJJBBKKyalqn+L8KdpgiwKVxQBwPC7+7vfj4xvv6540ViNjXn2kIKiSUAHG3r17l+DbP/hbvz0LgKAI+rvvEgwBGwn1SXFuZ9D56yQAJK/oOW8kfbn3yBIugErzzqD2mccAkY2xqAZIZICIDcTC6MdEPY6nc34TEliPAoAIpETiB5oHzwamMQAQjHHtJ7uHPQIga62aXVptGwGQzS9sPIQcoIq/g1+rOp5uf88UQbcRJZ7gq4MBMjtOYXnl4EY2TmNC6xz2R753pfFUqKs7AzakxKzTRs4sAALmMwAQMECcaQoJLNppkGwFKwO2Vxpb4NBNcXyhCDqq6XGfe0QA5PrK4iLojwqAxP2Nc63QNnrv6wRA4lpbtCvOAJDTRt7Z54/dAhf+8p/ziRayVx7VEBUT4zQAJIIfs5PKHXBknzsA4mwM0dmVoYf7cwCkatWaM0DgrGgTVuaBN0bOmNCElWGp55IEFjWTU4AXn0nKSseL+hcNCRk/eiYFRwXg4G8ZKPqejFNmfSRAh0YOs9DzV9EQiZ077zPd51caBLg+wJfEIKHxJhCkaDgmNkgub+VXFEU+W7gEbszJRknbzbcGAFldWbLLl85ZI4EYGsvIRvTxiMC7Aw4OOrhUGwAHl7mA0Zv0tlNhVNI/KefkhVA9iOAvnR+GMkCIXhfZVnCa3dFyzfHcaa83PAiDQDzeH0NOaug65/iB6QCJETfuzfoDjF+vG4L4GQqmV2sOOE2nYIeUrNlEoB/nrVt9uWmNtGmur63lGY5JGgKAxHDghR/RDh/87GP75KO7duXKml25sm4X1tdtPenfehIG9IDVRi4vpoxHfIwMXgAMPrcRwEHAzgM5BI0oW+JOGwJSg/6YPw6IeIDJM1HBCnFwJM9KnAeA5Bnes0wmzzYB+IfYBYq0ow0hr4K+UEFW9C3AI/QV+rUIgNz/q//VV5p2Z186a4FvRwt8vQCInH/tsdqbiw6F9sYYdJhxqMu1rAj6SQyQKIEVARBJYN2qlg01QIbTsY0UGF5QA0R7E2X/mRGPLOF6BoBA0rBaqbEI+tLlK7bTyxkgkP8BALK3dzBTBP3gAEHH0yWwFgEgnmtQWgiAMFu53/lSAMj+wS4ZIFgBGwp8ZiwB7FHY62YBkPK0ScC6Uh2xiDRqgJTKXgOklKKmAOCHfdVrQhjCrwEAhI59CcxCB0AGoy7X/GoF9bEgo4BMQgcwxqOyAyC3X7Nnn3UJrLfe/jGD/9g7kByDNRkAiEtYDjIABMFeBNNZBwTa0mQUQEYJDAlPTMA63my2s1oWDPChiHgqUow9FgVMPGguO9STNRTk1FjVPoZzu33ggXBnDnogfu3SZQIgKIIOCawPP/zQHmxtsS7LradvWrVeJgBycLht/T7ql2CPH7DNHn6+wxoglVLDWo019ku10SWo4FmWkIDDs44YfKuTseLZ2Sjm7vfngQbazylghaQET9CZWDkF7RQg9LmbJG/Yt/5l1VRptdoLAZDDTs8++/wBAZBms8YaIJDBAmtHAAhrkzDb3YEkBGEjAwTP3Wi0+NkQTB4ESwg0AdzIC1Y7ayOxMsCgrdbZBuhbBBsBoqhOH8YL7f0GJL/KZHdAyoptQlDMmR3oO9wb2V7M4IZJkxIuaNO5tKcYNOVGyUZM8EDbukxdq7Vkq6trBECm5pn5/YEHkJ+kBBaYuHWbEgDBAHi4scHAdhEAQX8je5cB5BRslE/B4HViBqE9PMEsf80LjjyyP0KAbf4r7hex4LT2k/itbK9JuvPywVTPUTY3voP7l+yJ9qoIIsT9CHKwrNmRQEN8XwCIgkQ4HglQHqxORdBpB+eJg+lPm2RBvuM1t3QPuDeAZ8XgdgwyK0iqYLyeP/qifs0cAMH5xTxQEBrvQf4M7XRuZYU/GPfdQd8Gw6Ht7O3a3sEBn60/HpI1JDBD12bwHsFp1QRIAAi+78lZfg/xeWKMQYmG6s+4Bs0AGdxoZtstfq5zSppK54njWMfzVJkUYkjkKwT60J5oD9+CnR3i+wmStAYZAIA6SCvn3HfC+sNxgr2t6skIYoDgM2Rn6333cTwWoP0k21cSC0btHW0jvackOPV1jNfo+eNneoZiHKYITuh543Orf/JxfnoRdLRdXB9w3+rvGQDkz/y23bp5k6y7XALrXbIdwf4YiTH3iwBA0pq4YJnK3i4CIAIbCdykJAuABPvbYIA8THuv789zJbCSsvjsdb95AGRUKT1yDRDuyWCATEtMOkHSgBggPg9KtncESbPNDADZ3dlmDZDRwAEQ1ouDbTF1AOQkBgjiUv00XbNxRZtmlt2Roh0+b08AP7xt/YRx3S/+rZhjMR6quaU+6lnNdrsTe7ixaVvdEQEQSWARFGQ9sKlVwQBxwasTa4BUDLDIowMgSzUwQJpcY+YWQffA3rExG/darV1xvscxOHNs8qOKxxbPp/XltDkU1ywdi/fOAJDTWu7s88dugXN/6R/LzjFvohcXhTjIZeQUv6dFpbjxChDIFx3VAHFH2Y3cnHrsG77LLSCTyZ0hp11GxDye1x8mp1b7vSkY6g5hBkzAsMfmiuA/DZwhi2iyLgEWLGxSqagcMzLT+24v5XJdYLAwAyBl8fuEzrtGsl5e7D2nS4tQoTZ1qrBnPHgByJxS6c+UyyTRwEvGtpxbtlEo8KRsDckcqGVIZMXzgKqXnDNtscyN5Y2lf0NNj1kAxGtiFF2Z9NWUYZullQWSYuohyDlBG/yEIuhFLylud8z4IoMobGeZIev9Q/Q81e5Iv2UpJJCIOn9uhZmGNNAoYTUiLZlMHQIhXo9CjJ4xs10xVhIAUkuZuiye6eNTcyLTE0uhIGakpuAKpLMAKoDpgJePaw+4iOUEXVQ4WHofgQtKlCTDGUAggh7e3lPrDxDMcX1tBJrAGMG/BBaoF24GvAvfQyCp2m5Ybalhy8tt/gAUaaJ+CRgjyBIse02MTqdL5/mzTz6nZvfNG5ft+vVLlL9aXV7OB3liqCBIQMeZ9VVYVi09I7JjvZAiAw8pKzc/ASRZAEi4DNbBPjJ6uwZ9/W4XQblE5/fSnCy0S1ksOZzom9QWcVHkuM5kw5KUFoIdLBQJBkiqI0S5Ew+UuXOL4pJ1SnnA2HPWjRffxH+7f/N/euy19+wEZy3wi2uBrw8Auf7f/o0ZGyILTM2RwZQjrICWglE4AQNUYICU2gyavosi6MdqgLStPIIk3XEGCCjmWQ0QBDuxnicAxI0IFZFdLIHFe58iAF7PiqCDQYcg7IsvvGjtS5dtu9s/VQLrUQGQ8vKynbt0yc6dv0BJSQbesK9w/ypZqVq2PiSw0n6PHReOH/YqSGA5AwRF0GsM0C411q3VRA0QSBW6BNbmw/uUwNo/2COLAs+I4z0TGyCBr9HYYxhcIYCPFbJs5cmy2yFlSJQimAsDKmnaK+FhUrLxoMx7mqAGCAp0cusHSOEACICTaWlkvfF+KtiNgppgowAAcQmsybhCAAQ1QJ5+6lkCIG+/AwCkQ0Af7AcwQFBfigAIGBvTIddpFOp2AAQFuz3DHMAMxhmD5eUqbUgWDG56kB1jDLUQwAKhswuQJRU/d8DFWYG+LzhzAnZnZAAT/KEePvY3B87AAMH5Vi9ctJdu37YrV64TAEEf3N/YsKvXrtlTz9yyerPKGiBb2/dsMPCAvwCQ3Y0j29netfGwbM36Cu2CUuWQNbhc6sbtYAblScWRDNbUGlWvXcXkiWTfcfgn2S8xSDHeaKuStZrLajJgiCZMBcVZmwtjCxJYVWcEQeYJNUC+hyLo5845A+Sju/bTn76X6n+0CNbgfgHeYGpT4ie1I9oWhanRXx7kS+Oy0eZ9riy1bWV5KWNy5DI/DQc0eB/INofN63YT5qg73eRvZKxxMAQoS5HsA1QsyILbSeZUkkeQ4pSUGc5Le5oSPy6ThKlCaK9ywPHsNdwqtFnqdYA+bRYMH09gQzRoK3rg/clJYEE6rFUuWbfT4dhFIOqokwMgaAaMe8hioV/5jLDLlIiTCsejv7JajJBey+xp90PoxyWpWB9fUaJEESvZ4HnAmdJ3KTmIvk/ypxjAyv5GXR1nVfA6klNO9rQPebfF8JkAGzwLMvNpi6c1kwEnjPVkC2YycMFJy3xWfI+s4NngmOrWRF/X6xzpuWczZuXT4RJgOs/WFQxOi7t1HFu0mzn3EoMcY5ssNMm9ue8o2TvPUNcJstPkclOsqY2AfGL5pONxjV63Z5gXNTDrEPBvtaw36PM+u5CgHTmzDv8i0M+5mzL/IV+W9Q0DkZhRHvzH3oV7lh8UwYdo6whIiqBIBEH0O1QSBIDI7y+yZorXKoIg8bzjge9di14R7Ih9raRL7Bm6d/j7SKRSoFT3J0ljgEw4Hn+DbSNpKAEgWIdnxpmXoUx7scc4oi0VAZD42TzQAycpxkUiKBEDv6cFeAXCRMWcfHzngIgYIPCZ1I60ApJkOe4fElgA/RGs/e3f/DNkgGB8QZoN4Mjb771HBgi8PDBAeG+PIIFFJpKvRie+5vmI877A68fCRwvOGgEQqQPIpsVnlGg9OrKD7Q073HEARKCkEhSiDZy2m8LVngwA8igMEKZ1JlYtbAQBILdu3SIDRLV094763HdWm1UyQPZ2dyiBhZq7zhrzNfEYALKgCLoAEG3CvsP7iyzd9MpZQPNAdm9Hj6s5qyjOg+Lv+hz/xjlSnC99q9tef2oPNjZsq/MEAZDJgFKXAkDAqmpP+hZrgNBOTAohaqO4Dswb1oviwL4OuExbfC06XxEQOWVq8uN47b2/+Lcf5StP7JizGiBPrKmf3IXW/6V/9CtdLG5w0cDQII6TQgHe+K87KjD4hq4XnYzR4qTxsKaT4+LuFjflHJhwAEULmTtbrl0bgQ/VUEAAGVIQM9dMDs6soStZJBmoCIJ7podn/bujD8OPRgcDBi7vIwM+GiPKTvHFJJfgQlAcTjbp/MhYokYqFrD8PGgNBcFl+sKQhU6x2DN6HrIR0AZ0JNyYigbFGBtQQQcwQUeRbDozPmZBiDxLkP2uI1WHQR2mv4N1Qg12ACAFFD9ejD2/wKKh/FOqL0HnIjlOmSOTvZePB3fYfDC4BBb0kN1wd+aGgyDKXPJAvhfq9sB3/pBia2i8O3gVMsD8g8zplvOVPR/BG9fnddAvZ4H4715gVeOGN57hSVNbai/b0pIDEOhTAjcJVEEwBQ45NcXBYhmw0ovbDul642rJJlUwQkpWb5RtqYXM2JatLKNeyLKtrqww4LG9s2M729u2+XDD9nb27OlnbtlTt27YEjS+W818THEeu3HnTpwXbc/YF8wacAsfzwudcAS09HwIGsEoQaF4FIl/8GDTNjaQBdu1g0PXWsbj12quX49gB47X3MvGQjBqOCYycBNZSAgcmkHOGr5rUmLI2kb+sMutVKxWd01bNyKcgQKAhs7Qf/h/fqV18+xLZy3wrWkByN2k5IBM/9+pa/NfCxZjACBxD40OXdzzcdKY+TkDGAsAqdRnGCD3DotF0NvHaoCIATILgFTMJbCcAeJGwCwAMmtwOwXf22GWARJrgMwDQDpHKIL+1Rgg5aUlSmCdO3/eJIHFIui4Odx3ksCipnoKYCE7DGtQP5PASgAIJLASAIJ7Xl1dIdtg8yFqgLxvBwdRAstlWcjcS9JEsBFcNkWJCRUrjZY8oFxGADQFQRMA4gMlBZsnjQQEeI0nmhVpPyiVIJ+FZIuR9SZ7MwAI2DaTcc4AuXbtht1+5VV7+mkHQHIGCMB77Fe4jjNAUAS9Wp7wvS4BkH2yIiRBKQAkBsTBEgCrD+MVwSmAK1jTMRZRSN73FmTvu8wTEhFUP0PsiVzy0utjYK/FNVkjguwEl0M5f/Wavfr663b16g0CIO+//77dAwBy9ao9/exT1mjV7P79+3b//meUwEIhcwEgR7sDAiDD/tSa9VXW7pqW9pP+MmRYnRGNZnY7EwlEkI6qWgsgT6tFYAiAThznOI6JHQROUrZ4Yl9KolUMEdnJSBLAng57o0H5MCQHNBnw+O5337C1tXXbPejYx3fu209/+lNbWkJSBeqNtSnFiTGFGmWeCOSJQ+gzsD9wLdXigN2M/kHfANTDj+w5MW4ym6gkaVoHM/zHA69w+CWPmdndYAkgeQWyPWTq+PdpE0O6rOSMDT4rk5Scnu02cyrYCrsmAUWdyYaVKmODPB5sF2R01+sAfdpWgcRWqcqgZ6/vY+tJAiBgtbcrSF7psO8RWMTvN27d5DNivKDtwcC5+8UXPj4EaCS7eSaowdo3Dia6+TxrU/vz5Yk8847Re34c6srlkibHbPa0+0gJoOg3HgtapVoScQ/SMdpj0I+RATJvg9NYqaA4T3i5L+jBHz2nz6nZIugaT7N7YQJAinZpai9dJvdZc7kovKe21Z6Kf+MzFQNz8W+BpJnMWVB5wLzjNRFwBIjebNpRr8ckviHWkyQFCFAEcxVyx2gFgmUETOHzRgksX4dKAGpTIlgR5Ij9ps+Ot/Nsz+i6WsNirKEYqNPf8Zh4D2xDGP8JyDkp0BfZNrhvsRgiawMDogcQPrH4tX6KbeTstiHHHaXnEpOB7M0kT6bxxGvQ//R4hcAO3X+8B8UV1FLz4i86RwSg5rXPonad186aB3nsJa2fqT2xpop9lcUasgQ0nytbW1tcd1AT5U9/7zfs5vUb1mg2mOSxubVl77z3rvUAMoUaIDHmINNUYQMqVCbX2CtAnf6aN/aK32KcBTbGKS+N6XkSWPgM74MBcrCzaZ3djRklgT+pAEjGfk0ACOIFAECQEOEASNn2j/pkHgIAuby2ZLs7O9bZvEtmpwPSnqgwmjoQcXINELNB2mM8v9ePjmCHYoTZ+Ehnne2+HDAGe6W4n+HY4t5ybFyENVSfDUoNAiBigFBhIhVB/yYZIA0AIDaxdrVs11dalJUDAFIaD8k0aaU9+1EBkITDe8stVHGZMpkpvmZshdMmTOHzuFfG9Qy/nwEgX7Ixzw7/8i1w/l/+x7/8l+Z8Y96GGY1QGbHRqGW2+hiU0igEVZwhcfub/cwzjnJjIYIMuLYHsr2IuoxJGYX4rNVs2lJyhuOZ9SwK5mYB8QRE6H09k4yV+Gy6fhEAidf353bDHO/LgIq1R2T44J5US0QGUDSEik6EFpbis8ggYjAFgZZQRP14fGsW4DhuJHjQaN6rsH7mmus6mAAI9B3n9/1J4IcWaND2ZYy5FVQAO+Y4bNrkUB8DMlgwQtTuohbLOI2GkjM88oB9zGpx58Qd6aLhFzfVuFE48yUH5473X84AYpOFzDgc224tMSCh7+keJNnl0lF9Bnekse3sBu+AKZiqdZfMwg9YKQADXSO9actLLQZR9vcObH//0A72jqx71LNbt67YjRuXCH60mwAt3EmDsoorqim70muCpKuRmeJSIm6EVGrYSPPsoWoVDoJTx8GM2djYss2NXdvcPCATxAMUVVtZQQCrRb1vONGzQZsc5CturAA7PKCDdcEMevNIwPJ2S3VIEuvH52wuu+eOLQAUyIElref/6P/+WtbNs5OctcAvugWKe8Q8o9QXjfn7gQAQBWu0HypYo8w4nKK4Z2ktx7/cGys1Oyw1GFT++fYDe7C/a33s46xXMLXqpGGlKfbKiXU6Lhc0KI3ANbB6eWKr9RKzCy/XylZGxj7WHQEgiT3msLQXntVLaRZwysYTrDV11ghCLBRBX4ATL738si1dvGLb3QGd+Hp1iY784UGHElhYM1aWm1zDwAA5AHsFWbXmUoLdTt+63SS5VPIgeXVp2dbBADl33hkgAL+V9YpNreo1JrK9jqnPiakx7DmYDOZe3VkjzdoyGQ5grawsrzLYvnHfi6AfHu6R2YZehFIB97fpKKfbjycE0vPs0rINpw3uPeUSslVRnBHiPqjpgfccWqBe/hQyjVgbWWAp6DxPUQ7Bgz+liQ1GHTJMAGAzAxBr8cgz0iGLeBUAyO3X7ZlnXqSEyFtvvcUMSjIyai5lM2QdkbFR6oeyimUCIPsHB8xsZvCK2LcnPPi674FDtA32NSSroF0dMBkTvECwHu2D45AggaAgi2IDvCGjBOwYD/y5HArYigOOVdWi4PgZu1zKjZvP2a9+57sGUOfBxra98/bbtnOwb1euXrWbT9205lKTIM+nn33sNT7Qz5CWmU6ss9+3nZ1d6/dG1mos2fo6pIoAGPQZKMNYqwKwYVDN2wCAPcYqkhOcieIMBoGcrrAd62h5ljwYoh6U82cCY8OTcTzJBM8DSSskRCBbtwaGScMlF1CwHjJKnV7fNrZ27MGDBwyCgIGEfRp2FopPA4jB/bl94DU7JFkkOSvMR9y3s1aULzGb3II+9fXKE0w8s96Z0rlt7QxuBiZTMBZMKgbVKN3jSRgObHjiiI8PBDpTxjITRyRVk+qmkFnkDJD+aN+gnAXw5+LFS4n9A0btCgERrBcYZwRAHA100A7rXA2MBbdV0Ecool6e5Dr3J+0Hi4K28TuYlyj1A/sP8+7Bg/t2eHhkzzz7LAPcaIPdvT37+Ucf2Tvvvus2EIFwXxPFKBISTlso+Vqc8UnD3feJ+LeDXDmC7ila6nO9L+kx72NfhHmukKCE95DUhe9yrKdi9UygYV+7xBtr2SSJLswHggPJzmVCWvIDIc1ERhdZQ24EO9DlDBLeY7oHssWO+RIpOBYUCnjf+l9GZClmoWMhymvI8Lz+wP7MKUkK4xTsa47tlHmeMfpDIg/7H0l+edMlsDlNmchqSfla8lP53cmEklZ4YXzj7wYC1yyC7vK/ZHqk4t9kraNGjjj9BE0S+IPjnGbvz4F1lky/XLIqUvS5U6Sxo4SlrLWUoxD8SfdV1F5q6Jzxkqki8DnTZp6NX43j+C85h7ObfvjuTKBdjpL6CbYLk7sZgq1wAAAgAElEQVQcOGYdA9grNmXSFpIQafeMJKFYzfYW2VMsUJ+UC7jHsp89aROdKJBFNpHHGTQ/kq+ihLyQjZclmYVnxzmUHFaMzRQBE6zPuG+f9zmzSr/rftKiG7oU8y/54KlgPMZKBt6QRZqUIrgHT2z/YJ/7OtbG114GO/IKQRMCIJsb9slnn5EVyPMmRRB8NrPuJQm9mVwdmnQaAyltNsrRxWREBbGD9ZdPm9QG2CuSr+pNXVDGiK2Q+o79mOal4hLYSzvdrh3tbtnR7iaBcswp+LNKCGByS0rmVKxqdg9Q4D5/F/PuGN+lECqbFzlbBBGNqMjh5+c4pJ3jayP2athCBEKT0gVlrMdT2mbtpTYBENQ2Q79inhx2hnb/wQNbbVTtyvqS7e/t2tHDXAILLEW0EQAQ38o9WsCKSUimxJo/RTt5TQ34BWnZzLaXfC7n/T77fOn97M3UjmmMqzWLoEcxdqb9KYs1zXaODcoN2w8MEJfYbrAQugMgLqdXZcUTj4lU0xo/LuH5UQcEEmS+LsO+hpw4x1La77jIpzlfToBjYzo0yGW1KmW70q7bxYsXrDHskhVSg8wtpLRQb5V2fhg7YU2Lvp7HORbHW7PPUMekkCihz+L7jwI0etjuWNEb9vHOP/+fFFr6F/vnGQPkF9v+38jVL/2Vf/Kxz6vBH4O/cXHJM7TyAufurIxsPOr/wgAQSESsr3ohZ01+D4h6Fo6Aj2KQVZ/rewrqyNCUMzaPAYJjckAlMD6q1UxqSe1VXHixudB5Tw6idER1f/G+IuCkRU5Be2bhIpMI2e1B2/frBEBkCMTBNVNo8XEBkHlFyuawQNSG8V/8vrqybBcvnadjLkoyAhkqaB/7ztke0PaGFrXLUiFwAskNZYNig3GpsVkQhBtakLhS36KQFFkSaWfSuPN2S0XNZwJ0eUFKHAOn2TW5pVWeF0fFOIg6s6pfkcmvIQOjVbJKK+8dL2aLII8HARBQQxCo1xv5T2dikEi/fh1ZxSsEP/DjG3yNBeXbrbprb9cRNPKaH3weOv9eFN3HKMKVMARdbx73xcAHipiCPj+Z2s7uvm1v7dvDh9u2t3dIdlO71bIrVy4bCg9XK8g0cQAkPqsyzOOG7E50HrxFkG7QBz3ZjT18H30Pw7vb7TCoBbYIfU0oY7mfmgImeBaz8t86A0Aee+M4O8G3ogUeFwC59t/89Zyplhyo4h4Z91etcVqTo9E8LJdtu+TBg3vbu7a9t28dsK5qSbYI9SUgMTMeM7OO54ANMRlZvWy23qyxKGO7ikk7K/GEALwvSMeL8BLIpx1QtgEyxGt1m8Apm5YY3JiWKvba669b+8IV2+kObOPhhlVLLbtw4QLBD4DEkCZqt5wRunewYQcHOwwmlxIAcnToAAhkFasJAKkvr9j6hYu2tr7OxYZ7TN1BB674lSS/B4eIsQTYJQC2BywCDica6y9qejBwX2kwK73ZQBb+ul2+fNk27m3Yhx98aEdHe9ZseOCwUff1GCyKEoENFDx3hg7XvgkkMkvWgWSWV4bgtXFXFXwHUjOW5LPgkKlYLWWCvB0pIYTAYrXmhUwhOTjwuk6ox4Bo1HA8st5oyAz1SalhV65et5df+SV7+pnbzBb9yY/fpQwjZRtrnrk/Gh4QwIJ0C35wzxgvcMYJRiTZnAjICYxDcD7WCIi1nZZWUEfCg5/Yb1g/gsCSAxrOPJkwSQB7Fu4L7B/PCs4lHLGP4D5eePp1e/ON79u1G9fti/v37Qc/+AEZSRcuXrTLV69Ya2WZ9/3JZ3fIXlFAEve6v39AnX7Ic2E/XVtbterkgH3GQDXaPhUjx/PALoQ8mNfCEDPTaxNEWzwLxlnVSmM/TuwiD8A5GELmsGRWrezyFg0wYgCsYK92WRcEsPAv7qvf62R2NJMiaC+5XYtz4z7xwtjFS4Fr3JNsU7zPjHUmKjhoFe3haJ8XA3s6j/pU3yOAWBpi5mQ2ttsdznjCD8ZktPNxj+hDva+1SvaWisRfvnzFXnrpZcrNQc7Ni6hjfCTZpYnXPSMAkoIaGMsOPk4IYtGmHz8aAPIoGwZY1ZOSs9/RlpCcQTb6yy+/7LYlJDz39uyDDz+0H/74R1nSjn/mUf24JqPYdZQOKgZNivektV5Z9NEv0tycF2SK41R7hPYRZdXL3pZNh7+x7ipAp1oluibOg2MkXaR6jHhW1XPwmj+5rBzWPXw/FhbX/cq3i8Gi+J7uK2u/VBFJfwtkye38PAlI8jE6VokD8ZyqGxmvKTmYGf87BX9xHJ4fzCQYsKPBkAxvvI81F3vFhfXzmXQN1hycB/ei8cM+SAF7zSleP4EVcR6OoWqYam4V4wEzY6oQaFs0phpkCymwnDtExUBd5oedMEGYeQ4ATOCGfC0BNgkw4hQQcy55aB5f9+vr2uifdrPJuRXlj/C72k+Bbdzfolc2F3ANJaidEIh8lDWAzwD/JR0cYzTF7yuOENtF61089qQi47E/FN+INiA+1zqLdRW/X752lfKJmHt4D0w17eHODPSamNgj1Y7xfopxJ+wXRVtW96DvF9uhuIfMnjMFodNc0rniuFaQV21XDPoqntA52LXO/hafU+wrJb7ifIo3FMd1XCeO9fucMTLv+/F7i+bZGLZgotMA+PG90AEsAiBMZvB6cLSruGd73VzsXzdu3LCr16/Z0vIy6wh1e2P7/It7tlIv27VzK3a4v2+HD+7YBNJ6AH9KJR4HSIDPL/wKkqzTZF9COpV2DiSzQ7DieENolB+PJXI+zSbZks147L2cEaLTKwaouRDXr7gf9Es12+2N7cHDDds8crWNcbmJIAvbDnXN8IK9TACERdAdx/Ei6ABBoMYiAATSrm4z4VxxbYHNwCLqWHvKXlS9UTK7UEf9vKtW7R5YrTSlL1QdubRrDq4dZ73E5yiOnfiZ2oTynyP3O7JYVoqZRhtJ+85paxWOU022uP/j/Y0//x+f9vUn+vkZAPJEm/vJXOxxGSDzNpQ4kPF7dGKiAcUsTKC9EZ6cWa3noZH5e0LLtVDF+iFyhkjLzRggIUts4vR16UFH+peycopAiDIqhNjLGfqyAIjqJEDyAMFgGEsqkIZrxoVFDh+axWUNXF8aL22uev6iwRkdR24DyaGlpFZigEBiI3sx6DLTAYVBWMwfmJ8RHJJTsu/H8zKYDDmS8mIGCDd+JR0vmArHRke8vcD+mPd1ZCiurSxxIY8MELFAFoFJrpNcoQwZjBm0ea5PnFOCfay4fFYMyMhxoRwLGDAJ7FCWqgfa8/orvPfUzL4huf4ya3SkOhqipEJawMeLG1Ry8j2jN+VLpXNMqyObVEaUAOP8SJ7vaOhBkBoCTlU4T9jwkOVkNh6anT/fsnPnGlaF3nnVg28e+Ktbu+WBGB+nkI9yGS9ulpyD3mNok8HowEbjbi5xUa5ROxsvBAgP9g8ZBNra2rWjww4l4cB6EQCiAITq2xBUScCl2lw1cLJ5kTKkAPIM+siE9Kw/fI6Mlxj08CLrMEJSYfdUD2aILOfxxHr/wf/1ZBbos6uctcA33AJFp7HoCOeL+Pz1HgBI0ViWXRDfLzqhOm8OUJoNS2XbKjnAfH9nz7Z296w7GNooASAgfU+RfYYss5MAkFrZSpQuRBaUMsEEgGAhyJ0i3iscO7IUSjaYINheywAQ7s3lqr322mvWOn/Ztjt923i4abVy086fdwAEP1gHl9peoHpvf8MODnfIACkCIKjLVCm5Lnul1ba18xcyAITBOASKkfUGtygBIBM4TgkAmUwGHkSejhioB/iBdRjt2AAA0sT627blpTUGqAGAfPD+B9YBANL0Ytn1GmwPUOCQbbYYAOnWvU1wN7QOYJ9MUu0qZOjhfSRTKBOU6b+e1YVvAdAusQYDaq2ZjfouGVWupdoayKCd4L0uAZDLV67bCy/ctus3X7St7S176yfvWa/btyokqWpgEdRtMgbwxfR9m6bgugPYXbbLPBsKY01SJCp0LZsIY5QF0lsVskzYL5TBwp4kDXMUOkcmKs6TmIq9gfX7Lok4ncDRRFAVYLqzL59/6jX77nfetGvXr9uDzQ1ns/R7trS8ZGvn1q3ebvF+tzHGO11n+oB5MBxy70OCBUARACCQlGpV+xzLuCfdH+xBPI8HgOt8RtxDlOyR/RvndblUtWbFC/iyFgAKqbN4eCoajjojiZEEAIugCtoQNE/MkYEHlT0r1K3nSjlPHqJjm5jNYtQqiK11IPoCsnMFioAsAbYlzZ8QsKRdKClXjB2sDWkMoC1d0swLDCs5Ar/vHGzZUfcwMXecOebBKiWbqE5g7q8oACcgRwFxBkKwDk2nZH88//wLDCoj039lZZUMEJwa38dzfFsBkPc/+MB+8KMfzgAgbN8CAMLM6nEuU6x1e1EwDe/LFlP/KYgTgzHzAi6ZfZwy2AWiaOyoXzUG0Nfnzq2z/VV7QQFG9Zt8QYxX2uuFbHsx7nWPVSSGVXLWhsZmfKairzWvTdiWYDR3e4mgfjzIpvMIjFN7uTRyXqtGwTfOSdaIyl9kvCiImhgkPkZ97cJzAwCBrdvrOONNIOR3fuU79v1f/w2eDGsoGFx4TvikaGu8yNQiIydnwHPPTjnosS36k1FWuyHGBnT/ej60eQR2ijECHd+uoR5hyPVeIM1SDDzPM5n8GSSdlwMZGWMlRCLie84mzKtVRtumXq0mpr3viVEGSvdUHCvFmEm2pjEg6rZKtJvm2WMLbbTw4BEA0TXivzo0ggvF88a/sRc5+1B1IGbHg/oTY0u+J55V7+M6cU0+f/kSfUWNPdhzarMY0xAwWOzT4voBFoGeT88UbU7N45zh6jERvR/7xeVAc+ZJ5lsmH1PXkYxmXPO0xuBftAXVGDr71jvc5d9an2K76J6k3FDsr+IYkiz6vHEe34tSa8VxFY8DS1c5gqh94vELr5cBkB7MT+z1vh6jXhTmkSfz4n3YmZevXLallRX6793+YgCkCgAE6wqSEBIAkulFBADEi4GPaTuWASgsfGnOpGeYOS4V7iq8B77FvLkw0yYFpoTWpPgvjj8cmW0c9CiBBQCE4FCpYVMCIEhI8eQtZpBCMo9F0FMspAQRK6QXlW1ccpZLvQr/IEkhJjsqu1ey7lDTtUJgqd2oWm06sXNVowRZ+WiPDJAKJFEH3UwuUc912rpSfP44ZngPCQBxKdMcTI7JDhrXeu+kMUo7cQ4DBO9v/oW/ddrwfqKfnwEgT7S5n8zFVn/nH/nKF5q3kc87WTRutHn6IoLN0XVEs9cJNSFSSDw/NC1QswBILoOkug4zAEjFjXMt5G4mHpdOwv1lzyfgIBWoU+FlLzTpAQ+cTw5fcWPj86sgrAr20Wn2H2wgOJc2Y51Hm27MoMNx2gyVvVZc3PR57J9iQArL7wjFVCPksUDiJHROoLcnGvdMhydJrHmZCb56ZlgXAJDJCQDIaeBHxj0vOMdpV5sLnojii2MoyUAnB06K13SJRg7bKyIsqfiTHAvR01l/hTVYHBjhfU9Qk2OY1WpRRuJMH8DgqOZMDy9CmtelSGzkTHqAY4j36/VlCFQMx0FyCiYFABDJOiVZLmWCkfovtkjZeqOO9UCXrLoEFgANPAOCDjBgKsyCS9JbyBEewHg1a7cRDKnaBH9MPMMQ0lQEQNpN6n+320vWbtet1UY2shtOCNBRkoMgx9g6vS2CIDCAEXhBsAz3DvkrGZWoBYIiawgo1aoNa7WX7PKlS8zw9qATZLRcmkx0Ys7bJDdBeYtU1F61XdDPqAMy7INp4sVi5YzRYB0OmHWbGa4wYBnQ8qxezwgd29bf/D++8rp59sWzFvg2tYD2iwj6zr2/EySwivtLBDVkvMeAQNHQlmF+EgCC7/SR01j2ADSyBWmgBwbIuVad60OrCqkOz4CvnACAZPeNNaTqMlL9CeSF6p6VNfHg+BQAyOuvW2P9om0d9WxzY9OqpaZduHDRdnf3FwIgYoBgvRIDBABItez7fWN5OTFA1ngNrKVVZsq7lIjYLkNIH3FxhyyRZ60jU65WRbapZ9qjzZs1JHWAAbJkK+11yhI8BADyAQCQfWs2nQFSq8K5xxqaM0AQrHUZJpQGcYbGoDb0OmVeIcUBkHECGeBkUY5iinCw20sTCTNgn0qSXqkAOY7sDcdk2WHvKyW5FNgglIYwACDX7MUXX7WbT73EjFAAIJC3AgCCuB/aZzjq8N6rparVSmDcTLg2I/iNdRrrs+RTFHTBvw4aQJ7J2RIeVE1tzlpuzgrA83q7gung9RvwH2w4AQzIXoR0EvZgMiXInpkwII89DM/z0ouv2i+//stkfGxsbrI+xvbBHhMmkFFZbzV5PexzyKpLxCQPUPb73selsrXE8KhNeT9goQLscOaHAyC+x9YZrHBQIp9hnN8sSO814dAWkJFrVNqZHA/na/pBwNGLL/t70DBjO0K6LNk7/YGzblRfALY8WKORMYE7wLMo6xVth7/RT8oGVsDH5To94ITjsOejsL2MsEzuJMgvYaRhP8e9U7IONkmpxGA4a3EAgIBUGmyzOuYTEkNc6sslqFLyR0gscSaAzxH9G9cvr/UGYBWJM2MCoM888yxZMABAVlfXMgCE2ZffagDkfft/fvCDZDKH7HrJEaVBxKo+SXpMbVFcv4t/K6iI92NCl4An+TrFv7meF2x69J/bifWZwKoCjJBiW1nJARBnZKFWnDM7fBz4OFFikBgDupbuEcfuHRxk40qfF4OkDNykANCsTyvJr1yWDczlHAAItSyD3BhaX3JBLgviPqmyreV3YA8Aa073wz2b9QtT7UJIGeFZQ5Y15hvGJ+736PCQevyQIQJb6c033rQ3f+0Ndh8C0GDdYf2AnryebyZjHWBxAEJ88HjvMziG/SntBcXAegwcFu2FIkCi8VRNMoYx2F0MfD+qLQV/oUupRU8m8ES9nFlPvz6dDJKTeia9R7g0+LZoZ6w56CO0G8YW1h60q9pMa6DGpObPIh+dskta41JcIv6N79PfLIBg89qghr2NNk3hvuf45ycBHzo3AbmQWFgMBOtv+sGB1RDnioA+tMfS2irHWgQK0G54PrwUV5kH9hx/z9drvWL7Fts6BmbnxUi8vZC86KydbO6HOIHOib6HDYFmyQBSTmaXAUUcAPtaCfXKpu6P0sYIqiP6nq6j+4v3HYEc3BPPk1hFOi6OLbVDdk/pjUXzqNd3aVLO4QCAONjhCUHOxkkMWwYHylnCCcf96qo1Wi4BOxiV7e7nn2cMkM7hoR0++MxGg4EBAEGdKgEg7Gv+uNRCBRKrAAlM8qywQZwdsfjlEpaq15YfNw8AAQvDk0+L4yX+jd/nAQbRt8HnfavZbn9MAGS7i9UPElhNAiDOOHbVlvJ4aKUJko3mACAAk8wBkGoJxzgDhOMoKViwn7G2J9n8FUjClqFkPrHztTJBqEp336pglsJeTQBIXFvjM53SoMeS2jS+RmNnlsR2KAIg2msf5RpFAET9sv0vnElgndZ+Z58/Zgt8XQyQRbcRN8mY8eELi9dByHkHytRcdLYQQQ9G4mIAxLO3c2MSi3kOgBAgAc0vGJu6x3ivxU1ydvNLhZiTgS2jUQsAnc20iEVghHrAKaBRrO0RM81wLW2ael9/CxiJwAsN5rRpR+dCwadsMUQWFNoic5RTdu880g3POJv9O88AybV/w/aTbTKyOP0z5NNMyiObLKgBIgN10e3wOUJmUHHjojGRMneKn/nTTKkhLmfj+NhM9ylJNAIk2DQ9YwRtLgBMQXQFA6JBp0D6MWcAHMiqsk/gmOPHAZAkD0kLHY/oG3uVWRfaeJCBOeg7VdT7AkajO3pufOaFQPEk/C7ZGA6CDMZdG0yQIeDMDGxCNNgSAOJP7zJW+PHgjBcHpyY6b9YBGAaWqigcjGJ/2PDrVm8gEINAjYMMyFJG8MozTktWqfWtVh/TWUCwgrU5qOvf4Y9kRFSkFjU/IPsFKQ4YWxEs9GeS/rTfOeQmIivE57Bn/yHA1++VbTLCPbuDjPdpuKXsUQVkFKDxe+oymAPj/cFf/98fc+U9+/pZC3w7WkD72VcFQG7+d//OTBaxHF7tRdHBO8lOwGdDZP6YM0AegAGSJLBGVc8AEwCiQCrXvwSANCqlXAILDIMkM5OTHD3wkUWaQ2CAwfoU9O2NAYBEBkgNqe8EQOprF3IApNyyC+cvBAAEQLAzO/YPNm3/YDuTwPJAd591QASA4LjmyoqdB6i7BgDE1yMHQFKApuKSWiiS7XsPgl2e3Q6tYF934Zz6GtaqOxug1Vh2AOTyFXt4/6F98MGHMwyQahWyYQ6AUGcZOyKz7sFCgH8I8WGzQRV1RiBZ4HsmHDC0N+6pDACEwTbmwycAJNgKpQS4l5I2P8El1422yoS1QaijDiksyiE07NLlq/biS6/ZU0+/nACQn3IvABuxVvU6aCMAIJATKFWtal7UOUpgFQMc0YHEWo/2wZ6DH+3ddGSTDBJ+92LouXQRn7fsYBgADgZQqWuuAAmC3bDVPIEAxz9161l77tnn2LeQlrlz544d9Dp0agGAtFdcioYZ1qxXgT704BFsQ9w3EgearMtV4/MDnNAejj7Hj/7WfAOYEm1aj++7JaW5TnbO1MdqZh8FnX8EkwCAMFFm7AAVCiKzd0tlAxMS1wDYiNfuzrbdu3eXQdRoc3PsoqhtsoN1D5FtKenR6ETz2nIHCkG36HxLKgUBcrQj+geyb6jNo4A5+ntcguyrJDjdRir+OEjm86i4JmZBsPS9Wq1F3XzIcQIAgRwpJN8AgKCGGmUyv/UAyAf2//6wAIAEM102PrlcCnJHXf1CgEjjSO0nnyP6PVlCCuszzrKUizay25a+vsHmQ7BUvp6uhXEE8AOfi9klv0h+F47Fexhnst9wHvlTOheuRyBZdmoh0F8MhhV9W43L6EPG/e64z+SfYmzFe513HZ0HgB/Yym7jO5gZ2xRFvjnXrGTVBPhgvaWcX61GAAAsD8iiwZb+ze//Pfbrb7zJ64NxBtAZ6yI+Q1vgPAiMMuEorUk4r3zO+EycM6jLEmqAaH2JbYVnicEztUG2DoU1qUx2y+kB/Ee2pJJEcQaABBtA0QW2bQaA5PVFsoqG6f7Qzv1ul+DSp59+yvUH7QZADuOMiROpn4p7Ulx79PySIozzKI4FX3sDMHbaQ6d9JK7xxbY+6RTF8Yr9SYz5uJfM+13zVM+tc2k/wJ5w9cZ1Bs0xFtB2GKcbGxvZXkGGEdiqLKw9y56K95atU6l2z0mB7diG8ffinHMaawLBCntFXKeizaz3NZcF+HuyysjqJU+U1XxXu8X3intSNjaSX5+tA2nux32quEfhWK0RxeOK1xlNXI0ECRIAQHwNTUYokz894A3bh+sAfW63vXAs+qi9tEQABK9Of2J37ty15VrJrp9ftaPDAzt6cIdF0FGFDgAI42+0dxz8QB2MCICgzQALgPI6nTo4sPiVan4VCnTz+GMxJgdA4lzQmCmOneJcLK5jtBsTALKxuWU7XW78GQPEJUnbbkNPRlbGdRH6SWvIGJYz7awggTUFu9vrBpJ1G+IT8F0IPWGvGvd4vmbJ7FKzateuXbNa/9DqqI0HW3XUz+JFi9otPm9xvhfXHrXXkNJaeQKAxp3mk/bB4rqz6B4Qe5rX7jt/8T89bYV7op+fMUCeaHM/mYtd/df/6ce60KJBvmjjjhvZFA7JGNk6QaPvSzJA6GQkxNqztiID5GQAhEUfUxBZkzY6k3pPE7s4SbX5aZORwa4NUO/r71kAxCUlGIgPRdDxHQEi8X1llOAeJH2lTUyB+HnAiYzjuGnzPvBTr1oJkgZ6fUkGyHGDfhYkOTY2AkX1cRkgHEcBGS9uZmQBpIye4uZGAySBT2A6oJ2VLSY6vJ5NYwuZHJDAUHuijyRJhvZXH+A+FEgXYwDGXjRyGKgA+6Ui2SYYEQItEgCSHE7faKBDj0C9y58RwOgj09QzJXCvkwk2kXwuOKDi4Bte/H6qX0JJl1LPJmUEJjyjkcbmFIEoZEjivvw+asi8rXkbIfiSGQDYyBNSw/YNAAMejyBHxQET/NRBo01gA0CR85eadv5Cm84CCofifvFM0NNFEMUzaV1KhJr5FdfSRGBDAAifKwE6YoD4UHZGD58rFdLLjwPzo2zdIy+EXgQMNbcEhChQI2BG2atf/LX/9bHWzbMvn7XAt6UFonMUA5XH7m/B/vDUf//vzsgIxP1OxrGCYac9MwCQrVQDZC4AgloLqQYIgt5cjwoACIoyxxogEQBJ5TEDyux35NnvrgNAAKQaABDUyarU7PUEgGwedm1rc9tqAEAuXLCdnT2CIJLAwvlOlsBCAW9ncoIBcu7iRRZTniKTHWt0A+wTASCpBohqbKCSAWqnjcGAgK3gWc5gNKItGkmuqJkBIJft4X0wQLwGSIs1LsCAdAAEMlolZJzBCRlDVtMBkAkAkNLEhuUDgssIekHGEMD3dOgSQiWAAgreaQ9gprjLNAKQp6MsBkipbP2pABBnWuCkAEDocCcABBJYt556mVm1b7/1HuumYA+q1z0YIgCkYjWrTFFjwlklYFJor40BNrFjFBhFMNCDpitJ19prUCCpAHumMz2ccYk2QgAQ38ULgENuSyE07AFzSErBUfdCv25TQZLgyuXL1my17ODo0Pb39qwP9D0BIK3lJQfkE3sYfU9ACPu2amSg9lhygGuVJDojiaJE0OQer0SWJOc4S1+dTRziRo/9feDslZwpOWZWJu3aJMOJYCtqYuG9nqRNyISeci++eesWM8Lv3r1jb7/9EwZROa5RLB21PFIAUPusnHkFwqLkKNosBo/1nRh0yH9P7F0WEve6J5BRw3cA+l24cD6BVX1KUIxsyHkjO5EZvqHOH/pd9oLfs2oAeoF0D1pxpWCf1apg70zs3LnzGQMEYwDzWAAImQffagbIB6wBEl80O2co+amWQJut6+IAACAASURBVCbNOlvjbl5ASG1cBEAwh2RXiRW90D8JSWOY80iUEQASA404H4rwIgjdAqsKTKAErnDvAWCA6/YHdtQ5IptX8w3HQ15OD0xbOxUE15oxL9BfHI9qv0VBWkGMafjMtnfI8JrJRUtStxpv8UsT1E8kGc+Tsuhn8pkxL5N0CoAD2v1V6x51Mh8HkowPHz60jz76iEDhb37/T9tvfPd7nKs7Ozt2//79DADh+E3nU9CWgbes7qBq6+V3BwAEa3oMsHJIiU2UktaiP1q0CaJfiTyxjGESmQuBrZF9fw6zYebcBJlTgmD4IPMPc74Z5Sc5juNx6feMEYIaQoOBwd54//33GcS/fv0610X4CapHI99Pp1oUZPXxmgPVZH4U2BtoGzFXTrOlijJJi647777mnZuF3xGxiPcYQHWNEckuaX3VOqDYBew2+HjPvvC8nTvv6zTmMZIEwJIEEMIgewIkxQiZF5Cdfc9n0PG4RP40+Ex7kOar9hzZrf59RhDC0Ar9MqdP8n1Fgfi8JidB+unIalC9gP2Efc5lSbL9kXtf6tusn8IYL8ZSeO+Ftteciu0tmyfOx3iczkveFtnFExulNUWMVNrMCYBCMgq+w5qodWfvoL8x1tuQ6Wy32f4HRwP79LM7BEAg1dTtHNnh/Ts26HUzAIRS3QJA+OwcXQSL0P4ZAAKh1ems7N/s+PS+SU06+xGHxGwNEM7qBIDMnUMc325T5aw8xRXF7kHmqH+7Oynbdndom1vbttNzSfSiBBbHHBgg+JkrgZUDIJWSy9KyH09ggFSGHQdAyiUCIKjDAgCkgRp/2MtG/RmZquI8nzemYnvMm2/4TpEBIh8v7hGy3U5bo0hyPwNATmums8+/qRa4+K/8E4916kWTqLgJzd+84Og5Eusr2Lx8/+J7+d8KbvpGC4pz7kDRsUwLeZ7l73S+fGOeJp3DPKsiZpdFgzZu+tpMdKzOF41lfDYPAImADcBq6pOnzYzOQaKACsyAwYZNidS3FICG/IL0WdFszMxABjxRekgdFYq6wzgWrVEyXvgiwA8BIPM8n6InFP52R18qsDPL5jGjgW+ECutu04IBMlzMAEnG5/HC7GmoiB7uZkCqcZEozEmvNdv0k56UJLD4L5zaxA4iAEIQxGVQEPxAQIi3jXZLQQLSzNOYQuCJRUdrKAzq9FA31Nx5Rv/A2UAAgdmjoKQnXXEcN56ObThx/XDPooDm6JhZhSM6Mm4M0+jEOCGDw3XemTEDDe7BMBsTDLqUPOPI7xkbVZ7pyAxnFaXF+KiMrVRJtHmwOZKj4W2GzBHPbgWIgexbl/kCsTJlp7qf41/jdxwxUYCxhKwLSty5k6QxinYAILK2Xre19YatLC8TSGIbjyaZni4dvLEzMtDmkMlaWlomzXNtdZWSIXhfwAyYXfn9eJY0nF/pXIghwjmKYNWkYaVpyj5JcyPPpHPjA/2I9xBUOzo6pNF+cABwZmAf/2v/y2Otm2dfPmuBb1sLFB2oY/e3AAB55n/892cCJfheBBZlIJ/kmHKtBbhvJdup1JwBsrvvRdD7qAHiBZt7CLAnSZ55AAgksBCQkAQWMqYEgLhDmxa6jGYn2yPJ/cChKQIgKAxRzQEQSGABAKlX2gx2CADBnrC85FT9jAGCGiAlX2ejBJZqgNTabVu/cIEsAazhDLzVa7xLBkNSjarcznI5I/xdq6KYuddgQpCctoCVXHawvmTLS14E/eH9TUpgzQAgZejhoz1GZICgbwB6QOd7OMAegqw0aDRv+b6FdTPth1PpWE8gV5BERJVZO6VuoptziQEiKawJMgjL5gyQ0oS1LHD4pOxONACQy5evsQbIjRsvUKbl7bfedQnEetnq/IF0WNfZfNOalcZghHh2t0tguc5/TAbhsyV2H/5FIBVjBOwFZDsrMDNhBV/XNa/VvS9oqSTZKJpMM9r1vpd4AgWkFAFEwQ6o8xxLyw3W7mAQktJcAHl8X69Q6swlfXB/MRud7JKUvOCJCZ7t3ag6M0hzRQ6ntzXfTe3uoIoDG84WyoPCFKhhIKbfOeL7tFVor0C6y2uQMAiCDOf+gPW4EOCAPIsnSLjd8fzzz9vt27fZJwBA3nrrJwSt0B6SoVJQKeq4qz8k4Rqzy7VGiO00z2/Q82udUfKJJPEASkrCB+OCMiuoT4LWT4xetUcMljO4GArexs/U7plPMIUM35QSeC+88CKft1KuEQBBHRUwWr/tAAiKoP/oJz+eXeZnidr+GYLpaX6r/WJ7RLBR/VVMuMLxUfZMQVKNTa1vSvBB22l8o/8AgJDJEzKfcS2cp73cZvaxWA7qN/llSmLRtXANnBPz3wv75oiP/DYFShcFcvR5nItqm5ngfqlk9cZp8i2pmcOeFO9pZt8kwOAZs9lP8un0N84GPwJzHM/XR61C9GECWxFo/tnPfkaA9vtvvGm//p03uA7ifTBD8B3qyScflvtKShKT/xHXwTiAsJ7nPkFeV8fXqFzOBfMS/aQ5XPw8+ztJYMU5H9dA/f6oCRbFeEU8r3xNHoN2LryysZ3eJ9g0HnMvefe9d9nmTz31FP/G8wkAURA6zpns1AqyhmD2zD0VwIZjN3XKG/F5Ywxj0ddOap9ieCbGR9Rf+FfPq/mn5AH8jf0ZssYAyp978QUWQceYQnsBgPujP/ojJsFpbIhFsagv4tyIY2B+vMn7tAisRwBEz0TRy5iYu6DBMA+wlsR1QNcQgMhYDbLmx0jmcxBe14zraVxHT+pW2QtxbVrUt1ovi/Mnrh/cjxMAAtsE7CeuYZIHSQwQHNfpdN2+gtxm1RMc8HzYg5eh5sCkjrIddof26aef2XK1ZNfOr1iv27HDe5/xX1iqNdTxQzB96narGCBYiitTlzAUAIKEmkcBQLzNCmDHAgCECbAFsKy45moszPs3fvdobLbV6dvW9o7tgSSbABDIYElylfJsw75NF9YAyQGQWsVrnwgMxTjK+g/tAnAI7OAJ2DSTDAAB+FpkgMQ5WlwLin8X97p5c4jeB0CcAjCj+ar3vwwAItHc4rq3+zt/+8sud9/o8WcMkG+0eX8xJ/86aoAsWkhmDLfC42HyeYZ4qjUw9/ELmWuFYxgYRgZhBoDkBhaNPQar4WDmxtcMAEGtXy+KFn+KtxKzYGTc4v5dg7mVGeURPJkHgAgg0aYEbXIEZ3wTnFK/GgZCzFbX4od7klyPB2rz4u7R8MVx8fu4D22yBE4Q4BgOGJhHQAJZp4tfs4yOeBwWLdcEDRk1hQwcFiWbh2lxmwL9cchC4PNe7PnjNmh2KPsraiOmnI3c+E6B+RSwV9aM/mXR8ZEH/r3fpN2bjyEuyJT9cA1w1wV1cKIKuad6qv+BoAglmDAWPWBCKQyMPbQTEHkUK21Bmx0SJQ2DhnanlxglKZMI2bd5UMAD8CJgS48b/xIAGY0oQ5H3tQMk8uVIY2UWY8o6IW6hwBQCOcYAGmpe0EBLAJifz+U8AKJo7khfXIXdkXHs+uhJyY2amgJcYEBBciJnkrgR4zEaAHTtllmrCUcUGczu7NLvSAwXGFcO9DiQ0W63bH1t3W49dcvOnwfFvEtGjtf/wFjAvfo88vbHGHcaqUtfSU4MbJSGLbfWrF5tJMmSFPRJ2a80vrKxlYJABwc0zGG4Y47+9F/8n38xC/bZVc9a4Btqga8KgDz9P/x7ISs+l/SYCdIkpkDRVpDRq2NRA2Sv1pgFQFDouJoAkAkkNjy5AE4z94HAABEA0k5F0BcBIHCAZpx9LnTUA7TuyDPcJlyzSpTDKlXrLILeWLtgmwBAtrZZQwEZ4NvbYIDskeW2vOzOcFECC217eNibkcDCe3UwQACArK7x+pJgcUfUJUVikNDljJzZ1qxDzsnrLEEKC6/JcMSsZtQAWV46RwDkQagBQgZIGTWfcgCkgjpscIJHKG49sFFigMwDQBDkmQLYhwQXAHJJU+D9bNN2uwG2FW0eSjdWbFopWb9cIlMDX8Z6jS1pVAL7YmhWatoVFEF/8bbdRBH0LRRBf8clsMhEdBsIDBBYEBWrW3nqhTkFgMQ6ElGb220u3wdgsyFA7uxDl6GiTjcYJWUUEi9bveGFv5EUIVYx9gQlOtDB437qDBDIQeB6AEDwO97rD458/8Q+hvoZqIFhHjBAkAG/I2iPQKwKOCuBggkazAKA/eH33m60vY9TVna0RT1Y40AJsrjdjnAGpX54XezLyS4epfkjE833PAeAVHwMGfObm9sMkCLoAVAEbYVjXn31VfvVX/1VBj/u3PnM3n33HV4bz4n2xXfYNlWM0xYNBbSfpKlUuF7SY3heJoOMR2Q2YRzLh9D6UHx23AveQz9hDOHaACXxw8LtZIjUrD/qWT8xlzB2xTxRkF0AVDFgJHBG15WjP50C+ivb1avX7JVXbjPoCTAM8xhMVZgdZNp+ixkgAEB+/NZPOKairzYTCMaogh2akmlicD8GO4rBUB2XBRQTc10yVGJqxYLJuA/ZfwqgoD81XwVW4ty6NvrSM49RcNZlUgggBpmiCIDgexh/OGcsnK5gbfSzoj+nfUrtFD+L+9zsnPQ5jHFX9NFmfKngf6bOyGrziDWiIBH2hQEGVfBLYmDajy/ZGPWJRr4XeK0it6NZB6PbtXfffZdz9M3vfJcACNZC2LYAQMCmoZ58xdmHkQkiHzZL9mMx9FyiivJXj1ADpBhsVHtk8z29ARGuog85L0iPdSnTzDvBPpoXmMuCx5nP6RI/xVe8N2518LGGQ46ln/7sZ2wHACD429ckT0jTWjPP9inGSPB3DGYXbSicQ2DUaWag7IbicfMCn3GdXXR8THcszvf4HFqTcR0llem5MPbgRwHseO6lFwls4jisCwBG/vAP/5CJDPqufLFFfRHfF7gQ7033Fe9Pa/hp51Rt5pPiWJ686EkM2r/SFCQQINZbZ3/Hjna3PNED0qHJj9e6orVP68r89SF/1/1eH6PF+FVkKsa+Lsa4YtuUUTMvhXtU64ZMXtYAQWKoX0/3TduqjD3XYxhYm9fW120pyXoOxmUCIEtVowQWpOIO739GJgjkFGuIPQEUB/2X867sElhQRJm6sgVq3JXI1IAdfpIEVs7OQW242dfxGiD+mPMBkOK4ju07r63xXndatt3+yLZ3dm1v4HGpkdXJAnGlEK+/VEIR9AIDZJ4EVrU8cgZI2sMiWMaahtonAwPkcqtG9lm9f2T1shkUgCtDl68tzvc45orjrzjujq9ZSKxF3aPZ2iSyk4o2wWlrFM+fDNDiun4mgfUorXd2zGO1wIW//Oe+8ve1ORc3mXmLSNzUNenKZThEyl6bdxtfBgCJBaEd0DgNAIEDo0x/3fM8AykatUUABIFtOU2nASAy7nV8sw4nzwEYvOAUSA9abaRNFdcVAJIBKEk6KxpJWrB0L74AelEvbdbuZDoAMgnZT7M9sBj80DUqJeV/5t/MFzEZrv5sxcUNElgAQBAGmPsSu2DB6GSbhUJiGikqY1ccb/Ee2F4IlMOxIwFH0mm5MREXfj+XQBBfrSnzxPoYKizu54jF1NHOODeOcS1IBz8wZgiAdB2IUhamDGU3XAEihCAd5DUC6APwAyAIDCEGaRh4cZqoj30vZibHHWNddHo+L7N+naniDqM3NOt31OuZTL6+r8CPjGo8O0Afvx5bNzFxkjHCfsX1E0Ailk6qa7LUrlKOBVrraDedV8fTwIL+MANrU2s2kWHStqtXr9BxQ/AMfeD3BZktB2R8/iLLVoEeZFIAmHGnES9IsjQqLaigZ3MiZmmhvzTXNC9htCNDDoY7jPX3/9IZA+QrbxxnX/xWtsBXBUBu/J3fy9aduG8VH1IZekWHMu5fAED2600GaR7uHTgDJAAgYGcsAkCalbKda3sR9KV6Ocgc+p2AOZE2I68DEl6ZBBYcmpFLhwgAYWCtWqcEVm31nD3c79j29o41qkt2ngAI1oU9Bm1XllGAukQJrFgDBM8OBggKO8caIKgDcf7iRQZOsRfTUarWnBHnhQS4ziPQwn2I2zKYgWUCIK0WCmDXyWDEDgVZKgS9Go12YoBcso37W/bB+5DAQhF0OK64jtcUQQ022GGkoY8BBCBwDtAc6/bYrLzj6yrpGlMW3hx1Uw0SaBkzaF626UBhdIHsYKSq5pMXlgaY05t6AK5cdYYgGBFgGyApwyptu3bthr300mt269YLBEB+8pN3rdtBsW0AUQDtIXl15DmDYIBMkIWIoKdLJioxxDOUPUDgiSoAMzxhARn6YGZAAkvFspEoU6s1mcXPdil5sJ44R2I4ejAGSTsIzINJ7EwZ3wNxreRaqy6IDa2c9iTsQXXYinjeVGgdgQWX+0hSNilrm/3MYKXkbNwW2N09cPAEzA6yNjx5gXs4fpJMGsahz8PEyIxgn5JK0F1pb43zD0WMxT714eZAljK+YasAkMI4ee755+z1117nmN3Y3LC79+7a3bt3+TdZWK0W2w5/K3sfv9NmHo2t0+1Y5+jIekkiFPcMmwxyowBvxsNBCgJ4YoO306wEk+/bPq896FhjUG19fW0mwM1Mo5JrosvektOugCKeUYH5eUG0GMTe3tpnf9+69ZS9/vovEXABGLayvJIVQf+TAIBAAqsYGGPeUhgzAECmYaxo2YzBDgVptP5HAERBGLStaqnFGmuSxYrAhs6t+h9gJKBfFWjU5+j/5dUVJhfpOgpIxutizZFUC2skpaLq8vdwbQVrsSbI/iuCIHFc4Hxop0UBUt4rxmWh/k7cdySFkzaoTGaN8itJGUB+Dsc4AJDRcIZlQR9GvDv5RKlAN+YTGV9Jto7Mr37f3nnnHc7R7//a9+xPvfHrtKlR/+OTTz+xdqtNAATXx7EYx5QrTFm/8nmUgKbnkVROZICoyLieRX6br3GJLz6nHo8+b9TqWeFt7d1ZTl1IuFuQZ3eynSWJIbEsQsJdsb5ksY/xN9oUsoD4/ec//znHzK2bN/l3rV6nIoMz2132cO4rPAOlFxV1FyMkqRdoXp1kXxXPX4KSQUhwLCYB6nivfeb1F2basdg+9Jdn1995AI32CrSPbJcY4wDQBj/q2s2blK/DOQRS/sEf/AF/xyvGObIxVsjcj35+jEfNi0mp7XIQezYJJp7L5fAUu+A3k4+c/5u3txQ35G8ruO6SolzrOgfWO0DynNeQdJvBfd/Yt8XfT1pb4jqcr+EuDanv+f4o+cbZ+IbHA/wsgxFAWrByvRYH/f4xnsNlAaVygefBuZkUVHKAFGskEm2uXrtma+fgm5dtMC7ZJ598OguAPLhj3aNDsgkBgODiA27duKYDILMMEAdAmLh5YhF0jdp5rJ3FAMiito1jTWMi7pHF/bIzKdl2d2Dbu7t2MMRzlW04rREAwVwQAFKFrQ3wa44EFr4zSkXQy1PI0+Y1QCQB53GrCevxcV8aAEwaW7tatsutOiWwGsMO5a8AglSGXgOkOKbm/Y33irHP4hzydkFirPe59nzFiLQXzgPxTlyImRkbZlMalGdF0E9stbMPv44WuPZv/DOPdZoY2C4uEvHEOC6CB/4ZgrB5YPL4jZwMgKjmh7J34qTEvZwGgDBbfOwG7Lyf4kJY3Oxh8FAaINGyvwwAgoVsebltK0utrAaInFm1VbEegRx4BZKibEK8t/kLlzuIOo4F104EQHxjmlfY3D+ZZYDMXVSTZEoR/PBlNAEgX5EB4ueYfYmxOe96xfsjqwMLbwJAxBKYtxBn74VUKwWPcifQARA5G0UHkIXAE7iA3wGAdHsIWngdkAhOKVsV4zO/tmcoa5wCABkMfSNyvXIP+Kjv8VVkEOu5aWxlElgI3gxsMlZNkxyEgvOHYBEAE3xdAIkyvjhGRyic60wOv59cf1OboiSwdP8ALBBUcpZHyVaWm7bURrDQAQuvlzJgXZMBrKJUViSx5BkAa7aqDGysrq7Y0hKc2KYXWG/UrdlCjZB6VhDYC595RikDRmSDpJor46lNhyiCrs89KIIX5pTquygrFwaswA8E5eDE//yv/G+PtW6effmsBb5tLfBVAZAr//W/NWMQa//iPkGw1ReI3PHLC1pqrda1R+WKHTRaDoBAAmv/IJPAwjGoMYgygPy9UANkFgCpWIkSeLkEFtYEBVaUAabrIwiANVQMEACwGQCCTHRKYP2SVZbX7MHeEQGQZnWJDJCtLQAgu5SiygCQgw07ONihDGLJ3JmZB4A02207d+G8rSQAhOsngvxg7wkASUWyPaDmNhF+r1fL1oIMYx0Ag2cg1sougdUEALKcJLDubdmHrAECAMRZgpVqzzWupwkAQaLEqJw0+mEX4SojK1f3kyRkic4XGHmjjgfekfvrtUEqNh3mAIgHzeEgeeAcjAi0LwCe7tjlqio17B+u0T+cgAEysEptya7fuEUJrGvXnqEE1jtv/5T7AoCbRqPMQDoksLCfVMtNq5aamc6xAxRgikAWDBINnlyC9yRVoTVd7+kY9E+5XOO+h/0NDEaxIdW2uCb7gHVOUlB+4o6gM4l9zwTAxWBuFXrQwBlQxN6luQ67Xf6OwBSCCl5TakBGI8Zzv+tSWaOBs4HJgEyJFOWyS2t5XTBdV45obhHlQVlJUua2X2YDTqbGAsMx+xwxsEwGyp/RpTtdZkwvSmYNRvb00087KFir2cONh/bxZx+zGDDaFBnlsCXwQjvidwEOeAacAxm/SCxAGyhrX+DElPU6khRH8h1yW2KWpSv7Sfu313hZ4Y+ysV2ZLQ82yWaXLS37RvaSzql/45qGY3Z3DwnwPfvss/Yrv/Id1gKCnlu7vUQJtD8JDJD3P/jAfvCjHxbGgNaYfMyQuhvkVIuBjowNECTEisFI/C2WlqTq5N8o8Uvn1fkc0AKrZpUBNvyr/tG6jXG0fn6d2vMxIKMgvfYJAI24LqVakuxqXB9wXo09MUOK4EfR19XYmReEjXs7mG/RP4vjOPpqMSCndUt7qD7DntBLjBLNZQEgOhb/sp4AWYeHmX+J0Q/gEf0gBgjYH7/xnTcIhqA2COYvGCAIpqENpUggIgbuIwdAkuGfHojtEFn5BZZlXGuifxSDjGobjQUESzPMNgIeBbWBYvDuNNuq6COyf+ZgFMU+mTlvArgwju/cucO9CVnYyojHPQlUi9fTWCiOZfQZpIFOe2X9fsqBrMcSgJfiPRTH4aLPMxspZWsvehY9j4BHzCfNcfU9/hYD5Onnn+Ocxmd4H/vf7//+73Oe+j57PEtf14jjZFEz6JpxXuD34rydmavZuHKp0bgfxDkc1zetO/FzjZusjmWvY+PeEZ8R8y+uoXEcxHvWMfP6JR530jDI2zAnSMXxp+9CkUNsVcwDxiNYC3RK9gcAPZcfTYkhsI8TmwzrKApw37x109bPn/eElGllFgDpgQEiAGSSxnnJ+glkoawfa6jlNUBKE6+FwdogpVz+8/jzxkjQ6RJYVIMIJzltXhTX6CIAcjQp2Q4AkJ1dOxh5QXMwQPATAZAy2B+wa8CETbc8jwFSrAEipg/vM0hgqQZIqwIApJbVAEER9BqSpAbOAIlr2Elj5dEAEIDwOQAS50dMYHjk9djR8sKy6gvxGQBy2k5w9vljt8Dlf/Wf+srniAtpXBSKk07OQ/wXvyPzsFLJ0en5C9vi3I7jAMg8CaxcKkoGrZwaFjocOZ06D2TnyGZxMzpmsCQUtAjAREMcG4n+joY9vrO+umxrq8tZZqKMJSGqyoqgY5yksXBP+lwATNFYVr9EZDYaAVwQYXQg66mw+MQ+iNp8/n5uIXqQo8AA8RSTdAp60zlIUbjOBAwQBIYWACDZmU5InGGhupnsneTgZtlQfs/zTsE+G+UMkDyQn45OdUVF587lnQTKIaDvdVkUlFCyTdb+yKAlxqIaGM4WQXAN8YThCMZYntkY+yvxTVJR1XQzGeBQovwVJbZCsUhmaaUeIMCVAmU4xqU5kkQHGCPJCJAcBLIwUSjy/2PvPWItPa8tsX1yurEyyWKsIqsYJEqiSImSnhsP7wHuecNjA0a3nxv2wD1zt8PEhmG77QYMt9see2C3A+CGAbfj4M3ek1qiJEpiEnOoXHXTuScHY639rf/f569zg1hUiTLuoa7urXP+84cv7r3X3mshKAOxcpoIc1wH2aUTq9Y8m1fczfg3Ki+yLC7mtub94XWNOYUWEz5odfhcq0Agl6K/HtBhUGU8tsEAwoJueLqz5dRiiE2iWgTBPumuUPyXlBoVazSRZQoQpEb6ErwHmjK2N9oNdbepa8tWtgq4R5k57FQBeEZqrjCA5lnCCpbJaM8rQPr21l+cVIB86Y3j5Itfyxb4sgDIuf/+31kKgEQnD/MqZt4tawAcP61UCYAgcIMKkJ3uvvVHYxuUPNFgMCvZJAnAYk/kOjEdEuxoVSu20aq5tkMNs9wz6amzlUD3DFktVIAwC1K8xCUPZnuBoAfPa62OXb16NasAuX3rtrXqawx8giIIFSCo7ltbbRH02Ovete7+NoPbAECwxuzvD23QH2UVIGjvFpIg1tas0WzaJAHeoNuiEwknNPExQ0gb6yEz/SdjBvHAQIitnJRXTacNW2k3GPxq1CHQft6efupp+/zTGxRpHQ571mrVeU/V2ogACNqGazPU2CbIWAQFFoL72HPmVm70XAwyaTKNhyObALgHNQraJlGIAgDxPVQgvWefcv2FsDvbt2zYcnu9fas1ylyfcW5kSOOzaq1jp8+cs8cvPm1nz14k6Hzzxm3uGU6VaNybSiX0+8yq5brVqq3MvtJerEQR2VsR3I60EdpjOO6SnYZrMThOcXjXlfJ9I9/PoNVFikv8sK08WxKgFQALr6Jxap71DVCbmd24edOu37hh+wiEQMAe+1YT/Ty3wRDgR88G/UEGeEAsFHQR2JMxGLAXrW9s2srqirVbLe7TyDDGPuz2ZbpNUIplYIXfs2g8ZV/4PAfXtu/BedKC80S68yqrye042AFs5uQorQAAIABJREFUAiQWcb+c2mMXL9rzV6/yWW7fvWMff/YJtWYAPAAAQSBV7Y3fqr7QbyQTiFJS7+HemMEPirMQOJbtHf2MZcEiAVsIRmKO4B5wf8iahz0UbfMMDEoAC/7N6tdEWxNBEgVJcAxsld6+029eunTZvvvdV1kBgvmDtQcACDTU8MxYZliJxOQPD844VaonaMDWaDVbVp4dHfg87qYxR2VVyZM6MG5Aa4Sg45UrVzwQb3Pb3tkxaYDEABADj6nr5a+BLhD5JBEMkt0ZwY8YKNJYi76JABCAEarIUCWIwDHNSZ0LfYfxhHUWQXo8j+arkoY2Tm1yrtEeTZSz/tvDXFjTtrbukXoP40LaPzge54Bd7MFaZMyiemkts7t1DrWRfuO+YrtF33DB78IaklG85glJOF7njjZ8BAaWBVYxhpXYlF0HYGt4XrzPpIO5U+y5HQ1fzWjnoh/eeusttsP3vv2Kvf7tV/n37du37dNPP+W8eeTRRzlvhonuDkA1wBecFm2I9Q0V4Fn1QKpYQNVBDH7J7YsFEP6eMunFDhD9fFURlqjT6E7kkjhAcDX9+XL/Z+F4z3PLfApRBMU+S5lwWbLGKFW+4BgF9jT2NC9cy6nG/RSVb6gMRIU62hs+CvwxzRkF3bF2YLxh7fYKfl+7uUclaqD75/miB7ssgL3UnkqAdmyLfBzrG1gTE+1haiX1j7dPfhzBqGXdUKgKQTvhOTHO8JuVcKmaEf+GbXf9+nW7dOW5TKsJaz4A8b/8y7/knqD7FJiS3UUhjhDnIHzF+0dRbBm0Y6hy4bhY1NKRP+7vO/tAtItj28e/8czF+YxxADAHz4sKkNlgP6vYLK5zC/sby04Xx3zskzSQ7+vyw4CS4mfF9awEGmlVrCH1hX6xV4MCAIF96npJbtPBXsMWhj7G6/HHH6c9sLq+xs8HY7PPP//CGjaxCxsrBDbufPyejUC7Se04tyXuqwAhALJIgXV8AGRZLPH+ChBeOiSHHrSvZusmp1++Jqnv9L2BRQosspZmFSAYF82mU4EKAFlWAQI/Y1pymi9QYEEDZHHNSoBgAkBwvtp0YNXS3Jpls80qqlEft+akb9X5zKqwj0kRvkiBFW2m4nNrTMR9PB7jnzPFd8FmjPtd3MsOatf73k+JOHpf1z+hwDp2C54c+GVb4NS/9be+7FcXyqQ1sRacqXTmzGBIm6A2DogruwbIAVHu5HQedIPLARAEOxMFFjUQDgFA6MS6UyJHUAb9MsNem1Txfr5UBch8bqc21mxzw/mfVUkiRwCLimfFQ4DZs5e4QSVeTTlrKtVWNQieQ0ZXBFTwPT0TS+qQjTke2zBk9hWfi0n7C2/mFSG+0DknZPYiQh3/eVC/Jg0QGx1MgUVeyIOHpsS6so09WNjZIp9KyLWgspQ8nRLgB4TEVZEgbsusqoFpVXkGovexVxAwsAeabNJgJQAElFAYdylw71RYqu5wQfEE4KcMUgiK14t2et7eBAywoacyWZyYAS/Ru6GqwYM0/EkxC82tVPie+hwUXBhjXiHBAH+taY0qgmEufrqzs2s7u3sLEBd6Hw4THWkIvZN/3QXCYQyBysL5xAGkJX5xiVSmgaBKEdCoUKsDWbIIgnWnNh5AkBb3VmYmMIIGgwH6xR0trA+tFsAIZGdz9lEoHnOW7Umnz4+rN8wazTIDfO02BNMb1u40qR2Ce60nrRGMWdCotGoNd0KSqOsYgT9EMLgWeHt5hmCZQcfuftd2d5GxusN5+fN/9Z996XXz5IsnLfB1bIEvC4CgAiQGuhSgwjNGu0DGeNGBjwY3ABBQYCH4fWe3a3v9gfVBFzj3bEpUgGDLFnCLc5VnI5aFt+tVgwYIBZirKXiNsv4kjBhF0IsaIAA/qNWAoES9TTBUAAgz2Nc27PLly1ZfP2V3ugO7fu2GdZrrFIu9desuNUA6nbZtrLfpyAMA6Q/2CFYAAMEaKw0QBMshgo5nWN9cJ389FvBRAmPLELtGGf1kYsNEl9CBVkW5ZP0eAuV9UpRUEUidTnndUxsbDBy0WwjmTagB8ugjT1Cf4MMPPrF33nmXukhYF7vdPWu2c10kAMR4TcbQdwC4gaW2YmB1mjcg4g4h7pIHQakH4Jt8DQAEqjsQxJmp6iNRYnl9SapQdEFxgPA4HgGBRqvK4D0QBghUY42uVNvWbLVtbfWUra6cYTuW5k4fiTW+DMeQ3MMAkVCF6OLjGk/RqY/OnLIwiwFL2XOyl0B54baokhKw1/sP50bKCIXtIAAEdGGqiBgNQXeBag6nMj119rw9/fQlA3j1/gfv269+9StSTSBwyESDBgD7hg2HfRsMQY02ycSKx4M+6aFYGVNCZUGLY+XsWdClrbFNCNqkuHkeQAaY4/uYz72cDiMGcxggnjey6hlfj/JEIM1JBIREQylHl8kCkxmzPp977jn27dbOtn12/Zr94he/4NjEPaL6QkFDVXiI6hL3giAY+lj2M6uKUtY05uyh8nTBt8CfDMoEGxD/FgiC6hNSeyUAJPa7xo5sZQEgul/Z3Do3wY9ez0YjBJkrFED/3ve+z0Ae5g8qwqABAjsF93CYBghmCG2RVssqM6ct+ypexwVAfvv++/bLX72ZtX82ZhK1abaOJxH0mM2OflIlgNZ1vScfRFRU8jswDzH30efehqj4dT0hBYj1/Azip2ou8suvrxNUQ1uhL3QvGDtrpzYIDIoqhO2eBMUJQs3ndvPmTYIuOFcOgFRpyzHQn+4NgNmpjc2sIknBW+1vAlPd9vXkufjK7G9V22MNLAAgOl7njHuk2kLBNxy7EESHj5HGeg6AQEvSK9/w8mC6V04o25x9hLmcAtNvv/02wUEAID965XsEmQBIIpCPappzSQOEwGcKjIJRAc+HNgRYAoBeAIjGShEUic+qZ4nAY4wNLFufXWFk8VVs8zj/l3227PuKU2gtUHurKmg6HrM91cfob4xBgW5MBJtNrZoosNFueKFSSVVnETzTOgIgUv4+xhzOi2tyvZmC3uYQpzc8yLK2Kj6nKkCW7YvRBsP12Y9HLT7QzCwEK+Oeon7FuMLcRtwC72FsieZO6+dHH31EAESgJo6DzffjH/+Y41DUSjFx5rDb86rWHEQuBvzjd3Wf6nvtP+pb/zzpbwZwPNoZGmd6flHqaS5rP8Jah0rW/u6W2QjaZf6K47Q4Zo8zhpWGeVSXHWec8H5I3w2bd+b6ZGBOYGysxPHZbLdSRafiDQ42yw5HJeQjjz5irU6Hel97vZHduHHTKpOBnV1tWbvVtM/fftNmiFlgbYYdiarwRCGK6mBfsaIGiAMBpMhCrOTAlyqFljHNLQFAEgV6PF30QfS+YoJHtfGwXLHd0ZQVIFsD114dgZq1IoaKRAU6n1plvpwCC88+TTRf1dKEFOUcn8W1D62UwJvGfGQNJIXazDqzsT311FO2ahNeAz+1qWuiKSEm7jNxjGmMaG/L4meF9Ubj3+NSeRV/BECiXXCssZcqQJbNhxMR9KNG3snnD9wCD6IBog1EC3rRoNPNRSMnThZoOIG7/2BH5/BlfikAkpBs3IuyyopBGBmUDO/DsQ8VIPFvPVfc+OLmqefT+TT5o7EsA0qLqTZ0nHMN2Z8r7QUKLDkNOLfuXyXiMtrkREYHRJ/F7Bu1dTQ4sz5BwIMkZAe/fncApFjOBsBm+fkpgv6AAAi4w7NFNhmO6r+4QMf38jFJ9o8FZH/R8MDG6efPjbycQkz0IeLqdaHUfGPwPJPIWa1qD7+D+Rwlna0DKcagkRLTbVQRIisVwXoY4NQrRVCIfK9hU2K+o9+PxmXMjEUgqlZ2hwnjA8H9vb0u/01noOyUWnI0YVwiQOjZrVNrtaBlgpJYDw5NAYBQ9DzxlgsAYcAK9+fVHOwLK9tkCKFGBC48IzLPdoPDiuNc1Byfo1JMdHagyEL1i2ejCoQyAiD1BgAQ8L3XrdVG5gXoseBgIMMp1W9TA6RirTqCd06REo1WzClRqMh5xvyTADqCjHAqf/23TypAHnjzOTnB164FsqBXyuiMe3tKWr7vni/8039wXyBIASitqZjfypqNDnk8P/4GBdZWpcZgvgCQwXhi/aTX00cFCIOyEwatcK4IgJxqN5z6pgo+bTxEDoCoKs2R6GKpvJdTCACBIwgKLGRmRQCkurppt/d6dvPmLQdAztwPgMDx7/bu2WDQJehgcwdA9nb7tr/f96rTua+taxtrDN4hADFM2bnzEsBxVAhOyTEOkKPWqPMYgB8IjCMjeqXTMnCkb25u2Nkzp9keg/4u17u11U27cP4is8I+eP8Te+/d92wyBQDSJAXT6prrW2BtBpDiwLRX4k2nCDsBACnZtNZ3DYdawxr4AeVg1XWsWvU230O2a6vR8v0nyUsicA5Hmmt00q7CegvgHdoVjSaeERzqQxtNR1xzx5NUJjiv2mRc4ToLYekaK0hwr6n0vgRh7z5tN8/eTnvQFOLWyFz0ChUE7jEO9/Z2uX7jPVQZAux2oMf1I5xq0vU9XOoE//b3kQWqgIgAENwT9kKnlEwAENEi3+MB5OO85x65aJeffY5aI59+9imzrgGAoE24F6Z9D9dAmwgAwYkG+/u23+2yIgQC96BWWl3v2JmzZ2x9bd3qDQd+sHdGOxx/j8aDlBEubTPPMvak0sR7PkeFlGuZxECdJ2nkWa+wQbHnyhZlGw6GHMMYWy+++CIDfgBAPvz0E/vZz37GaggESQEm4Kdom8oevXb9unX3ABK6aDXGnux2tEmoHz5wnURAF7YBs6ornvyj9QV6INJcQ4UA5pDsnRh0V3AS3/WqT2VN5inm6E/RtADgKplX1D777HP2/e+/zuA8AJBTp04z41MACNrJtWhA9yaazXSff2AARBUguc2WQLNkp2WBQSTBZPNFVSwJ1KROjidBYZ1gMDVlnSqgIgDEQeAuA534reQb+TzykbRn6H0BINKVEUim+9s4cyoDQHxOOACioDbeQ8AeoAvGqsA5AR/6jWAlBdfX15n4o2fC93UuAY1Y/2IQNAaU42CFDQ6KP47JlHGuz4u+Cujm/Pzg4s+pS+JY9cQvJGDl4Wp8D5Vxmmvce1O2lTK0BYBg7cN777zzDufo9771iv3gO68eCYDI/tf8euvtt+zWrdvcn0C1hedD/5KuP2gzFgOL+j6Ojcl+WnOKE102eua3eSPe9+IYTHSbMQ4RgQ6ujUmzQ74zEwdR4UmqRq8YxxqwtrrKfRf3iISKixcvEvCNY5aAaqLARpUVXkiIKAIguB+cE/vzjRs3vMItUYKiDzyzHqWQeXDzMMNwWYBy2fHU8glUUsU4gNbJ4jhc5jvj/FBlLAJSMcag82tuKE4hsF4gCIBIAEaiwBLQBJsvAiAxjnIcQxlJdkvbYYE6zZM89Mr819TX2uc8sY+ZIJl9sQwAEUgrsF/2rK+Jc/rVAECG3R0rT7xaYjHOcDgYctBzfx0BkAuPPmLtAIDARgYAcmalae1m0z57502bHwGAOAVWqgABBWsSQf9KAZA8FJA177I+UdzkqLGHCpCdkYug3+uDmWNmo3nN5mUBIM1Ucfv1BkC0zy1bX+LYF/OJ2iyPp+YJT7IBjmo7zoe0nhf3irt/5x8f5+sP7ZjS3/3v/vKAcOZDu4eTC33FLfBVUmBFAzYuKMVNUv92ACQXYrr/0X6/AAgcJPxQ4HPJxqQNPW6SEcDRQhErQIT8C+goAiD4js7RbtatlWgQcH0Ypsz4y4S13TmVoaL3RUO0bCjIUJfhJ+dODqYC2qT7Ibf5wZlnvysAooUsR37zihHca0SEHxgAARUBqSpSFtYBOi5F4079zFLOEpzdnGs0LvKev6pMEN59JoKGf0EICsEtUWNJCFwZl86n6T2UX8OpJ7wtAH6sLAVA6AywBDIXMWdFCe/HAxikR0HGEAEEYzYtfmQ08thU3ovrxbnJvxkA8awxOAHd7j5/5KzWqsi69VJmZhAk/vleD8GncQIXnAaAQVMDhVQOGCmRSSAlABD/2wV1q6WGVUpOPYDvO5WVAxaeNerP7oKoCFj53BiQfmWaVeCwCqdqVqtD7BYc8Q7MgBKrVlNWKNoLeif+LBinTVyr5teTKCaMWPzgPTmTuD84zqK/kgj6b//N//crXolPTnfSAl+PFtCcLDrIlNRYYgE++j/9e/dl4ReNaO1LcR8onh+fQQT9XrnqAMjevnX7AxtOZjZIawUosMYzD5Yqu7UyH1u1XGIFiAAQUWDBoUoJzb6eJ5q+ogYI1jfEwbG2lBstmyKQzQQ4pyxsr67Z5WeftVJ7zW7t7tvdO3et09wgEHH79l1SYCFLHxUguK/bd76gCDqAlmrVA8qD/oTaCQgjgL6JGfxlUIrUKZA9ns641swMguZI4ADfu1P01ZoNz8Cbmw16PQZlVjpeWo8AOdaz/d6+DQa7trm5bufPPWpnzz5qZ8+csZs37tq1a9cJKK+td7i2jiddXpvVgM0aaXiqpJMCZSDW/iYFvEelgVcssHoj0SiaB/2rAAAY+J/bqA+7pWplVFFQTwUBfgebcR4Ep0eDkW3f3uI12h2A5xPy2YMOs9WCGCr2L1ArNmw+qxG4GPaT0Peob5NRz4HwCSh0vCq2P3Qxd2Ui5pmm3m4IZDhtg9tRHmiDtgWEPFFdCMDcqwR9j0HFi3tlvod5JqhXR6S9O1UfaoxznxrPDRUgCK6Mhl41+cxzL9jzL7xEirPPr33BoONwNGDwEqL1sA9oC84B3Ixthn12hu/OrLfXJTiASpdGvcYAb3O1aafPnGHWLPY439dTkkkI0s5LAA/ySmi3P/KKVA+Qlq1W7mQJCUzXQCUnBdYn1AqQY6sgKmIRAGmUkAMA5JsvvcyxuLPftY+++Mx+8pOfsBqCVZeoNk0ACDLUGZiGrYB+QQXItWu2WwBAaDezEmaaZToetip6kB1Bbw9g4jkFiOG5AQbCjmmvrZDGA+OAvZqEYTneU0Y97apUEY3vah1Ev3vmct/nJ7QpKl5N+9xzV+wHP/ghAZDpZJ4BIKhSxXlB56lg2NcRAIEIelzvCWKm4Lv6H5npWAwVHET7KVAswMPb1O1TPK98nOiPYG6KEsa1bxwYFlByEAAiTRcAF/hbvpW+t3n2dAaA4LoCQAS64x4EgGC+Y7xyfNbrvD6eAWMcICmv1VnJxkGsAMF55espiz9fUxYBddnh9BUS2M5jlwXwVakFyA8bbAjk+9oy5nzJ1psEMmRAX8Wr5JweMNcbwYbGuUtpDgDcfi5SYL39NveT117+NoXQj6oAIZ0h5hKuUSnbL998k1U1mC+4NsBF+qWTaQaIxICa5rDaS/b1gs+1xLgAwIlnL34//vuw9SER12RUBsyJIMhLAuUFu2U2ccADbS6wDoDRIxcu2CuvvGIvvPDCYlIlKkYZKJ+SZg4vASB6dtk7aCfYNNgDIDbPJIlul2uIEq0AuCwDd4rPB7AG6+pRL/cJfa+OSXCKI8jXK867ZYAI9xrsm0iNSPGJYpwCx+C7mEeqtNI1NCdVGQK9mUcuPmYrq6tJW+L+CpAIgMTYwdLnZjKcKgEOrhqir0rDjj3jvivXNt+zfe8Q24P7pvH9hUBwel6sEXheVWDFsYm2AAAy7nWtCk2LQoVP/Hfxs8P69w8FgPjYQLLlYgUIqg8iANLtj7MKkAwAefuXrADBOCKFA7UyvGoHaUoA6x6kAsTHX9FBOUgEPU8WVTsf1jeH9cWoXLXdsVeACACRCHq9jnhEk1+vQFeOT4q//T5nJbzjuiFfpgKkXilZ3ea2Mh9Tk22tNCX9FcTW67O8AkT7cpzbxTU1xgyj/3b/mHcAXu2lNZNrRLLzYlztqHUKFc7L+uDWv/ZfHvXVh/r5CQDyUJv74Vzs3L/9ryxcSMtHYErM9uT43n13l4wyZvv5SpQsjWBk0NkjmSzPiSSWKhwSOKU08PC1Mst56ZQkSiHqGWSZXXlWO1F6UThxAwx0QSmTjdk0zED07ET8T4Y8NRGqtZTNl1M4uJOcZ5LJqVaAVht/dIAjyBPLsz3I4c8jQ0PH1mtVww8/q5RtOBgyO5NBA1ArJT5tGc7ItCSf8SiJkKZMLWZaMCicL0poRxjEMFoR1KGzEKoZ0A9YdLHpoM94b+kelfUA4w/nZfYPiDxo3DpvsUqFFRiAUcm+IP+pG13IxpSjKSonPAuD6jAyUGGRMBIaOyqrUwaR7Bg6DglAEW8nx1i2bC787QGMZPr6YOSBkftVVFXZJdweChyhbmIcZHgxEDPzzEUPj4SNN9BOZPeYzq3LzLlNwYgtlNAnBwkVIArWOSCSgx/5Odx0YDZzZlipQX3jFzATNzdvC8/y9bFcJnUHgjdeyeKZtRiHzIJKdAIMdJGCasKMKWhyKKuNARbei7eZnsrniN+e5qAbtgh2OT0BjQMGKjAffIw7b3kuDg/wwsEQd1CYQYvL895mVq4ARHGR3GYLwUJQdNVTcAPZ1AJSRjYdT2yu8l5kLSJ7LmXQCfyAg4F1CGuPjHY5LZgXN//+//1wFuiTq5y0wENuAQWWGCgNiQEQf17moD/2P//7WcBLjn8x8xLvy9Hn+hWCGtHxQAXIdrXOYMFtUGD1+jYCEFByOgoAIPg39hBkEnLtKAAg0gBBcjwzyrIUo0UR9IW1PQAgpUaL+5YqQLAetVbX7dlnn7V5c4UACETP2/U1Bj5v34YGyLa1Wk1bX2txfdzavml73S0v+S95gBsaIMPBmMs1wHe0M8CPtbUVZs7BNWLAqoSs1Br35tHE18A6AJBOh3vs1t17fO71tVUG8EEv0Gl5mf1sNrCzZ0/bqc2z1m6v0TGH+DoyEREgaLWRuQzAWKKXXkVAO8jQxlh34ZAAzAA6k7KfuV94/0OvgP0MnRDSZEIM3cF3JjakAMJk5tQ2vnfNSKFl46RRUQaw3LXd7p71AQow4FwhfRCqV6rVNrNEt+9tM+A+m45sPvWKH2iAADyhjUZtBQ9cC6yPSSpZEDcFENXnBI5qtSwjHLQd4zGoq4bcklXNKQAkjlFMCwVnqBVD/YBpBoCgEgDXeea5F+25K88zyAMABBUg/WHPKSWaAPqd+gQaIABeMFYgJIHz7e86AAIgAEL3GNNrZ9bs9JnTGQUWSSBDQo0C/hOIbSabTnaPZ7TmoAaqfSrmYwYP7JUruWgtKK40T8XjjqpR9LcoxSD4+9ILL1mn4wDIx9c+t5/+9KdZBYiCxHG+oz+U0X4NAEiqzJFdqOA2uP+h63Ocl4LsqjBTQB/fzWxv2KykAfUffUd2OY7V8+uaSjTCseynkKDEyqRaza5cuZoBINCDASAKCpDJxNe7PxYAJK71CHDTskzVvFg+4QFEAETggsCjeLyStorJX2hPUU1h7c6SsVK1RtwzFHjEeeF3YR0DcIH1LiaX4XMBINpfdH38Vl8r6IxzYa4LANHYxv1gz8H5IwCia2m8aJ1Rwo7GioJEWieivc1tM3DOFwNKcY/VmHXQLBdmzwJYADJi9Ud6RgDgeDatB7TDEwCC/lObaN8EBRaA39e+9Z1jASCsUINGDhKUmg3D99GmaA/YzwBAlFwku122gPxkPfeiTZH7WPHzZfM+fl48dlnwWetO0Ycrfldt5tpGvv7iPSQ77Wxv2/lz5+z111+3559/PltDub4CEGOFwJR7FV4RAFEf6nkxvt58801S/2Hdgz8hikDOFezAhyQkHmctjMd4FWtuw8XgZwxwFoOdca+L56sxaVAaX3msIY5nt0FmpON55plnOG8xLzHfaL8NBpxnoLkqAiCqANG40h4mUPqo5y+VF+1VtXvxeeJ40L1rbcttB098kP2Az7VvRftC18BzxqowjT0JvkMDpArKg/CK93XQ3wc98+8CgBTH/7JzHpcCK6cKR0JJToF1GAACCqxWo2GfJQCEWjIpBohwPfeOr4ACy5/rGCLoSS3oqDaP8+KwsVcEQJA8NZpVbVpCIqUDIOiD6nzKipalAAjsSFvUAOEYKlzYc3P8GRs2tgYBkJwCa608pQZIZTa1WgBA4lwoPpfmQNzLi2tCXEuXUWDFJAbZVHrvsLajzSoe18KBJwDIUSveyecP3ALn/l6uAZJlRIjJCM5lVjrPcLA7s2lacoNCFNKBW/5fKsj3f0sTItOGEPWET2vPQXduUhodAArKEDp2Y04TMm4+cKTxvgMBQ+v1e57Nl0pYlRGXb/xJ+BBGYxJP1flIY1DIZsB5tBlqEYBxjIwlZLahvJ9B1lS2imO0gEizA8fiRwa+qIfkjGkD1b+byDhvNJKDBSE+Bz+8lQTGIMMddBM18kUjKAtqCNJi0DEbOmBS9sxRtD24XHE8QBUXsq4x85Bdk7JcYPR58LlGegtmPCFDdDwmJRLE4EC3gHP3egMawZ02suSBO/tLBiSOxd8UaK1WM6HDmH3C7Ebw/07GNkeEKoFW3veLopwp3rKYpZNpcLgAKL6Xjz9tGQh7aZQWxfbSTZPb20tcY3Znvinen0USNyP87VTohS0qVGhns2HJcTCcJ8sU5dig6bwAMBJol4ZCNt8pDk5wyzNdnfrDaTsgYItgV6oKT78LGQ+J8z5Pa12EN11SJMuTztm40vNFmVS/tzRasxKX1C16P2a+qTQ7gS0CBuNvqbUQqBMgSYPeryMAjtodzCh1zmjMSznLMkodjHMABPQV/f7A9vd6zC5249DHgDvMDooqM4vzO6tEUcbizIb/yT9/4LX35AQnLfB1bAGB/8WAxUEAyMX/5T/I9kwFPWQEx/0xBgQOem4AINAAQfDh9s6e7RIAmduw7ABIbzonKBABkOp8QhonVICc7jSZzdqpV5wCC7CCAqmMwDstVkYFpBuhHeMOXanRvg8Aaa+tk+9fAAg0k5rVFWbj37mzRQ0Q7IkrHacm2tu/a/v7O14lOAO4PLLu3sAGA1BiQeiwwTZrt+q2DhqslVWW8uH60ACp15tzeGNxAAAgAElEQVRWBr1TolUCAIJAOvbIXnePdw2qFtgOyHKvZQKgA9tYR6b0is1nEsj24JRXy7mx1mjQsqDOle8VyMQDKAPhS1R1IAmjZOUGM0loo2EdhH6JTZKIM98DleTMII4O22A8Hdl4MqLNMRwjsD8m7RP1lRBIncFeGdrM/BjYMuPZmEB7udKws2fP26OPPmGt5rq99dZv7Ma1G0zCqIFCsezZ/rUqbBaA0xCKzwEQCrgnOiUFIOMYjoFZJaYoIxxBUdlaPiSUcICdOrUB30vVA9wvnBaS3PoTVDbIVvO95OJTl+3S5WcJXAEA+c1vfmO9/j7tqZWVDsEoiJx393c5PrwCxIGKPnQS9vfZ5gC4IKa+evqUbZ7apH0FPS/leZC3G0AbEwkAqoySGH2uA+KVEQJB8Htuk1FejUwABPRWIw9Sc4ymhBg8X6OeqiJLSJYA1drALly4YC88/wKrd7a7e/bh55/ZG2+8YWfOnGGQWdWlCiLFJCH0CwAQBL0UWMKcVpY9kqSgO3P0K0+I0voSk5dkUyBoXMY8SQDIgq3BPd5BNAEBCsBzPSv7uqBqBQbVrUQfRQBI1AABBZZE0CEW/3WnwBIwprWbmWkJpKZfVgBAFIyP4JGOlz+gfyuIid8CmOBPEdSULZ9EujVnNU4EZOE6qtSS3Rf7GBRYndUOk3aUHKN7FKXZnTu3GXB2MAUAiFcaM4BPX8UDs9B+W+2sehVSqmbBuMQL9yHdEtyrqhiyLaSgQ6j3vRI7VhtEatwYylTykSfM4YU2wPUjAAIPnFVsZYC4dQLvbVYue3VM5nengDNJZ7E/sHJyZP1enxUgBEC+/R17/ZXXDqwAGSUwFdX2XDMrZas3m/bBBx/Yva0tUvfReiZTAeZsfs9aY7lOpvGkiv1csPxg/8nHEMvtssoZrudKTEttipPDF6bvxv+ldaPwN9tTiY0AhVJiJPZUxjagCZoAEHwGSrQ7t2/b6VOn7Ac/+AE1wOjrsmo96SZUygT8AYDgugBAmi0PeBYBkL3dPfv5L37OY7t7Xe5/WFczoDGA1oeueylh9Ki10XUoZfOk8RfaTnNUCZg+6ZOJFP21dKF6uWLVkK0tv2wBWJ/P6fejWubll1+mfYSXaMFQ9QLbDlURjz/1JKsjpbtUBEDwPQGQRz2rZ2IsAiDy5YsASDEwW3wOtxlyAEQ+dgRs1We6R1WVad7K7sUYAnsAKLBKoO0MSZt5bmZK0OTiGcbvIQ/N3JNjbI+025ZlLRXODWDjOBogmMu+TnvVgvvVrj+RV4A0rdufsAKkOhnamdVmAQDJNUC+WgBkGSx0kAj6YuMtA0MUtzpq7A1LFdsdT+zuva2gASIABCwT0gCBPsfvrwIEfZABIHNUgDhlrPZRxTPjulT08YogqdaI/DgXBlaibAQQNRdkW2VrzyENiOvFCpB46J2//V8d1fQP9fOTCpCH2twP52IHAyAJ/EjrRGZ4hNCyFoh88Ugh35znJ9Bus97Ad9j0OcCPCorCUqa3JpCya+JEkmOL72OTgfGKoH+/7+LgKsVWMJ6TL2XAx4VMjg03wcRNretoshfRTxm9zMJbW6MxLhG86NThuPgjw0DXX7ag4losIU4cofi+7iP+xt8STJOjryCtMtOKC494mCU0KCBGixYNuZDlGytbcIycFJxHTgKC7NBZUGm4Flf0D4ANvBCAwr0qc0OOsBZjUVcMQElUyP6SEyRjNgPlUmVBthCj71IFTLGdskU71nMUyqvJfZ6Ecn1sexBf5/ffyRjU5zFzmWCTB82KLw+qS9QrP0c8bmozm7DKY/EV55JQh6IB5/MkiaGnzBQH9ZJwFhxWACQUaA/aG4HuCzzCSct26UKT6kiyz4pYzX30aIUydWE43haLGd8EjxIhjZ6jGJDQM2fgR6hewrGiysK5dez953CYxoNWzq2M33ByBr2RjUcpizj1ta8jDq4uACCpDDoawJN/+H8+nAX65ConLfCQW6A457LLq1yvcD8CQGJQKgIgOnxhbV/yTLguKLAAgMBBvrW9SxF0VHwMy643tD+Z2XDsQSFR86ACBACAKLCwR3dqANThJboGCNehDABZ1ADxIKfrT1DYNYmgxwoQiKCjAmTWaNut3Z4hmFErg09+3e7d27bt7V2r16vWajro0N2/Z70+dCcg1u0g9WCASk2n62nWQPkEIKJiqysdo8g5Kt/mc6s1OgRAUAWCe+C6VKvzGCQ0TMYIcJf4PWSMcl2besDObGCNBjL1qzYa+trbaK4wCOtOvTv21XqieSDfstNEzWYeEIQGiFeBYA/seeBcwSEq0HuQaw7wIdGR7e24xsZk5gAIQZDpwMH5qes0oKoASZCs3KmA594IsuA3+rPeaNtTTz1jV557wdZWz7Ca4PNPPLO21axZveoC39UKBGpBHVCx0dj3bOkzkIc+USoqCKEgrMafEmB0nCiwAHwrm0LUlhJBdxvB91cyoTMTVvvL3GZos7SZo7IR13rk4pP21DPPWGelY9du3GAFyF531xrNBkEv6LHAFtrf33M9G9ikKUA3RGVMb5/XQ3BzfWPDWmsbDBiJboPOYwLNplMPkiqBx/dF7ryZTcN+ZOWM2wpDjMcMFJmxj7Enoi+Q8IKEGOqvoJo42ag4IwCsQS8BIC+8wPvZ2t219z/7lAAIqiAAgCiJKV5DtgDmsgAQUvykyhABIMxat+Wc7nHpkH0hpz7ab7HfCYAEalnOeVU+p2z7ZYF3ZZYr8z//Huz2ml29+rz98Ic/YqBvNJyyIgyBaABi3heg4Pv6aoD84s1fLoDXbNsEgGSJYOiLFNiWvR9tLbW52lP9EwMuAkCiDaW2jJQ6+K6uK0BK/l0EHCJ4sn5m06DxIp8E94Zz43esAEHwVRUgsh8FgCgzHZ+vdVZIB6fnkk+G8+E4rF/4LCbpFZ892r0RVNN9F8FA3a/mtJL/NC/UVgTp01qP+8HaRTrEROuFbFq2OxpSFSBpnHN/TTRkqOBAstBr337FXn/1ABH0aoWJairhBniA9qrUqvbpp5/a9t4uNZzk57GPx06RJ5+z6FvjeYp2QPS3i75OTMbQuIpzPNoW8gViEK94LdCRsS0TTKLPafNwjwON18TpACcTu3vnjp05fdp++MMfsqIBY4yMFaBNwu+aBxgPo8DSPWKtx5728ccfswIE31NlxO9q4ml8HfW9Zb5j8Tuxjw47X6OUAyBF/yyOa1CjoVrmu9/9rmsjTSb01/C8ACEFgDzx9FO2RjpHB4HQJn/913/N6hCBjri34wRSlwEgcR3S2OAcSICm9iJOlVTttjgvHfQTCKm1S+9pTlIzZm2Nc1HzVu0jzaPB7pbN+rnGZmzn2EfH6S/eNyRjjgOASPPriIECm+V3AkC4xuaJAREAwf7XG0ztxk0XQQcF1mIFSAJASPvkVFqHUWB5VPFoEfSUdV140mUi6KkBC0cW++G4AMgISVvjggZIVgECAATVT14BAquVySXJWMQ78wQmiQKrUhpbZUlsiLeLfS1FjSCCHimwlgEgsg+La2Mc+3H/1nERJIk2Gz8/hgj6cectelYSBMUheu9f/6+PWt4e6ucnAMhDbe6Hc7EHAUAEROSTpQiAJIGbLDiaQJAlAIgADhmA2FSiccJMpASZM+MRopnM6O5n5exawLRBCQApUlZlGU/K/U4GotBsZYkVM9ewwQlUcADGAQ9dLzp6MRhEoCVlEEUwRMeoeiWeL35fxrWABA9STDMDPIqkR+Mf9yueWxn6GQ0JFtIUvNf5dB21F0Yg7g2bO84D4x/HyhEREKPsOGQ74L5JQdJuZw4IjDw5IjgWDsTe/j6zBmFALzNctclr8dUinf2bopIpM6gQYM+POfhzOK/IvpVwZnR+cyOoAIiE69CZRhbmMQGQuOHg72UAyOK58o17uVGUi7NrPOO+cTsOejhNmQMhySlK98qAEbi8k9DjspXmQQAQbdSOdS4HQMYUTneKrgiCLHMk6ZykwBD+xvMgwBKFVumYQEQ5UVXA0EZWX6YZQuFZBziw4c6YsZtrrDA+ymNyIUQFcXV9Bc54L//o/3k4C/TJVU5a4CG3gNbaOOe4Bh0AgIACS3NEzuoyQDOnTbxfCFLXBAACCiw4wREAGVXcSd4fz2w4caqeCIBAA6TTqFEDJFJgxQoQ13XKbZAYRDgIAKEGSLVqnVQBMqu37dZej9WR5Xnd1lbXbGeny39jbWnUPSjd629bf4BKDWTPe4IGQIlqtW7tVsdW2mueyFEtZRogqABBO9ebqKCsE5ABAOIZmlUuUAjODPo9rwBNlbCgEXVAH4F3gCNY23CsB5CrtRYrNUCNhPbAcZUaAt0jG437Np54hShyL7BmDgcAmJARP7Le/j3XTkKFYdKGAGbCPQd82fpJmhGzEqoqHdyw6pxB54QTcPzMp2XeOwAQVHHgB/0C26FcqbNi4hsvfstObV5gsOjTjz8lyAJgqVqeJeH7fdKa1Rsda7RWOfZw3wg2wLZQ5jH32SSMrn1DGZoap+yzBugSQa2DypeURZyJ+Xo82OlFHR9pNlpWRbY5gfHEEU5QSHQuLjp+/rEn7OlnnmHlzq07t+3dd9+17d1tZp9vbK5bu92wnd1dGw68P1EBomqlMfRcEsUbAZD1dauvrlu74zRAqM6Q/e0BGtcjQ3vnVKcOeBC8YoIENLAgaO7APwpOMJ4U1GYVxNirSetVpwdDhjIAEM1nHIsM8kF/aI899pi99NJLtrqyYtvdrn3w+WcUQUfQS6KwtDfRw4l3Pa4TyIRG1u8CAFKFzsLMyhj3Idv4oCXQgag8EkTAKmS9ZgFQ0LgS6PCKbfcnkEHv2mNuP5SYUIVAJY6BjYFkHoBF3m5O5YZ1B99DP0YAZDic2Mb6BsFLaIDA5p1N3aZgddHXVAQ9AoK01hJlUw6AzK1iHugtAiBoQ/VpDBgVg9AxiBL9uuhzKGgSrxPtftmx8T18Z+30hnVWvepcAXYBCrILoQEiAAR9Cp8En4kCSxogmFvrqABJ2nQ4j/YZ3Cv+hm0Z/SA9TwwaqU3w3PKz/D2MA6ybTi0bKWbBfoCFA8+p+S2blhTRonAm/e6MbAmo8scetLrqGjeiE+E1AwDCeZiq/vu9nv3mrbc4R1/99iv2w1e/xzUKey7mJM557vx5VphHAGQk2slyyT797DPb2+/aOFH2yW/H2rCf1mGsaRoTcd7H4JjGSQQq4nyOfa41YJlPoe8Uf8u31HdRBea2jIP33heJanfk4AcD3aMx1wVQYF04f97+9E//1J5+6unEhoC9dUoNymnVK5sOAkD0fHgO7E1/9Vd/Zb/97W8JAuA6GIfar2gfJTD2MJNP4uxHmYUxsKn+iXaZxquoI2Pbxfmr69ShXZbW23ie2Ma4JsbQc889lwEgtFWo6+jVIaqKuPDYowT0MefwWREAEcBw1HNmn5fc/y2+FvcHX/vjWIr+XR7z8T01grERAFHboh0ImqaYR/S1cQzWHOxx/d0tmycARNc+CPg4Dghy3AqQhTjUIQ35uwMgDlwoZgb9CVWAEAAZThc0QASAQNMM9FcU2IM9Kwqsr0QD5JgVIDzs6AqQ4tpxUPNNqjXbn80XRdATAIJxn1eA/L5E0F0DRABIDUni86nVprkGiJ5F81r7sX5rTV027+MxnJOsGHe7S/NAIDjeVzJ6nGcH2m9IJwpxqXjc9r/x3xx76j+MA08AkIfRyg/5Gg8KgMSsHPcP84An/60KzKQLkFWBcFaR/C/LtojBEwVLtBkwuEsRZQ8mMLsKQdwkWqkyVhg2btA7XQJAkEhBFQ12TvZkcLhxi4qSPh0bGIdC/rUoCBgREBFF/ATgyPAulkLSEE5iZLofZcoo0KqFRoCEFiV9T/9WZpSMeAEn8Tz4jpxQGTgxoMsF0S+4UPofDSUFDZxyoZZVhAicUuAd38E9wbDBe+LY1bliphT6kdm7w6Ht9fZtOE4VL2ncZxUR0v3Ia3IzSrCFqgln9MgqKSQyGCmw9Hn8HvQi6jUEw+EnpEA4DGHylzvVhdQ9ss0jjBVs3rnShd98PL/H/YMySP5gPHYCrvSA8t9v9HipYV4mu7gwMFCP8kZmrng2L/4WLUYE/QSK4QwyiCC4i+qbgzem/JOMQj8cHCtAWO/iJTTeDvo7ACCpxCb7nNy5icOcIEiib4sbdL7xJtFC6YtQZ6ZutTqMC9DC1UmHhucUGIcgBuazC9Ii68yrYngc+DZBV0J+fe97n1u+vvC4RKnHLF8mkgdBejhO/+hEA+Qhb1Unl3tILSCjtph9icz3UMOf3U0UQdecjftd3JeK8zs+Eq47KpVsu1L3CpCdPdcAQWC26hzSvcmcwuCk4YFexhINkEiBFUXQlcGPBYokibEqMK3nxQqQIgAyrbe8AmSvazapMjDd7SKLv8+gaK3qAG25MrFS2ZM2Wk1P2AC1FLSPoBHQaa6mQAw0QgAEOwUBAti1eov6H2NQfU0hVF4jIOL2ETKP8e+qV28yqIbqCt8DRuMdQzVAuVS3asVL73d2era9tW37vS4XalCm3N26ZsPhwCbTEQOzXOfm0gtLFSAoo5/3km6bUzPguKpVndKEFFiJLiJRLKECZI5AL7LEaq7txCoP4mdlm+FNjKIK9DsSvaFNKXg+m1fsmWcu2/PPv2Qba+fs7bffshtf3GSwCSBSvZaqGuYAOcaAlqxcBnVVidXAAkAoZE8qUK8UwpjL13MFwJMuiQKOVdCDgkKmzu8KUCJYFGhS8T4AAgcR0BtJG4UqCQ44af878+gj9gRoCdZW7c69uw6A7Gyx/TdPbVir41RvPVSADAY2Q7VQypCeDADe9ykE3mrUbXVt3dbPP23Ntme6y9FE1RGe03XhnNIT/coqDwiaoxqHoIbrxrltSRIdQ8yfum1MhkmaAzx2bHUAde2OtSA6rUqMlD0LsAmC7xBBf/mb3yQAstPbtw+ufUHQKgIgAIoIgCRbIyYRfP7Z57a9s+0UP6SZdDoiBgTnZavMnQbosFe0c/w4Ve7K4PKxN80yOnLaL3wXtinsaGlLeMbuFttMlLfwCVgVk+w/UJrUarCvm8x0/uEP/4THQt9n/Y8IAHn3vffsZz9/I40J2b0YGTmtHPoCQFSt7ALgAgY4h1PgQglDAuTUX8sSb+L3on+jPQLn1PnU3tqH9O8Y2MX3Ns6espW11QwAwXueDORgAl4AQBBgRT8rW1s+DY7BfgL/BT7TaruzUAGCfUZ+nQK4EQDR8xZteAVw6xVfL7G+y47kPGB7erUBXqAoxufcA+DjIgkwtQf8EvkxCH6KLo5i06trtobqQIC4iQaK8zlV8eO+2HbgpgdrQq9POj6MewAg3/+uU2BhjToIAIEmHnzlIRL+SnN7//33bWt7m9p67EdRnA2GpO4DSIQ2jT6n/EW8VwTSdJz6WG0Zx1txHYhBu6i/oPERgZJsrw+0u1l/kTYY2qSJnQIV49Mp911QYEED5M/+7M/s8ccuZkE/BsNRXdpwLa/DNEAUVMd3UOHw3nvvkRYJ96QKEO7nZpk/fNial/XnEWsjtT1FSh4q6KN9F+20wwAQfBYrQGTn5cmCDiK5vbFjV69ete985zukBMMxmocYt/DNYN+dOX+OwFsEQH784x9TW0a0b4fZi8XHhw7kQWNkWVNpXYkgR/43qCB93mvc6rf2Mq1l2EMwf5T0GdsGawraYwQKrJFr1sU1sPj3sn8vvfdjUmB91QAIEis9+O0UWPK3FwCQZtP6rAC5xQqQ051GVgGyAIBEEfRkf1Ozj1XJMCEngN1THOU4FSDHFUEnKeB9zbps/T5OEH/eaFrfSgRA7vYmNpnOMg0QB0BAiff7EUFvII6VNECefvppUmAJAAEFFuZdTC4vAiBxrSyC0GqPeIwAkHgerQFxLdEefMQS5XMhMK3E408AkOO03skxD9QCDwKAYNM+CADhTZF1It+UPGSc/xt80sjCZoZa4t+V0Rgnox7Qg5PIyHQDEUYhHDsZBELyhdSrJK7I+6sJXXSeut19OtGuIdDJFvfoPMuo1sICp01ZI1oUJJau+4oGvDIGcE5sjviR8RcrPLRoxUVF4ucyNFThUawAEWCiygsYE8oyiYs8jG0J1slh0PXwW+/hOsqWwnu6TzkFzHRDdm7KjBIwo76Uwx4NVhj/ffB/J65dCt3zJy89Fy1VsBoWDAgay1nKRxBKD5Ua+Wjz/N/cAEniuEFjQgYOx4c3RDa2NFYkFI8gApzkbHMoJhXQll5eo0qjquQUWIcZPAiMLXuhDxEEwzijcc3g/ITzIZsrBT7ZPLMlGaoUrD2khtbxl7y9iv9OVU1ZnxY2seh8aJNj0Cy1bcxg0Tzh2FT5frpy0YmJm7G3g+sFCZTDc2LuYE5wvkw8IzQDNgCAwKxKFSDe556Zh/8AiClrTfMI19F9UFsI3PP/xf/1QOvuyZdPWuDr3AIyajXfOIcPAEAe+R//3Wwdi861As9KZsB8jIZzNLCZkQmN7HLZ9uotBoZvbu9atz+wCeYbqhjm8wUARJSLoMCC3kenXrNTnYY7o4neEDRY0AfxG0wZYkS3BXr6R7BMsP9gX6pAAwRBEFYDLFaAjKtNu7kDgequzRMA0u8DjEGWI0BpJFzgO+BLR5ZuydptARbIPoXtUrdmPVFg1fFeEvGeTD1QjwxyCL8PRzYcgyarYeMxQAJQJQ1SpUfZBj2np4rVeqPxNiswVlc2bXPjHCsBr31x065du04ApNGs2+nTp2w43qXtJACEe+ncgzmgc5rNEDqZWbOEIADWPNd7ww8C09zDaPs4jWY9CXqPp9AJA/hjVqp7BSkKK1xks2TjufP5WwVgzZABNGTJSPz96acv2eVLV6zd2rBPPvnEbl2/Zb19ZOSPrVHzgFGljMrbgY3HAI2amW5E1BZQlrHGnCpQtZZHp032V6OOLPJm2vOVsOKAeNwLclsV2xWqLNHvAE482IrhhXY8+9gj9viTT9rK6ordvnObwsHbO/eYIHLm7GnrrLY5zrfu3mZQaDoeZQDIDBoqiRarWa9ZZ2XVVs8+ZbWG3x9euC7ozlT1yCoSJpi4voJsAgV1YjCEfP1lD3qjp5FMgWcEhQ3sRYzRdqttrWYrF6lMwaAhEgtGE7t48aJ98xvfIAByb2/X3v30E/v5z39OnbxIgaU9OQKq+Jsi9wiiBgosASAliLQfAwBxMy2304oBM+3bCFYisB/XHPwt30CVAviNe5LmH+i8lNijShEE6CoVn5cvvPCi/ehH9wMgqAbCub/OFFjvvPuu/Yuf/dQz3oP/5RoTbkfhB+MDAAj+Vl9FO0wJW3F8yaaLmaKydeVPRf9BtMKiHtWx0W5V30Y/AufaPHfaVtfXHBROFcLyXZT8AwAEgUisHwCtReuLdUcACPwXvN9pthYqlkjZl8aZABC0A9cx2bQFil3dqycB5kmBCqgKCNTc1F7J+Ziou5Q4pjbgd2eogHQgE/eNvW5zY8PWV6H75Bog+hEAkiXQga5wOOTYBgACv+6Vl79t33vl1SMBEOVWs6KvWrF33n3H7m3dc8rI5IeRihlJhL0e/Wi1rdZijbHoS8rWLiZsqf+jv1oMUEb7SeOxeHwM6sPCgL8pHx6/OWZTBYiSuth3XgZl169dIwDyN//lv2mPX3QAJBuHAFarXhlFDZCSa4BI76II4OEeEeAHAKIKELSFKmVYvRcE7g+yD6NNdqgNmXS7tOcd1H4CKg87F9tsZgaMoWjDFQOkADdAFwoABDpRWgPQ1tRC63YNNFkXn3zS1ta9AgQvzM+f/OQnBCsjAKJ2PMpePggA0XqhuarYimwArXN5goBX/HlVpa+Fce9SXAPnQ/9FUFVjSusnQFfqXPW6Vpt5smexH47697Ln/kNVgGQACG0drwBBn34ZAARryhS2JGMnHo+IAEjFUBGLmAbAFk+cOfjlbBL3VwDdT4EFPybSLsU1Ip4/W0ePuHKkwDoIAIkUWGSDSXvCDNRjfD7QgTnIUy1NrFxKdOaFazOGmvaa+nxEEfRGaW6d2dgeFACJCQvFOZfv7YsaILi9OD9i7CTOu6PWKX0ev7P1F//kqCn/UD8/qQB5qM39cC72IAAIJoyC21zYF3Pe/d+hKi0CINyUmdDoFSBxEkUjI24OzMxLlD5CGJEJKINGm5WMS2WkizIrMwTTplZ0lmAAAwRBZhccOGUQRuc3GvYyXnU9F1Vz3lkFZGX8ydiXcYt2w+aInwhYeLDDDVxtlnIY5OBrkYCxDqNXAIhGjNojAipyCLLFXiBB0L0otocWvUhfhfcUMMD18LcE4UU/ISdG35cTIjSdATFwe5IWIBkYNO5TWXigO4rOjnY3PUNcpH2Y5Y5GcUHV54IU5tCEmCHzEHUIUaAwHeHcTFnf8JmTKCgDBQEAoWHlkrL5K4EfBb8o+1wUWAdhEOLvLq4CenZUKal8muMQAEjGA+/f0rFyutyRSsJ4cFoOKbc+SvPDnYT0ysRSllNeiRw9Q/rRXuWSs40ki6U49u7rvzBO2d6BwxvZKG5k4yenBvM1xcENF7XFN/24CrhHqQ2yWNnh7ebjujjvY18M/tP//eEs0CdXOWmBP0ALFB0/39+XV4Cc/x/+/sKeoO9qz5NhrT0trk3FeT4tV2y/1eG+eLfbty4418cT66PqABzs85L1R55F2Ovtc05XpyMjBVa9ZqfbAEBWrA0B76T7IceYPMM5CZZn9eodBvmZ+2ylijtbZOwtIYBfsbXTF+zS5cs2rtYJzOzu7Fm1BC2smu3sQK9hSBH0TrtGYWsrDRm0RxC6VvX1ZDJGsodTmVTLXtHSqjVJp4RA0mDsVBElJBRIowkaDKDUgu4CAuLQ76hVaTMh45cuYxLtRPuWprvUtjq1ec4eOfc4aVE+/ugLQ7Z9r98l3RYyoCezLkFhV2Oa8BnrtZaLYA/GNptQk91Kc+et9ojBj+wAACAASURBVDXX/68EkfSU0ezrK7KtUVFZY9UBqFIAFFfrTmPKOgnodZXL1HNB5d7coAsCAAW2zpDPU7KqEQC5fMU67Q1qRHz0wWc2HI4MfQgWMIL+855nZ84AJrXozKLaD/YbOO5Zy6fyfILfoNqqepA/ZTAqKOP7mAfQoblSwkVkxzLYJbFcr/Sgk50C7r4DJq87S3bI0wbOnD1nFy8+YSurHbtz97ZrgOzvUhNkfXPd6o2q7ff2bevuXQYL0RbQAWE1xGBsowSA1KAZA5u0BSozpBJWrVz1oFGl1mTfjUdOUwaax/GwlwR+3flnMCbt1sitRPUnNGOqCTyj3SrpYPRDuWzNOuwLp1DFvg2bDYL10oWrN5oUO38RFFirq7a9t2fvf/KZ/epXv7LVdc+GJSVPDTotAGamngGvn9nMPvnkUwf1BiObjl1sHtRXTJwKmYHHWf5kP8gmjLYPxy4AuGwQpyAexkPQAcF3YPfvdbueCNVqUXdnb3eXY2ql02HGMqp1RsMB58JzV67Yn/zJn9ipzVOcO6iWRuUM5gPnI3QOEwUWgtd4ONAbMZHCvLoLQJPNVUl0nKc9/BjaomVkLiNZqcrgLNbT5557Ns3bmW3v7BgAkJ/89CfsUyVVoX8mqihmYBgVCgBZvXpBNGDoy5xqLdpQyQoOgeJUpJ3mFYYvKMeSaHUCFtAOsGfxgzHnJWO5fyAxbD151t+Vsm2ePW3rG+tWT4LSWGt8Didx7tmc9E5euVOzjY11ajfhOGg+oK8wRuG/oJq4XWuEcm5oBiBo7usfKNJ2d/dYnYVzLayNGL/JZ/ChltbGgj6eKkGw5qNt3U+CHpILlePZ3GcVNZtXqbP9U6UU+gxzEuN1fW3NVlZWOV5RqSFKEdyDwCkkDaI9sE6Aourtd97h97/zrW/Z6997zVZXVu3evS1SOWE8njt/gesl1nLuMamyhPfWrNtvfv1ru3X3tk1m0GSq2hT/TUCPN7DuLhL7ugwgez/DztY+4T3jmnz+rKwqZKWdU/bmOkxoz1R5mDr0oKCa2jAPgKa1OnvD12XQVnGP1yqftD8wzuGQYG7ieeQb3L51y86dPWt//ud/bpeeuexrLkAgJkzMbJ70ZkSBhTURvhnWC/YnKyVnPBZ98cbP37B333nX7t67S3/XtbeSthT2qVSxdNgM1zk5xsIAXAj0p+v6pp3vSd4cic4xfXeRRnAx6S76rx6mTfth6jeeL8sr8fX9zu07duXKVVJggT6MNNNTnxuwYQCQ7O7sGiiwNk9BMwl6odAH6bKCEOCIJy74DdJ20H3z9tNFM21Ov2fRP2p+yS5aGDPJVtJ7WPcw77t7u7TbFEPA/jgeDdx+ga+a5jISdjlu2VduV4AmcvPUKa5dSn5Q7Gh7d4d73GzQt+pk7JVlTLRz2lIkhvh9em/6fCj0Pv9dTIZUbxy+F0RQ+rAjoaeKe+A4TYwYk0TpyWck/Ts0TlAB4nSSPH42s0Gvb49ffNweu/gYbQEcP5qW7MaNGzYb9myz07L1tVX7/L3f2Hg0tPJsyh8+t6gxxaiRqrN5r/HvJdxmMZlaw4I2bWKb8VZTAFIZmmlMBXrNPMaYtz3tIVYCq1IkxDsK/TOyku2Pp9wXPru7TztjOKvauITETDBVtJzaEBSl1CQEpWSKVdEDKbM6elpy27NMKrcZ7a5kteSTLHRiZTYlDW7NZtYGBdbTT9np8tga5bnV5hNrTFGXguZwek8xiiyuGXncbAEAESOH1klVzGfjNC3IQWMurSyJLjamZR2xmiWmkAik4hsnFSCHz+2TT7+CFngQACQGCLMFKNwTN8uQBV8EQMrIrkyTftlCXQyKasPIjUynfyganQcBIDrfQai+B1V63JCVxaGgvYI5AkDwezF4mvLpE92CgKHoiOk+9ZkAEN0XnCdcV7yKupYyzygeHrKRYPzieGW76350HWXVqLKhGGwWkqzrx/aOQXPfi+6nysL7MsJVTo5rKeNXGT84Du9LTJC0ReCxhrEO44iOVeJUBQiSOQVuUMX7ZoVA+onD/yAARPdeBECmE88ihaHjYzeZxDo/ghwMmKRAeAiIOwCC6iPfxGWeLEqa5zWqy4x2VIBECqz4LH4vATlMH+YbtbHfYZAo0wT87sha0djW+bSp5Fmg7hiXkZlbPZhi4ncCQJKxwhL9JZofbF/nFPMXUyAWAZj4bOqzw37r+Lws2U+tSg+NfbyXtREoZcYw4svWajqPuuZMHHMxmKK5tBAwK5Vs7z/6Z1/B6ntyipMW+Pq1QHFvy+7wAA2QCIAI7I77edx3j3paAiCNtnMnD8e2B8714ch2ExXUqFy1/YHTHSHgjeuA67ZGAKRqp1teAbKC5YUBtInNSl5SPylVk9giwHd3PF2UEL8Bd3h2qPacWblmYwIvFdu48KQ9c+myTas1u7m9TQe+UW0z6Hnn9hYpsBCAOrW54hl/YwSAoO0wQG4Xrz8ajBmA8jioV022Kx1rVJtcGvsTB0CsBmFEBLdrVut0eBzaAY49AlwAQGAjnD1/gUE/rYXMmhzetUatbGdPX7DHHnmS+8RHH35hX3xxzQb9fVapoHpwMtsjYIMtoFSa0rFF0JpAQhfVCAieVmw8RUWJr+uqloNAOq8JJ5jBrJmNxjO2OwIdOAeDr3WvVsDnTOJAlcjc7bXZbECwGvvvqL/ve/q8as88fcmeffaqrXRO2fXr1+2tt96no11vgk/LaQyHk30bIjgxL1uj4jpcaH9UiixWuuZUhr6OI2HHAaW4ns9nqc+rRDuOBOWjvaR2UaDR9yAH5B8995g98TgqQBwAQdZ1b7hvrU7L2p2WzctOB4oACTPrYfeAW348tuH+yFBpwbYrA5yq2kppYGME3qtNKzeQoDOzeQVJMJ6xzkocgEsjgFuwXdC3bpVgFOJe8XuErRj88yOnCcJ2jGuj7AmhPdoWrZY1G15dI7ofAAMAbGAXbZzaZH+/8I2XKGS7s7tvH3/yBatcGu2GNdsta7WbVm1UvbqnvKhZhnb66IOPnSqnP7TxcOJ9MlXAE3ZfMehz1OqxaMct2FTY65MtgPeLY0D2ghKKYGurH3GPaCdUDqAiBHN0n9otQwojEwA5dYr9hu+LMhbfi9XSAhlUqYBzEgBptwnmfVUvYkiJAg7n/+yzz2x3d4cACO3D+ZzUY8jiBwAizRPO1TmoyFyUPrf5AeTk6T1FG0//lr9yUJCaph+vgai2U8vJXkVbi46MAEh6xaBIvE601zfPnOJ4lJhy9NG0/iDjHgAIriNqM32GS3HODYf8vFWpL+jPaD9A/6GtMF+x/8REMK0JSgrkfkO6Ofcv9OxaS/Xc8bc+0/1jnCj5rHg8/EBcixUryQ9UQlw8D/pRYAmeDc+JewcdH17f+fbL9oPXIYK+RprELz7/wjqtjp0/55n74yH2ToDD1Wwtr7fq9stf/tJu3L5h49mYjAwAQnD8/l7PdrZ2eQ20l0Ai3Ifmnf6O94lnUdKg+gXfR0VlMdC5bJ4cNubi8agmlc2fjbHEQAG/APsDxt986oDN1r17rAD5G//S37ArV57neFW1GIL2Ag8EgKC6EvsqxwMzCCB3APB3yn5488037Z133rHbd+7YPK1vspm0dxy1DshGUfvFMRXb4bhtUvS9Dro+1+NUIZ/tgSkpIhXVOgBy64698MIL9tqrr7Lt8HzQRAK4iL3g1q1bbIvTZ8/Y6TNnOG8RG8DcQgUh9n1QtSmj3wGQ6J/ziXMwPfmcqK5lqpsqNriG5T66z0FjsoziOZij3b09u3vndjb/2R+zCRMJGKup+nmZ9Dhy1gcABp6Y6iwoAL6QFIBj5EviGbd3d7lnzgdDq6TqStwf95uqgyDRZ3ezqhBhj1nE2aBFYP5+Gqdi3/0uAAi+y8SbVAEInU7kW+D5681movjydZsUWKkaaH9nzy4+9hgpMbFHoq8gbn79+g0b9bq2sdK2M6dP2+cfvGPDQd8qszEFwWFzlKlLx55RniThAR/TXpkNJKBcvp+uO+5Jed/ivqIWcYr8RCRPekqFdTmu0Yf9XfwMu+NwMrf9Xt/e++Iu/YXBvGpDq1kNGmq1Fm1PWCDQeGP4I+2nnoLFrJoMAPF55uteOemG+bM6mCn4FmA5wFp4Nc35iBog5ypDa6M6tTSx5njXK3zLLV4xGzoHxGiiTRz/jmOKbSss6aDs3iXtetia5v5AosMNyc87f/e/PWopfKifn1SAPNTmfjgXKwIgzv+aNhgv0EiLkVPE6D8tApoovoT5BqPlO2faS9kYC9OXCZeG+R0NWz113PDy9/JkhtwISJtJyJzIDRxf/KJRykU+BdzjveMeopaGDDe8L0BClR3FAKkv1rmDF3suOsvFIGqRmgCOpxywrCy2XPZsukYjq/SQs4bz4SUtEZVyLnMAojFExy5lvtH5zTQQ/M7xua4RM1Ji2bbK4dHC4InGcaJgUMWKxoiqdWC041qiCKs3GzQg2B/krPYfZUUpY9CTPxyRV3v6hpmDBDnO74F2ZXIo6F6s0ICBM51h83Ux+FjdwXZN1lfWr6FShdflHFk0zSMIEwWDfTpld8Q2RgUIAJDiKzdGAwDCObVoFJFvvg6RTTe44GjBCcmqLQIFlhwKGVqke1peL7p80VFGZvhUgoxshWQEx7a+rw+KmyUBEM/2zCEk3+OjjsvCOX1ZykvYkdWZqjy8n3LBWs01f2aAd8hQg3OP/q4QAKlVkYmZ8zJrHmQ4TcgOXQBCzGz3BAB5OBvUyVUeegtob80cyazCa3lWz4V/+g84JxeCygcY2Uc9DEXQS1UGRndHE9sfjVgBsjfzYOG4UmMFiOgjiwDImXYzA0Agtojc9zmFuc3GJfBsezYry84BfHgZagaARPtjWgIAgmy3iq2ff5IVIABAbu3s2A4AkAoAkBEBkF5vYJ12206fWmW2db+3Zf3+rjvy5tePAEjJ6q6XVetYs9bi3jaYThg8AQCCu0IApZK0yHZ7+6TFYnZzCZoXIzt34RFmm8NmQMAan+3d+ZSUX+fPPkoABJ998vF1ClJCbBsVAowllPqkwwIAAucSe3azCQBkYP19VCPgvTIBENlLdOwpBJ0EEA1Akmf3jsZTW+msENzBvSEQUK1Bo8PbGedHRQhin9jNptMeq/Ig/D0aIMCMqrwas2wvX75qK+1Nu3b9GgEQnL/WcAAE+9541id11xTBiLGfG1Urke4KdgXGJAJaeZWyZxvLXtPeAdCGjiIozKALluyfuIdEW012jmxJ2YfaP/y6Vbt6+Xm7fOlZ66y07fadW6yO6A661mw1+DMrJbBjOHSeZlZm5ADIoI9+QBCwTMrX1QoqJYY2rzSsVGu7rVRqMfCCSlb0TaNes1rJKU/n8wnpxTDmB7Bvx2Mblys2r9athoDz0Mclqk6Y6AMwsVz1SgdUMjThuJdpX8Jm2+vuMUiF4M/6xqatrq3aS9/8BvVJdva69vEn1w4GQFCZmQIraqcPP/jI9rv7rACZDJ3SB3x3Xo3yuwMgy30Gt5s4TpOdrv6NQWtRaeIelL2L+xRnPb6DyikAHbDHe3tdVoKAduL1119nUB3jgnOx3eZapWQqAR5fNwDk3ffetR//ix9nAIjm6njqAAheXsUCOq/FYNuyQKv8LNnMy2xbtPl4PDNINMbgn+aMaJ+K5+c5M/tPQJevZZtnThMAQeY9K8kIQPpepeoD6LpsbW0TQCUAsnmK6ygrSyIAUiqzAiRSpHDFShoXAkCwPxVBNLSfQAva+NSiRMDUr1F8pszeTL5jPEb+l9YufFfjB8fBlyJYgyqlTtoD2m2vnkkvBZaiFocAENAw4fXtb33TXv8+NEAOB0BUtQ8/rdFq2C9+8Qu7fvu6YazgXgGE4Hq9vb7tgLoyACBxPMgX1D0yoJbpMDmdoNZVBooPELYujq3j/vs+ACSrAHEwA9R/mLu/DwAE6wOAowcDQGIWmWI1PjHkA3lbxM8Obx1VVxzZhikQvxDHWAaA3L5jz1993l577TW7kAAQ2BPIhod9AYor/D597iyBgwiAvPHGG6wcQIWngADXEMsBECUHalzpuQPbus812qCLVKc4TR1+X9IIEgBy57aDMtmevwwAIVDm1W45AIKEkkYCQFw3Vomf6G9UgOz3ejZHxdbY9/YcAIGtkVeKof2Z5HtfBcj9yZBuSH19AZBZuZoBIOudVgaADPo9q6JqjBVjE6sgZpHADkUOCZB7PUxWDQY62cXX/cCo51WmcZLFG0KMSEDZfdGU/MxFMHAZOFi0MzIApD+w9z6/w1hSf3YYAAJgw5NPHhQAgfZxrTS/DwBpAgCZuCbvcQEQPddh4IcqyopDdNnacVxgVXvC4nye2wkAcuSKfHLAg7bAUgAkGGtHASB5QHoRAOH7boJmQWvx1zlQUmLJPhxX5+jPeXz1TPdPoNyJykGTXORc96JAr28kiQIhZRvhHWXrRWNV37kPKIBRlypD4NzA4NRLvLW6TyH/cog1oWXMxvvDZwI8dD/SMhDVlQxqiromSi58T04CgxX9fiYIKyqs4nV8g8mFKDPjGpmQdEjcYZbTAwMQ1xDwovPhc/FN47qknIBgJmgSUlAG11HWmwAjaVXAKMb38b6qbNAHDoDAKXJHvFgBwvYWAKIMzWLZXAGs0zNnhnbBASkhs6js1BwIMEBwUNRdApawXwrogVg7BABJT5aEISFMG8donCsihIvXJ21AeiE0BxAkvhbHe75xL91Ikm0gsMjF2xMffHIo6KDx+RbRf/QRgmlOyXDM1xINkIV7jxUecf3IgqehAgSfU2wj19Yobn7F/ovXQv+wr8j57JocmrfLnEwHQAAUwYmEkVmxVgvi6c4ZXcw+EL2DDzsP7MrZ9eyXku38h//rMRvu5LCTFvjjagEFTmKAhvMRxMNLXtAAUSBDe0W+huaZesdpBZST35uXGUDZBfXVeGID0COY020CAIEIOgAQAA0MrqNyolyylUbNigAI89nK7mRNyqCWcsdqxgw2z7DyjKz7K0DgpgEAQXbW+oUn7dKlyzar1TMApFltkx4lA0A6bTtzap2C3t3uHevt79CRBwCCawkAwZJVKjW4z7XqAB4azKLFfkAaBVBiEaQ2K9drpBIZgKM/BYvwG/vv2bPnaBeQBmUVXNpN27p9k0E+VIBcOHeR73366XW7dfO29UkZ5gG5enPKaoFaFcF6p+Kp1TwTc9AbEgCpVAEwQ6NBQtq+xygrBqLl0LliTV3FKWwAjkzGTmWprGFSi1RrzCQcpIy/8Qj3MrU5qCaGCOZBRwMAyCV77tkXbKVz2q5fv2a//s27bKdqvWqlqoNgM9KLuXZFDZoqtZoNh6CMcs5uD+R6xmZM5vC13EU89cMM3hRI6I/6FKEt2pGyASJXeNwzIne49guc/5WXX7WrV64mDZCbzP7d6+8ReKo3IV3pmgqZvZP46PHeoOtixaDowf4G4KdTdcqweblh83KTY29SajCwREolUCLUqtauejIPqMUAgMB2AgACKrEJaGYaLWuCam1/n/OCCREIHJfMWvUGKXXWVlatlfRGwOuPuacKZASYwd2ObM9vfutlW11bs+3drn346SIA0mw3rdaoetVyqgCJ++2H73/kFSABAElY5bEBkGgbHRa8mGKfL+zn2t/xbLDFpXWnICzsa4KZ/T7HlfQjWO0xGJJu7YknnrBXX3UNBfRjtGvxffz76wyAxAoQzhuDbZiynOGjUTNhbrVqHmyLNtYyOy32cdwX5OOh6h8/GEeYqATfQt+gH7nW+ZsZ1VZ2XfmWqVobAMjmJgCQJhOpYO/GIBXmalYBUqlQMwPH+3WceZ5zDgFQiD03XEujaHPiPqUBIgBEa4XmvXwfn1cOoImaVu0SEwui3au2xLkEJkUARP4ZPsNcxO/DABA+3wEVIL/97W/5/N96+Zv2/e9990sBINduXbPRZOTJb9ORAyDdge0mAITJCQATAsAj20Jtq/FBgBzZ9qnd8f5xKkBiPx/HvsC+Ktplt2nmBOH9PspWrbgf+FUCIKT/M6/EEQBy5+4dUkDjpUooJmJU3S4pzqvF95YEyWPSX2qI4jw9qH2OG6jU+Y4CQO7evmtXrlxhBcijjzzi4CETKrBPD0lHh/kDEXQBIAKaf/7zn7ECBMfpvgCAxJffR0HDjRTauT6Jz0tPUYxzDO/VEusEMnCxv8LWhK6Trsl5A0aFUd/ZLBKVGas7EgACvxqBbiRaYI1fVgFCAGRv1wHm4dAqo1xryWMwYJkIVHm65/8fACDzSq0AgJyyz99/hxSCqgDBuljJKuQ8oOFhBJ8DGQBy3AoQ0kf5SHFaT86i9LOovbKsuHTZfDnIvojvT61so5lZFxUghwAgAD1S7TkBEN4dE3KkAeJJO8euAJl6cvdhAIgDfc2FCpBle3bce4pralx7aF8XknGPu34sW3+018U9Qn+fACDH2dFOjnmgFnhQACRWCHDRSRUgnMgFAMTZPdOyRgBkaiOU2ILWOFAMFSeoJphPDK8WgHGkJPZoPCmLySetCyPJ2ZUBKpS+mLEUF0D8LaDAtUHAn+3aIJqg+Lvd6fhim5wFnFsVGXKSIwAiw5hOfTL6ZBArAB9FzXGMqLHU0aqwkGOOjRbfoQjdyA1SGb8ymqPxnQEgCXRShqeOFTAE4xqbu4xU9bWuh41dYnx6fmZSBh5c/K2sJAp9JieRNFigwEoZogRXFvQYcjF094MS13bQjVjor6DBsdSALAAgzAcsIUjjWVug5MI95Q6MB+cl8tUH2DToEwTxNq4yWyhb/L2YIXu5DZtbMlmFSjJuqX9CE9i/df8movcPmt6LYKCPNacX0aYS55TGrMYaAwIxZeaIVeQ+SqxCmkpWBVIwvrM+UpVIelYIKTrv6KKBWgy6Fm8r35xVFr3YftEh1ToiHZBcD8QdzGKWX5wjRactgiD4u/sf/28PtO6efPmkBb6uLXAgAJL4+Yv3LQAk7hPaK+KcOs7zjksl27KqAxyjifUQmJpMrTv3oDUosACAYE8uUmAVARBSYKH6ouwBtkkJbLlHAyBZdmCpStHuCIBMqlW7tb1je7t71qqvMsB09w4qQIZZBQgosHr792wwcK74IgACILacAJCNtY6trnRc16NkDiJUoQkyM6zRVvUM/L1+jzsFg0SVilNInD7rAddmkxzu+O7OvTusIthYO23nzz5Ge+Xzz265CPr+HqlskGVYrY+dZ56gQiklVQBsGROoQVUE6JOs5MLroPpCwJ17RgKcpzME2JLjmoAIACD4LsF10UkmahF4p6D5whoNejAv/53ZhNmeqEqtEgC5cuUlO7VxgRogv/nNO55wUIP4LoKTEFAHbz/EIsusWIAdAX0V3DteCqIB9I7OnJJCtQdmIEaqQkYQb5TofwR2KDlF2dcazxrL+LeSNugcJrAcdsS3XvoOAZDVtRVSYKECRAAIQBBUgOD8WUVJ4sQWAAJKL+qAkOqgYnXru05NuWFTq7M/xgYaUXDWY/+fMQOyWU7aDdA4A/0abNOkfQIAr4QMd9Bh3b3r7Z7sFFwDAtAANtY6K9QBwWsMDRbwtyf7EtVK0MbAcd/57isEQLZ29pYCINV6JQNAtB+rDT/47YecwyMAIKOpc+9PfXwdtwJE+/2ytSXaVC436MkMspFiwg+SfURdpYQe2Kuw+wkKgoJu5jRvoPqYDEcEQPA3xH4xz/BSkhSz4seeHf/HAIAszJuUlSsfAnZlktVYuoQXA0dxfukLEXSslutWLXuwBy/Nw+L4UN8WgyNFG2/z9GlqCaDti/4Hzon5CforgCDoD4AfALF0PV+PnAILfwNQjIF4vKc9EeMAexPGrcaRnhHHxer3fA3xrG+tExH0jM8ez6NxI59Qc0brC4AYXAvjTv6hKkFwH9HeFwUWzol7wrh+//33ef/HBUAEZsP3BnjLCpBb17PKDwEg/e4gqwDBs+Ee1ccaY5p3y543zk32JSpACvoHywJuRcDqIFuDiQUFxgbQDoI+sFIGCOMVg79PAAT0Y8sosDAdigBIMfhYfK7Dgo/LArrHscEOOkbnOwoAuXf3nj17+Vl79bvftScef9yr9BmsdcF3zEX8nLtw3s6cPct5Sw2eXt/eeOOnBEBImyhfMWGRi75isuSCH1pKyQ2arwJAok+Jfib7Q6p4BG005jLWBlF0c91DFdwkVYQkAIQxinHSAAEAkiq+QEFJAKQOANbnOe4Vc223u2eIHUx7fZv3B1l1CGMwB1BgfZUVIHHtPKzvqUXyFVJgWaVu11HJAwqsTstOnwIA8nYGgKDyA3aqKkCKFFi871ABUko2fHyG+yiwEgDC/s9iKooD5rGYTO8snawY91u4RhxfxZhH+jfovsYAQPZ79t4Xd1gx3gcF1jynwGKF8wEUWPAvXAQ96c8hOTeBd4dSYGUACCiwxhSiP18dWgd2so1ZAeK+DJK2j64WiutxXFfiXoJBwvm/ZDB9WSCk+D31x4kGyIOs1iffPVYLPAgAImMsdzJz5JVGaqr+EECASSPpJgbMURI4mjAQmYlUpgyQZUaSl9A7+IHNxas73OgUf2g0XAWAaEOUEVmkitL70dBV9grOq2xTZdtoQYAzhLJ4BZqVCQjjlKKWqZohGsV87kmeCaBz6dq4fxnIMoKVnRaPicZ3BEDwXWXSyHmXQazSTPUbRUELxrKMVJxDgoQKCOHfeF/AC54Rf6vNYxUJviODQg6ljBqdV+2m9kfAR38v27hVYbFsoRX9lIxbOTeaBPF9/wy8rBMaIQiq0HFNJeS6XwRM5Pz2+j3r9nrsVy+V9dJXBdF1/TjpkB27cP3w4bIKkPuN2wip5J96f7qwXt5OfgdyNCPohuPVN3LE3Ng51hLhhmjh2Oic6nM8bTTYYx/E7+O7lXqNnPAxQLpgqIasMRnC+q2gk8al7iU62XF+LBrODvxQ8zDRacVnpJy2yAAAIABJREFUyQCiZMTGoG5c7wb/2T8/fuOdHHnSAn9ELVB0CLL5w6Sl+03fIgAS50lxrh7VDKLAQub1zmjsFSDTme05hmHDUoUUWNhjlZktDZBFAAQi6ACYFytAWP2RfrhesoJsuQbIxCo2CgDIM89csnGlYje3tm1/v2crzXXe0717ADwG1m41bWO9Q+d+MNix4cDBA6MY+ozJHuBUBzYgAKTRMmu1U9Yp6CQhdF2F9obTQYIjAZnJg5EHobl3kmt6amfPnHU6yXrdM/ZbLdve2rN+H/eyaufPPEa6ly8+v22fffY5ARBkcoNmazrrclEH+NGoVxxYMBduRjAamY6Uga/susYYqgco0I3m8v0EAAgAD7TpBNRFqKYoodrQgW3HQMAf72LxoPSaVx24nk77zNaD2z0dJ7HRWdmefuppu3TpirVbm3YdAMhbqACZWa1Zs0rdn79cnTBzsgIAJAEv45EnnshuxHcA2mgP0roOUGShogNVFCmrc14GYJYDGrESVXsPgyOJMlR2SAxixsDlN1/8ll197qqtr6/Z3a079utf/9p2e7usAAGNjCUNEAXXsSFTAH08tv7eINFDAQBBcK5s82mfAMe8XLfJ3EEyiG0SaPIHJRDSrHgihEH/ZjpmwU617YBFrbNqVq3ZaNC37etfOOUMsqCTIHq73rCNzU1bbycAhJVLQ7ajKpvx3LCVNjc37NXXXiMV1t3tPfvoc2i2vGX1dsNa7RZpvqABwgqQRIGl+Y+2ff+3H/AZAYBQcwaBR3DUfEUAyIIt5plQC8k56jfY+Agiw55HuykxB/ctyhJVggAoQXbzuD/gZ4899pi9/PLLHJfKyFfVh9NPePWo1kH8FiCCdvxDaoCAAgsVIFpHOWYgWJ2yUxX0PwoAKa7pmmvRt4m+S9Xgd+Si76I8jcAJ7oHHBP9Ex3HeJVpY/L1x6rRtbJ6yVgtUcF7VHe1y9IMqQBwA2SAAwnPDCKYvmgAQBHdSApnWjugXYo2R/lTu9+Z7YgS88nXGtfkiqCrfbBkAguvqPMUKEK6nlQr9EPzGuMWPgBCMQ7WZ2hP3rMQutAW+++GHH/L7oMD6/vdQwXSEBgj1LHzdlwYIABAAHwT7DqDA0liXTaH1U20X7evoJ+vel1FgRf9Pfx8XABknp0djEzQ8AEDwQvWHNKJ+XwDIYRogBPVTUpjPKaexyuwvzzxI1G5LQpAFquTjBr+Pssn0uafcpQCokhtSYlvaenivW3e37NKlSwRAnnrqSdI4onBUsQ2spagCOf/IhQSANFhlCpvqjTd+xsQHJI5gjruPpjZw+ikfS3mCoPw3MTLQ98uCtIk6jgwJoph0yklWn00mvBbuCWsA5w41sUBJ6TYXmQpStRCSV3j9JJDt1YNtakPVG60Fpg3MlW5vnwDIeH/fJnv7CxRYSECJFSBuY/jPwusBNECOOwa+cgCk2nAqs/09AwUWtHFYAdLbZwXI7xsAEXmWWGDiWq3EbK3vy36r/ZetNbIFdcwMAMi8tAiAzKrUAZEGSBEAYeX5QRRYxwRAQPdYpMA6Xx1Zp2qZBojPFVSAHA6AaA4t29OKcRnY3Ue1T2zTo9YX7QHF47b+4p8c9dWH+vmJBshDbe6Hc7Gzf+9vZRcqBpH577QYc/MjKhs2H9IRuZHqtFaJMiat4NRWCBRY7vCKKiuvAMG33fjxczFTG852MgAAciDgjE0PhjE2LW5g7tNklRQe9FRWuQc2XEDJyw3dmHCEHpoAyHiTgRaNdhm8MhpF9ySRPh3rQtTtjDIhZvgoq09BWtybjEAdJwdbhl8MxOJYBXQlgh6zY/C5gtyxEgR/q5KhCIDgnuC06bx4fjjWAiIyQydRbQhUEpABB1FCg8X2iveO58J3JO4pIT9xdKPdWGZMY7SgOZMF2vP3fTHFWFzU0VgMxoWRmfiC5TAlU9JNynR+gB/gEUd5rSi/UPrOPq8hO83HizI0h6Oh9ZkJ623IjQfZlOIUz0wyv0AEP/z6/sp+A8DIiqDzuZ7ZPom+bfHf3HrzM6U/CSxiLgIMZGktqK+SyGQyGJnZC/quNHdceGsZjn/AuhMAEJ/r4fuZ6Fhq6WV9GL9fLlsDIuQQG0waHMicycZUEMLi3QTKA1EiuFaMV9DwKbDWFDQ70B7q89y5xveQoewrEfrRRfY8qwHrS6arMkPAz2+ccyZl/eDYwT88AUAezg51cpWH3QJfBgDxeRbmSqgu1Nw7TpACAMhOuUYhcQAgqP7ADzRAcJ6BlVkBoiQDXLM2BQVWeYECaxW80VhHDgVAwMzD9P8DKbBGFOwtZyLoUPS4sQV9j4GttTe5Lmxt7RIAAbCwvtqye/fu2XC4a6MhdAJAn5MAkCCCLgCk2hxZo+VViFhqEMBC1ccIArpESrzag9nJBECgE+aO9vmz57hfNRsNW0s0mb3enILg9WrLzp5+xDY3T9kXn9+yTz751LrdXWvUUVHascEI2h6goyxZq+mUlLgcA74T2F8IHIysVnUdk6z6A5DFLCVpYA0l4FGy0dDXb1BhVSo1Jr84flO2eqNtVeyVCKKBeolBTQTwsGbnAAgSz5984il78olLVqt2XAT97fe4Dzc7Tas1IfrbMqsg+QV0AmYIpmK/gwYL9SSGEGB3+2MwGHHq5AknDn4rCSCv7gDwgKAGqBmX0ynKvsH5lOEZk2009mPg8tvf+I49f/UFW99Ys3tbd70CpLdLPROAAxBBxz0oWUYACO69CIDQLp4OOcYAgIxnZY6P/gyaFeDKT3RCk7G1667LVi4ByBqR8qWzccouPv44f4Nirdfds3vXP/PKZQCKPa82qZlrJGyurpECC+DLoNvL2kwAE8YLgj7ff/37trIKAGTXPgwASLPVNFBgoQIEzzeHFkmyK3nNycTef+8DBpMJCk4SMDB2EIh4xTFE0GO/xHUyrmF4f5bsFQESfC9RgEYABP0X7VWdE6AmgmR47qtXr9psDDqyiT366KP24osvZja3kns0Nv4YABBUBMjGEQASg/6sLE59EQNCB+1LCphEoFC+C9sDUy3Yg2orHK8kLTfpvLI+CwAHCtkYsFnfPG0bGwBAfF1EH8b7xDkFgGCdlQi6AB6NR4xT+mlJAzACOPLfcIyqD+M96u9iBYgnxTkAEv2+CK7G54t7aExi0vfV5rgPXAv+J/yyKIYukEHfwXoiOmK8hzXyo48+4vchgn4cAAT+BNe+pAECKqesAqRSzkXQd3u2vbVznwaIxkJsc9kMuF+tm6ocPQgAWRagKwbvDhqXeHZUgMjvUSLlfOJAZQaAlCv0AXAPX4UIOp/FfE86iALL4wQu0K1XDF4XA9kHzcP4/nGD38e1L8VXoLnMdl8GgNzbYiIDAJDLly6loL/ToRMU6Hbt5s2bdv7RR+wsK0BAvTnkvPrZz35mEJQHKKGYk9ZqJv3BJwvrgDQzPKbhVWW6P32P7c/KTk+eHY9hz4x57/gM/dLb92x5zXMCIDPQ/yWqZtGlgWkSfUWQxeNW0GGLAIj2Ofzu9nvOzrG7Z8PtHV5XsZ0IgORrzR8KAHH6w69KBL1UbXgFSAJAKIKeKkAgfF5lcsbUypluaaokThRYXBsSJRbDFOLGTIM11Q4uDF12lagUD6sASXHJ6LPo7zi2jgN+cIyVoUtnFEF/9/PbXgGyBAAB/RW1P5R4xU2j4s+JpKxyjc9DevZjVIAsA0AuVEfWrppJA8RtnMMBED1n3Dfjsx8HACm21XHXHhynGKn2UP2++3f+8XGXpody3AkA8lCa+eFe5EwAQDiZJUmMwCSQ90TtwwGd/otkP9EgYSBWmQFpkWFQMqNCyDn6aHRSAwSs376R4DhlmcBo1STKDUF3Tn0TcxoEBLBpPEH0Mgt4itc/CZwmoEOLnBzgeq3O4EF0iHFdGYsCQFRhofuQIavjigaLzqfJHRdXPZOMfZxLWiI6TzQw4mYuR0FBeGmGyFiU8yDtjiIAgqCRQAg3+ECB4RQSAjvkDGhRwm9liMFxwLmXGfs4X3QcYcyAVxPOlcqgcT9oQ5wD1x6PnP86c2JjoDtMg2zsCdhQWkgK4BedXT+e0ArPsuxzCIaPyZHtDpOqiFCJhHvLjWQBZhPSY6jvAaoxq1X3sABueJaOwIri9X1z9wqOZS8/Z8xyuR+owFh34y9pVFRxP96foklBn8BJV9aXKCwIaJEn+fhlkcX7LAYeSkt4a2PbLxqtZWt1Ohm9msZvrFJZZvDHa2psLxy3BATRPajffI4AXIMB6/0uAFDOdpyb+J7Gu4BDHNf/z/+Ph7tQn1ztpAUeUgvEuboQnDmkAkS3FoMR2v9y5+5owLUIgAyZ5T5nBQjXMSvbcOJc7PjBXM0rQOp2ttNkVeYKEvcSBZZE0JdRYFUAgBxDA2TjwpP2zKXL1FK4fm/LBv2hbaye5toBAGS/22dwerXTYHbjcLhjo+G+QfRRAMiwD9qcvAIE995eM2utYA3yjH5STlZKNp76OlWqVOlAQ0gTx3OfqjpwfPb0mQwAgW4DKXzq69TDqFWadnrzPN/75JPr9snHOQDS6bRtOoce19jqtbK12/UkRJoSS2bO2T0ZI8i2y+xMACIOMpdtOnURdoDI5XKNQYN+379brYLaEhz6oABK4uqtFSYLIFtlkgFjAxdgL5lNx30GFKbjuT3x+BP2xOPPWLXSYSboO+86VUt7tW2NVo1BzmkJ1bXI0JxaCcTfZra327Xt7R2OCdyb22zQBPEqTtybj00XOV8IFCVtmxkSLBjRyfdW3z88ccb3DWkW5Lp1Ps59v/ZgHvbgir367dfsxRdeso2NdVaAAADZ2d+xeqNGGhlUgOC+BNrgQshGxhjp7/Wti+qIRIHF81bNVjptUmANp66T0J+WWelC2xnVGsOBrbUqDIo2akjicO2Y1VNn7OmnnrLV02dtXq5Yr9u1/a1bbLted5+Bvu2tLZuPJvwuABCIoEMbZH9n16uRQlUm+vPMmdP2gx/9kPRrt7e27aMvbmQVIARAllSAaH3Ac//23fcTAIK+dAAEIuhKjPldAZDiuhWXS87yoOelIDF+w/5VBr1sYbzvPobbWABkAYDgHp966imrISFrPrdHHnmEgAiByGaT80iBhCzRiFpluYj1160CBLY6XvQvUgWI7t3vGzqNrqMkW2iZPaj3FvaMAHqpLavoB2bW5QLY+G4EQKKtF88X74Hz2Eq2+v+x92Y9lp1Zdti+8xRzRuScSSanKg7J4lQciuWGIL8bhv3oJ9uyDD8IhmwYsFqjB8HSgwDLcvsHWDDcckuCZBhoqWHAb12sru6u6upikUzOOWdkxnjn2Vhrf+uc7568MZBMZlVJcVlREXnvuWf4xr332mvt5TWyllIAJJXXUrvPZ4A4aMi+DvOQjHjWQkkz72Vj4/64Fgf5RbWF7pU+VVAjwGfyU+MaINk9MW4zAasKkKoP1DaxfYx1Tr4Uxq6S8ZzJl967wOAYAMF6+MUXX3DMAgA5ThF0ASBog4QBMqcIervZsd3tFACJEww1xuTzxWMIx4ntormJ42IGyEysISNNE6/nh5lJYIDoWPbPYMA1jsBnsey1qnKQcXyEAAiZqNkaIFue0BcAO65d+JsumfzWZHQkiXv+WVoUfPZZH04anBVmPqxljv7MoylHM0B2d3btictP2BtvvGHffe45B8C1x04mjAlgbz8LAOT0adpNAEAAjAAAuXnrJgF5VzhQYpyrf+jfGkvwgdPE2RQ0TeeA++8ANLxepv8wDsJmdmaWJ6p4LIBzNAJAIJ2oZFxnwAYQDYBVscS9wwEQSPB5n2qMdYJsdm9v37o7u7MSWKwjkjJKvQc8+D3z+oYMkKN71vfGRwmASAJr0GmRAUIA5NMP2K9gfyQACGuApPES1QAJLREIT2iTQAGPHuYhCawAgHBszKkBEu9d80ScsnGaeE056G+uzTEAcuM+7VxIYPUmswwQgh9kfpgVVAMEkE0kgcW95LgAyMgBuzKKoNuQdslxAZB566XslmxsJ45Zco7MYYBkv6M966ixp/059ht1bw/+0j866uuP9fMTAOSxNvfjuVgMgGSDxkcBIDLmdKdadBKDEE6bZLACJVEJDgw2UorGqc4KkuNcYjQoQ0sBamx2eClzw1ntKMDpWYB6KdipIHL6fQ/4KuAqAETHe1HxXigsV08YFjpeC4EyCgWIxAGe2BjWJpwN7GohltSVssZ0HzK4tRDo/ArWxrU+tGglfZHL2eLCAkGGGADBM8DwgAGv6wuwyjJMtMEjmI4XvofvQ0KBhQaDPJAMVgWJ5fzBWe51u8y6wr2qBgiMDpybRdwR8KCkhhsLeuYY/FF/JgswDJMg+0SDFTVEon7XBpb8DtTZ+Dz6G2t4DqloCb324VoU42DMsP/DtdWnboRGhSEPAUDS76Rz+iAAJN2YDgdACLJNUEfGmR4wIvEjJ1wOhcaAMqaVTYxgG36+7iu74QkAyT5rtk9onOTzLjcW6ssIMIznieZ+0l8RsIr3NHfisXPQJpx1yN3XSAEQtVXsGGmOa6xnr9P6+//P1226k++dtMCvdQtkA4nJ/DkAADn7u789N/Muax8c56FH+YI1ixXuHagB0keGHgCQiWeNd6e5BABhcUkyQIYsgr5YBQBSYwBXDBAw/SY5l0JCEfRZCSw4Ip5ROK8I+jhXYhF0AKUrZ5+0p55+2rrTqd0lANKz5YWHAZClhSoBkF531/r9FgGQyWTgmYa9AWWw4Pvk865XX1vJWbXhBYGHo6EzI/M5l5tCCRAUfmcWsTvy1OA1D+qvr6z72l8C82SRjvji+nmyMOrVRVsmQFO0Lz6/Zbdu3Xb5AZIwiiyCDmADDJCFhgduwZggUDAFcI6ATcfy020vfA62HOtIFAyKIQxqTPNWKlZYg6LV9hpkpWLVqtU6szH7fQ8sNRqLnlRSrVkdDATKwbRY7NElsLrORBhOCICcO3fJxsO8AyAffszzNxbrVq55wdHesGm9ftf6YC1AXokASJuMU9kYbue5lEws3aQsUdqfktwMNUDypSILtWftLu1PsR2I8ws41zhX0gi+j8/eeuMtu/riVVtZXSYDBPIne+1dK5UBgJTIilCQlFl2LLLqhdHFABEAwnZcWbaV1RWbFsrWAwAymVprmLNeD8WbARyM2MdLlRw1t5cAGqF4PACkhUXPtl1YIXem3+9abuK2YKfZsvv3Nm3z7j3rNr3W3VK9wRogAJl6zbaPC27uPosxLqF7/lu/9VsE2QCAfHbr9lwAhAyDUARdQV0847WPPrZWEwwQB0BgF06hsR7ApOMCIFn7LhvIYD+HrP7YztRxGJsIIOM58OySs5KkLe5ZSVD4GzUkymAZWI4ACCSx0B6Yf7KB4/GhoFpsNytI9usggYWAPu5Htvc4yHMoeD0aYl3wsYLXQcEg2VHzbL6Z4DWlfFJGkHyYGABRspfsSc3Vefbg4uKaLUcMENxHPIfR7mDlgcWDa6kGiLK9ufYIAEkky1IQQTZrDIDIJ4p9tYMAEF8/59X5m03O0vqiY+PEnHgNwvPAnqcdXavxR7Vn5GvFx4stgrGGF3yAL7/88isBIHENEMj3qQaIan8kElitru3t7DOYrWTC7HNpnVTfog1jAETvHwcAicfVUfYFli74PPAZfQ/ytRYMEFy/XApSjcjG/hYBkINqgGBOoObJUS/5IvPmWTxPsuvgUec96nMHAlKGBe9jDgNkb3fPLl28ZG+8/ro9/93vJgCI7g3j7/r163b2wlnuSVgzsb5izPzkj39iN2/eYMxB/qADiA6EpP5YWm9L68dw6MmU6X4AuoZLX8W+JeBNV7VANn7KAtG+jfscg7UVGCBpEjCXrQwAgnV/gZJ6qgGC62lt6QTViD4YIHtIJnE2MGNHc2qA/JsCgKAI+t2792wWAPmQ9rCKoJMBMnbbPE4YnYCGGxggXhsEjJvjASCF0P9pPCKNo2g+YN9mwsgBa/Jhe9y87yQSWJ2OfXRjlgEC5nOhVGOsKAFAmHAViqCrKAASi0INEORWHIcBAmk5KFgcBIDUxq0gGefytvHeOe854sSgeI2J1xnaLcEGzNoBcfzluL6fjovjfjrP5n/yD49akh7r5ycAyGNt7sdzsW8CgDyUsXMIA8SzdWYZIAA+8jnIMAW5HtIMXQNZElKYIDROQsFsAB4xwCEAJKEuhs1ODBI42TKusg5ruVQygCACVFqtjjWbLVtcXLCVlaWH6ikos1CGkyaqDDydXwW+tcjIAc8eJwcLBiyeT8HpOPsK59DmLWkrBbOzQVkci3sAUwPOWAyo4NowMKjHrAyhAGSI6RIb82gzOYIyRuAg6j5xPoFWuG/0E46XkY22QsYcfkuXVjVDkoWS0kkRiwHSTVGRyjhIwYUyAkDoOCLjNRj1WWOQa3QEgGSNwVK5aLVGhcdovFHrPGSPIiMMMmnJphk0PxFM0FiD9ITYuOk2K6cmZYCkBlnK+58HgMQbylEMEBSNc2q7zw1Ig/hPnT94j8VhAwNEGdPoAwJ9vb71+i4R8nVehwEgGl/zfuM9tF8VYz6wrw4CQBQk0DyKN2VkvVLGLjBfBMbpmhr7mnNx4AOdPpl6NrAy4wQuakPWnNXcy8613b/7L75Os51856QFfu1bIF4r5bTy9yEASLxu04Fktp07rdm14rAGGOcL1irXZgAQMED2Rx6w6EyMElierOBZe18dAHEBJXzXM7GmqH5hRQu6vCGDb5wv8V0HQMQAMbuzvc1EieXGmktgbe9TdgpSDpDAIgMENUAAgPS6lC5i8CzDAMH1F9aKVl1AHQez/mDgkpwBAEG7IdPewVgAFpBlwJ17dvqplVOePFIo2GK9wT2/UFuxSq1uaysbtrq8wet++cUd297eoVOfR52LydhK5ZENhn0WQV9YcACk23VtbAEgvW7LpuMHdEABHJAlykK6KQBSLoWaJJN8YHtWrFqBLCiKX3t9sHrd9+kJnLxCyduiv092AgqhjwZuk0AG6dKly3blyrNWqyzZzZs37YMPPmYAHwBIseKJLq3ujrXaTZuCcRKAjN2dfWbpx3VA4PShPWWv4V4gz6WAicYh4pPcawIlJQ6YaC7IQcNv2ZZKgOG9J9rkQQY2n7fXv/e6vfTiSwQtdna3WANktwUApGiVGhggPk8SNmMAQCSB5UXQB8wMLpZKdvr8OTu1fsqmhYp1IVMGYLBv1ul2WdUG9T7azabVCyMGlk5vrNny0gL32Xyx5PbAtGB9gmlDW2og47lo/U7Xtu4/sLt37tj+lheKrpVQqBr1QSY26bs9jsw/2T44BtcAAALAcXN759gAiECpjz64NsMA+ToASHYtya5dsgfykF4L9QVju102M8Y/mclBVgj/zmbPy0bAfQ6Z1TylBBYAEIxvtANseY0VAR+/zgDIj3/y4yTBiaBDYIAoKO3rPoJPaQDquEHn2WBkavuizgFy2ZTkIj9CNhuuqXGWDb6ov9WH+L2wsPqNABBcC+up1/ZzJrsH3lxJQPYn/i0JLIHv+ky/lWynPRDnTesVzGbuz+ytUda4bNUYFNC96DeufxgAEtuvAkBwPjwP5nIMgBxHAgvrD64XF0G/vXnbBqMB93fVAum0era/6wAI+lPXjNvxmwAgD/kdITHqOEbVrwMAclgNkOMAIPG4nzc34jF1nDaZ55se9L0pswaPB4BcvHCRAMiLL7zgdlqQMMW5Nf5iAES1dX7yx39kN27cIMvK92HVS03tSfcLUwlwAZ5IEpl5Hma6pd/THp2bqj6pJ2DgfUmDJ2t1AEC4fwQVFC/BEhInAs7iwLcDIMWS7xn40frV7gVGags1QFr/VgEgd+7cTQCQjfV1u/nph2TaHAaAcPyaJzM7GySoYWQksLjeBhAh3RMgIed2vSdrKCoT6rZEA/s4dSyyAf54XsSfJUXQ5wAgTNItPgyAHFYD5JsCIA3U9cuNrBaKoE+nxwNA4r01TkCQDaW1JXTMjF8Xr8tqG9i1x31l4yv4973/+H8+7tcfy3EnAMhjaebHexECIKF2R6gsl2gvUg8wCjqTIvfQopNm0mFiAGdUMARZ/goDkzUYlrMkGMnwtxesk1OK77p+MzIMfZNLzse6Bu6Akp4e6I9eIySfBFzSwH9giGSC6okzSwDGKYieVeNBFThC0MmWsRln06dSCikQo+vFTBP9jd8KqsdBWPwtx1eOlf4dG9z4Wxu32iL7vSRIH4yTOKMd19H9xUHhoOvARSwO/mqRQxupmKMcfklc4d8xAOLZFK5frmNwHt2nAmH6HhdI7E3U43aDAeNDAQXXxnTEOl4Y8W/oXkO6A59XUBC27E48x0/4Dp8zGE9+bWyAnnGmvxGEqNYBgEwpxYbs2/h+AW74OXB/Iv9COcrHI28f581MVwdEVJlCllMqx6XD/b7gVEZnCDIWfkwMqTy8JvgzuqSYA4TQcS8z2IGiuGoTtb0cIv4ewdkbWn+QSjx4O7tOa1JUVXcXMmXdOHHDgkBQKBhHaYxEakw07PSe06SccI0gEyJj051sZ9kkvxPjJWRq+GCQOeSF9RiY87Ujrn0SZzJItiNxDAgoTqw/RI0hl79AMXsHF1X7RdlhDjIh8Ohj1wEx3Fr3H5xIYD3enerkao+rBbJBxGTuHACAnP+//kayR3ONDhKV+I11Jd63ZkFef6IZZyIAIMjY3cMaBed0agkDBAAIiqAjACQApDwZWbmQt8VK2dYbVQYiIYGFGiATG1kigZVhgNC+gD2DAHNuYgVzmSRl8AEAAQskC4Dc2921bqdr9coS14/trT0CIA0A0LWSMx+7uzYYQMIIdozvLb2OFxMXA4QZrvWpVeougaXsRkhgaVcA44LtM/F2xbo3HrpjcWp5zRl/pbLVypAcqtmkUrHG4iIBEDBA8Cx3bm/Z/fsPmH0HAAT7q+W9BgcKZefzkN6qcp3D/g32x6A3tNEDQT9xAAAgAElEQVSwb4PeJoMQXlMKjFB8B3UnsH7mye5AAd1ef8Kil5C9oixWDnYa+tYLkpKpmUdRebfTUAQdtQUmYxTAhpxLHloC9sILL9oLz1+1amWJNUA++OAa9wXUkpjkvH/6oybBGwTni6EmFgAQBE0SOSkD06XMPVpgnAdWHcjBeTxIif4PYxTrf7AhYgkczgd1SEiqYI26uA5bCHxgt8J4x171/VffsJevvswi6JsP7tn7779PBghqjAEAQfkU1f/wa0zJAsFY2dva5xjr9/rc2yAVcur8WTIne5OctQe+X261kJ2PdhzaaNAnyCUGyOULZ6yYM7t95za1ppnQUqqRQTUc9G399AoZDKjH0G62yAD54uNPOEarxRLbF3Jc+bEnu5SLJUpsYkxir7xw4aK9+uorDABt7e7ZJzdu8hkhV1Zr1CnzVSiBbdLnb/QDXgpY/fmf/YKg1WgwhhfAfhl0wGaB34B99qsH3bVGxmsY3suDzRyCI9nP0F9KApIElhJrMKbIWA52Fu6d87DvYOWVK1fs5Zdfpv2gYtQ4Pl7TFEzQ/CbIGTJnmLxSq9t0mjLYv+k6j4AdFGdwPTwHAor7+3v23HPPug08ndru3q798oNf2o9+/KNkDNIGZMHfKFGHsjzwEdKM2WwQ2k3CVPYl/nccSEkAcdRnwnWimlEUhQ31eWCr+74AHwByND7WY3/A67W5Xb+8suE1QKo1BuizSVS4LvYTrMtoj/X1DdvYWE/8PgFyqgGCZGP0p3xKSaGhPXEM9h6x8GPfNAaG9Gzuu7nvEftpOlY+pq9NHrxLbNrg16g99fw4p+5VzA/8BgCO8ZQFcAXs6Hnw708//ZRj+nsvv8QaIKsrq7a3u0/QuV6t2+mNM0xMHA5cijoBQDCmqiUyQG7fu03ggwBSKILea/d5HrDxsI5prGcBENnoej/2l/W83IdzrpmftRvm/fuoY2ibIA4R1AckjVgu+J6A/a2QhxS3S2Dh8+b+viF4++67P7RXX3ktkcVL79HXe+xVGB9QSaij9hHAJsyjMKfgq2EcQQYRDJAHWw9sHOqRykcH0AjJL28bj50EMSyOfa6LM/KNwdeSPHnwTZK9JF5IoroZoWhiIrUkH1l+nL7G2I07hfQLp5GPnYx1krk8EZAymWYGBggAENQAufrSS5wvXmDL1T3wb7TXmfOnnZVYq7FtAJr9+MfvEZxrtZphTUmZWD6PVARdtqPUqnNkESZ+qOJW8tmUoMB2gP2Bfd/XGT7/GAxHf1bNyQQ8CWAHPgceyvU/fBfzDfYPngO2BZM0Qy0jJhsOPZY16fXNur1EgYMJe7C/orXW5wLmf1YDy2vZzrzIkjhawjpOzDhsX8m59pqPybBWDcK6C9utVE0TBKR+gfmC87f3mnbxwgW7ePEi5WeZaGF5u3dvkwDIUr1KRur9m59ZB8AWmMVgbWOODHrBgnu4BogihhyCDzFAnEUYv2YSrFMBco/HxOM/tucOaBSN7ywQMO9wASDd/sA+ub1lg+HEBrmSDXJl2krFyoLP6cmYEli4HyRe0QadxwBxVaxQKySwB8FW4rBQFBWPP/UEKJtYIz+206dP2+WG2UIpbxUbWnXU5No0HgPQP7pwebxGa6+J955kX58JWc2O1XgN1vkOHXcRgB3vn/jOiQTWYS138tkjaYFT/9V/mASZYZT6pAy1NiZjSjEkBYpZuNkrgSiwIUeBzg3pUTCYPfNOAIgMX1LZgoFHJ4iWum+uWCDwHs4HAw2bJK4hZwLncCMJGYium4yNolhKAZJsoB9OtQMrs02VZOmo2HrYtJQFJBo8ruNZ9iXPYAwZrarZweJWvV4CyMiJkrErJoiYHfpcxl8MeMQLjRbrg35rcRLgoIA/nzVQnEU/RpvK0HMjr+CASqBpxkXQdT9yVOUMCpyKAQLcAx39IFmG35LyEqhCPXMUAmu1ktojseFPZx+Fbns9Oi4eyE4zTekMFNwxFjgiJ4TjAYGESsWvC+3lINmlftNzKwAix4COYbngAEjQAJVziueIAQ4wQSS3pDGoAEeoj/3QPPR+izaqePMNRzvwgwzYLIQiBsnD1M2HLgQJkUTXGmM9LWifdVJjRwt/DwD6DD1DV+fg3wHY0BjTWNbYl0GloGbyOfX2Uxkx3avuY+Y3C+n6GMy+ssGJ7L+zx+u8Av00VzVmNN7Qvxq/AH5ayHaeOGuJTmS9ZpUyKPAu+4bjmYnb7XJ8yuEVhXnyO//fI1l/T05y0gK/zi0Q70FwcOcsV3bh9/5mksCA45WggDmkYA5+KyPosEAFGCDNUtUlS/oDyl/BNW1N/fsAQNo9tw8EgFSmAEAKtgAApF55CACx4DxBAgtrNmWwoLtLBkhaA6QYdIZ135N82QCCxAAIiqBv7qHWRM+qxbrVanV78GCHNUAWFxpWKecptSIABDJTNh26rFG7NwOAEFQtjaxU9T1PbZcrOZivoAKdZRoI5mB934HrtaVl1l+oVqpWLgbGX7lgjaVFO7V6mgAIXpv3dumMtttNaozXalUbjZtWqSJYNrDxqE87azyeMoN90AdYA+BmZIPeFhMO4OzimqxLApeLgHXOFhaXbHX1lPV7YxbWbXfABg3ykFO3zYajsQduCiUbTB1gyuVQDBSATt/GQ68TBlfutVdft5dfftUq5UUWSv3gw4+4TwEsGIx7vIexQR98zAQK1ADBNQCAqP6HEjYgxSVJLLQtgh4evHcAxAMVKPBc4PNXajX/qfg+oHGsxA3ZlziXEgpwbZwvtuVkY73z5tv2vZe/Z0vLi3bnrstD7Xf2aNOgPka+lEukPthR7HAPoGzd3eIYAwCChIYnr1yx2tqKlSoV64ym/MFYvrm5Y5DqHPZ7LHheKZdstVa006c37MrFczbqdXhdyKJhn6s3lmw8Rc2DgZ05v2GXL1+2Yi5vbRSmRdH5n/7cZUvzRQIgIyS3jCa+R1YqZEzLTofmNAqAI/C6vd+0T768QQCksbzA/RS1TnJFT/QBAKJ+UXLGn/305wxKAwApBCZ4t9WhDegxoDT7PnaOs+vHcdbPHPb10OexTSE/RjaumLOyKzGm8LePWU8WYlY/6vWUy/bUU0/Z1atXOQYEgih4ruso0SMLgOB8ZDKjrt7U7Y5H8YLlOM458HcUAPKH7/2h1/NRrTP4gHmfG0lwOgJAYnDBh2wI0UYbg2zC7LEKDE6AuAVfU3ZmfC7ZmLHtpvaPk1tkz6+uneYahLWLQfOQFCPbEM8GVp4AEASKELAUAx/9o8AsfddJjmCK3kf74Jw4D8aDmPQEsAN4JntY7Rbb32kdg1T2KwsMcS8K0kzyhQUUxoEpBcsJKhYc1BQIIgBE/o7aTwCIvov5/cknn3CoXb36or3z1vdZw2B/r2k3b9y0aqVmZzbOuNwhWYdT+lb6fhYAYTsRSM9brzMgAwTs/3kAiNpRvqPGivy7bDsW8gjyHT0rsv5OPK5iX4S1DwPjR757rYzkJ+wJAB2c5YbYBD4HAIL6Be+884699eY7PvflI8KPGngSGvYqfAb1CCRPkiWGoDrB/7yNxm4DYH28du2a3X/wgIXjtSZ4/GRMwDoev2ofjQ+N/3je6RjNoYPmZNyK8XoaJwhk18bYb4N+Zi6SnGYbJzLRzhDG9/d29uzChQsEQF6+epV7HPZY+MQElZpNu3//vm2c2+A+hXmLsQKw+Uc/+hHtCAAgDBTPSFw7ABI/JwER7ROTNBnX2yQtmk5ZRSXVRYAkj4MfmnnPg+ZBcsuRIOccjH3vTwGQCoP+Z8+e9ag1QRIHz7BO9Ece37D+wHJ99ydlMzCvJcgNpvbxHADkG9QA+aoASLYIOmwLASDoJySVoM0wV1D/BOdv7e7bpYsX2edoC6xHw0nONu/fJwCyWKvY2uqq7dy9Tjtj0N633Gjg9Xf7vZkaIG7mBgZISJ+Oi6Cn43MWAGGsiDXqfJTPQkOZOEMA7Y5aVbR/HXUcAJAR1ovB0D67s2OdXt8GuYqNChVPsqws+DpAm3XMpzquBJaOc7aLt3vgt9AfYP1km9hCYULllytLRVuqFKw06RsksFwFBAkX6SIaz/342Y6KtSTr6MMhq6Oa6MDPD7Pltv/y73zt834bXzxhgHwbrforPicAEBkLSXaBUPDpxEbBEOZGwa3G6ybICGCwWFThAIBwIYoCqdhgBJCQ5hkYGXR6IgksGUFigMjh0CRxw8AdKWcdIBM9NRhkEOt+PCCcLoVx8JaGFjPKU2NfhoAcvNgJiDddfa735AwrCKvrC0AQAHIQM2PeEDhoMdL7aAudXw66jCMZdgJcFLTVv9UOKlAvY1wOgc6n4xmcCAwbtZH6H79jx07PqL7E/eL54+AX75OSFyi06oYh7kmOsYLQI2h/hoxBgVYyLugU0DFzEAQZSjDSPdDhrBKd1zfsTOG4HDb2MKajMa6+8EyOacICUZ8m52Fmjxs88/tP9E3/NNufyCAFAMLsBs2XAEakm4KMOBWC8988lxM1ou96MbjY6dR5YiNa32cNEASmomtr/Mw6bw5qaC5knVv9m2ZoxBRJNsuodkfsvAL8mgeAzGureXMhu3HKadDcjOcazhmDXwjIdQcjZoPp+Bgw0fPGgGC8FuDz3f/pX/6KV+6Ty5+0wONtAUgMuD7/7OviP/1byfqqeaZgp9YS2QnZ72bnMQCQ/WJlBgAZWs7aqEsxHlt7PP1WAJD8dEQGiNYzBsgDAIIaFMtnLrMI+iCft/soaPmoAJDiyIoVLwCrvStfhtRUngEFrdGUCcUePJ7YsOe1tFaXVgzFz1GsmkFjMCyKU6svLtj6qTO2tnya+8G9uzu2uXnfup0WWR+Q6hqO98kYBDsFIAQzVifmEpe9AeW6AFBMJ00WDyX7A+AD2QZeNBhJlABAIP8wGubsiwCAYIgwmAQABDU4WIB8FgAxAwAyYtB+MnIAJDcFAPKavfzya1YpL9jmJgCQawRAQFMYTvrc88bWdQBkPGEABs+4s71rnY7LTcjWqFRqtD20f3gg0QEL9K+398SKBQ9er6yt8QcMIhyDYIUYJfgu7Allf+szBbHjwCfGOO7h3bd/YK9875UjAZBkTw8MEAIg97ZZZ4ZsjEqFAIg1asyWHViBLBC07bUv77iEZ7/HXMKlxYYtFKf2xOXLdunchg07bWZ7o0ArXo3FFSuVqrSbkYGLvpuAcbK7a7eu37APf/4LT1YZezIT5/vQpWyqYJiWPDMe4/OZp5+2V159lTXndvab9tmNW5T5qi81DEXQSwBACt4W0DsH8xTPJrDhFz9/n0HpMbTbUZMLUjptD+xSJimY7lnbbV6w88iVMLByYlsoXpt0TxgHqgeCcYD+x7PLxhUYgqxxSOheunSJRdBxXpwDYIbqgMjulH2dBUBwzy5f+qsBQD786EN774/em5kzvFeQsWYk3ULlpKz8TVRHJ/aPsjZi/Pz0H1Cvhmo6bpOntfQcYPf5Kra2bODUhvfvBAb2dGrLK6dsde2U1esNWuNgWGEt9HtyFhMAkN29PTKX1tZOMSOZ9h3GYwDnuz0HWGv5EtlOmscCknBfmP9gLSGIKxtTfovaYBaw8JEZ28/4t5493m+0BxwGgOC7StQTAKIaIJIojn00HH8YAPLy1RfJAAEA0txrkS1Uq9RSBkgAQLDWCABBEXQwQG7du0UJLAEg+A2W4/5ukwAI7lPAvtZg7qsBpIptfT2z5qFs8KBKeOT0nhfUmxdcyxV97WdCQrfLMVAFY57sRvilIRkzX2Tgen9vj2Pl7bcBgLzNdUC+LfxD2AFfBQDB+ggABAyQUaJ+4P4Vgpxl1TSlDo5neSf+evDv+FzBDGM7xQwjvZ/Nes/4oM6ld/eV5w92HccjQ6yB+RFiJLxmYNHF7ao9wu/TT7mztUNpwDe///25AAjGxoMHD2z9zCnbiAAQzK0YAPEar4gvpQwqBzwCWzJhvqDtCF352hFYbq4mEGSsxbBMJP0iZskhAAjnrZg8BjWNoGyB7+TAMi3Z0tKynTlzJgFAcA8YXwB0BgBA+v2EAfKoABDUX6M21xEvrS9HHScGyKMEQADy9dtNW6iW7dSpNdu5c8ParaYN2k3Lj5GsgZpf/QBMwR7zAek6MoqfUKSMdmq8XviRx2eAxM/vUNbRbScw9qi2QxF0ACBIrPz07o61YYfmKjbMIwHYrPQQADL1eiAHMUAyNUC4VwQAxIG4YBhFAAgYIKhtFQMgYIDAFjkuADJvvZz37Fky0lHt83U/3/rP/tev+9Vv5XsnAMi30qy/2pOu/dX/IA0OK0gc1gY6iDG9EvtuGP1yIGOHAjugig8lBkkcPOVGA0PWDcASHE8UHgP1NJK6okMXZJUU0FXwFKwPZeYhi95lcFzCQIamFkoBIEmQNgAxM8FSOP5BdiA1yGd1LgVwqKd0T8warFSSGhIyiGWAKhtdGeQylHWdLMCSHQmHLUhyvOWcKWsV54DBi3sWdV/3I8AkMbpVeioYpUn9C2Q4BP3WOMMpDoTjOrFjI6NfwIyM+RiUkkPIAASAkyEyQD0LBi+1j8CW/tCLx8b9heMEcCALIzGcSSlNx0Dctmir2KnA36AkD0Y9yhplx7J/NwT0Q6dkQQRKYYWs2Hkz2FlUB4EjoPU7AKKxK4BHxrUksPSs6Zh3MNFpoXHxeDxjAB4j+bD4vuO/XeLr4AL0Gnvx3JEhLmdfQU1fJ4KEVUT1p5ESFbhP5hccwkMAkKyhE7dv7EjF/aZzxyCaMuh0nMYEwJ/BGPccO+FRUdwo+zE7drROffnf/u+/2oX75OonLfCYW+AgAOTyP/87CXCgOab9QLeoeXTUHjfK5W2vUJ4FQCDRgzLl47F1xlNrfQsMkNx0aPmJO1kMRsA5KYABUp4pgj7MF+z+/qMDQFBwGExG7CdYQ7G+lSpl/ht7EGod8b2Sy/SB8j4eeCB5fRWBvFO2UG9QJgnHtaZtqzZqBEBOrSCLN2+3bt5nQcoOAJA85F3KNs11CIRMJ9jrASxAmsqDuABAUJja1S9cvosBRcpauVwl+zdXsMWlZQbRO52effbZZ9ZqgzkSABBzRqJAHDJAWLwb7esAiwAQBr6mRXv9NTFAGra5uZkwQKwAACQwQKa9BADBIu4ACGTI2jPZ7AJA1J++b7pkZLp3mFXKVQahz128SKkp1qIIiRu4LwQY8R2cH5m+CNojiINghgL6slFkE8EGexsMkKsv2+LSgt29BzmvD8gAwb4NCSywIlRMmfsasmmDjQoABOwPBG9r1apdeeops+VFK5TL1hmMKSXWWFi0T27cITAFuTJIFa0sLdq0vW3PPfusrS8vWGt3227cuGkL9QVea2FhmT9gaJy7dIHPBhAJmc43r9+wa+9/wOfa3dq2IWrSIMM9SF1Aao1BC3Izpgz8v/3228z63N9v2fWbtyjxUlusEwABOxvJnLBF8ayyo7WHX/vwY7YjpEsKuSA9M/TCnkD/JhOXessGN+cFO49cCgMAEgf2de7Yx0AQWQwg9D0C57hvSQ4JHFtfXbNGvU4GzfPPP5/YrxhHyIBVEo/WPdnO+C3bGF/6VQIgH3z4ASWwYtCQNmVggKifyMSJMpWza7mOk48mmzE7J+SHQJ4LdY6y/o36RkBR1u47qN+XVk/Zyuqaj+XA0oltU6xfmLMALdCnkCnCmNV9O/jrACcXr96I9W7iAJj6jEHxfWc4xMHw2P+cBUA8MUl2fPyZ1gqNQ5wD9xSDAfKF4nkgAISgZGCA4LcAEPlcar+vDIBU64EBkncJrAAyc95PJ4Yi6D/96U8pgdUf9QmGch8rFKzT6trutgNEAkBie56+V2CGag3G57H/o77Dc3xVACS2N+I24z0APBqNfb2EJCWkicZjrq9gtgUtCmf1FEoJAILs9bfeesve/L4DIPI1MFSwt31VAOTDDz+0+w/uJwCIbI48AZC0toXe17zQvNP1s5/r2dN5O7sqHvS+2mne53FMZFIoGuuAxGtyYIDE9TG2t7bt/LkMAAJGIbD04ZBzBwDI2saqrW+sc++lbddxBsgXX4AB0uJ13H6ADeQZ8B4MT5UGknuGhDZZJjjMk+ti39XlktJkPsYiEqB1FmCJJZO4Fh3CABEAAlYZAvdao8QoG05cNm8MW6HdfWQMENRUOSi+kF03j9wb0Z8hUfhRASCjad4ebG1Zt7VvjXKRMnI7d29Yc3/PRt1WIoEFJoivD2msJCmCjnorHGxYEx9WiwAoMLOHINYIVY0jGCD4TlwD5KD20f51VPsBAIGIJwCQT+5sEwDpW5kACGzqLAAiCSw+N+eTszpQBN3n+BwJLKh9sDVcWYTPHURCSrkpJbC+KQAS70eHPfPjAkBOJLCOGnknn3/jFlj5L//9dEMLC30S/AyOTnIRAiBp0ruMlmQRcs842XhUZ4KIfNBCJW8/bESgRRbzDn4wAyOsgTQWowLUXIhQFyLcSGJMEt33jLI4c0T3GwMgMgrBKmDxdVCdIbeE7C4WGU3rKWjj1HlVcDU2PHANGNz4EWCj9tD9iUEhGR19LgNiHgASL+jx9bLOgowDvK/zyAGRZJOy2rMMDRkNeHY4uHjhHAJARInX8yuorHbR+bLZOjJslQEnJonuXcYj7gt9IBkkD1AgMzPN3AI4QOZIMDjZX0mNhhBsD4YYnzuwJ2KjB7JaqXPmgQ/9wLkeDFF8FZury6T58IVUkgNr3G7CWImD6Hx+duLBGpzcruZQBZP3cG8BfJEDrvb0jUhZcCn7I3EgQ/aJT9eQRUcmVAqIaA4cBICkBoe+n4J+WQOKznuUaYRbg9MTO5nx56khrQw/B2eYBRzqeMDxyAZJk+tGWUwzC1ysPYnzsZi5Zy/xmjlj8AT3JlA1kfWT0QxJHYz1DADiRtisgax5KhBQYwfP/eVf+8ffeO09OcFJC/wmtcBBAMiT/+K/nwnw0LmMdCc1zyWXedgzD3N5280VCYCoBggksBIAJJLAUiHaRyGBBQZIPmSZCXSPGSAqgj7I5R+pBBbACgSLsX8hIxRtV6lVyWZkraK+MxqaTbA3sF8XbTL0pIGN1XVKuSADHw4dbJtRZWL1hbptnDprG6fOcW/78ovbdvv2Het22wRAICNaKA1YN4r1SYZeb00FPlGMnHUx8sh4dPk/TwhwOwGFxAkigBmzvGorK6u8PzANmi2AAh7Ey5nbZQkAki9aPwFAnAGCGiCTEWqAFMDNOBgAyaMWDICanI0mXQ+EjFIGyPbWLgEKsT5xfUhgqcYGxpwAkNhugR1SqzcoJXbxiSdsdW0tkT9EmyA4g6A3Aow4l6R0EFCF1BlsO+0TYhPi3zj2rTfetKsvXbWFRQAgt6n9vt/eYwIf5McggeVtG+qTwa5AYgIkewIAAjsYAbqnnn7aqmdP2zSXs51mxzrDCQGQj6/foh0CIAmsifW1VSsOmvb8d79r9VLedu7fo9zI6vIaM9fr9SXWS1hdW7Unnr7i8qK5nHVabbtz67Z9fu0TBp+uf/6FtZDlDmZRyDpHUXTqdmOs5IzyV++++y4d7/1my67fcACk2qhauVqxUhkSWAEAKeZtMHQpISUNfXLtU7YhgqyosU37ceLsYA+6pxJYauN47ZhnEx+4tkQMkNjuyAYV1Yey7RHI9eBcx7PFq1UPsufyVq/VWAD91VdfTQLRkCFSIXTZQQpsK9FH/8Z5XAILzIXHL4EVM0B0b7CXZnTwaWOmDBDNndg30XNmbc0YAMHx8ou4CBXSYGHW9sqCVEftkdXGIploLveRyrrGwVv0Y1w4XPK8AkxiP6q/2zKMdUkY4/qxDB78Esx7+TsCVLXGzANA4sQA7Y8x8Bbb64cBILpPSWCJ/YHfGHtiKMUg0lEAyDtvv0kgnRJYN2MJLAdAPAHew28xAAIGSH+YAiBohz4ksPZmGSDqX/WH7i3u58MAkLQi1sEjIes368jZNQLyiZ64h/5Eu+Ae6gEAiSWwIDMJP7jdbBLgf+utt+3N77+VsAs11gGoHwWAULUC/uZgYH/2Z39GIPze5j1KZGnecQ5NRoZQajaekQVA5Ocn+0bE1lJb47eOy7ZaDHTgb/TbQcFPtR/nbx6CPLPApaszeWBWjAQAIBfOX0gYINiXUVsllsACALJyankGAOl2O/bee5LA+ooACJ6XdTEcAFHtx2SMBQAkjrkcBoCoHY8CQLDmLCwssv4CN/bgj+M6WCMAgDAhtd1hEfTjMECyku1e/2M2mHBcAOSotTOZJ98CALK1vW2d/V2rlQp29swZ2713g0zTca9thUlI/gyARcL+YJzBmTwu9YQf1CCafRJPzvE2Sec4aqh5Mu1hEljHZYBk430HteVhAEjMAMkhoeMbSGBla4CwhABq3aEGSJDAemqpaIuQwJoOWAT9150Bclgb3/9P/5fjDt/HctwJA+SxNPPjvcjSX/n30gsmSHcweLinpUHMZD0KSASMd2XHcRGS7mIIblLiJmgvctMNn5OaSNolIdAk4wU3og2LQdeQDacApN6Tpqp0GmMgJt6wEQiF8SEtR2xmkkegkQmHDsVHIakFxkSpFLSw/TjpAcMhxI+cJW2iMDiRdRMDIO7wu2GjgCk2PfzEhk1sLMf3HC/osQE/b6GYyXAI2RJyNHCPBBqQSZop2CkDHI41M/qCbFTMAJEjERvjul6s5RwbY5ROAIW85vq5MjDlIOh7YqbESDLOw/sNkmrKusNvXJdB7fA52ythK2V1P0MQG88EhlAwDvUcYuUA6BgOugQ+YgMQ/ZZIZ4UCvpLMUJ8RYCLl9+Ei6IkjM4cBEhuerIUTOfhx//p4cOq/DLGscxksvcQAcEZIRK33Lz6ULaPzAHwUIMExR8c3netZp5YAR1TjgwGrqKgoHKPDJLA0TvicgQEyDwCJ2yheCbPvy2A/yLHUXNN14+cRAIIaIFlHPm5nGlJRbSKNHbz3xQkA8ng3qpOr/V+IoPUAACAASURBVMpb4CgAREEizRvdsNbgeB1N1skMSgwAZMcKzNiNa4B82wBIAYEH8+yxBAAplCmDBaYfAJArTz1tqAHCIuiPSAKrUgWzAyyTnA3ovAEAqXGvY+C126MOe7vbdXuiULTRYEQ5ofWVNUqXgAGCVZX7UnlitQVouJ+382cv0wH6/LNbXpBy0LNSEcB1znIFSPvANhpyH8R3EczhXmsFSh2VymXrdfsOLIxH3O/wQsF0gDFwUBsLC7a8tMz2AACCQDhkZbyWVNA/H3rWLc4/IgCCdRdsGy+CDgCEe7CBAQIJrFetXK7PMEByhYkNKIGVs/EUEljQB5taDlJQ+YLtbO9Yu91JNNqhT436LApcp4EPz+zWC8ctLS5TP/n02XO2EDLDNQZkw+k7CoZvb+8wi3V3d8d6vX6w97y+CFzzXq9rP3jrHUqAQBP+zr3b9vHHH9seAJDc1MrVUlIgPNnDYDejyH0AQCB/BdsURbIBgIABMppObLfds94YclaL9sWd+2xrZD6WSwUCIPnevr34wgtWy09tb2uTuttnN86yOG25UrOl5TUG9TbOnnWmwgR12pp27+49u3P9Jm3dzz7+hPIvDNZDdo3jwxMZGO4qFAiA/OAHPyBo1Gq27Ob1WwzwVReqlOqCBJaKn0MCCwAIzoFzwh6+8eVNAiAYzwDdwHapFMshoQGa+GnW52wg82FWyFGL4xS2SpTkoOOzNjZZAKGeHcAvBY8lKyt2EMpYAHh84YUX7M033yRQBrtXElhaR/S8srEVcJQN/qsEQLIMELZFAEBmQQiX51HAXn6Q+iS2reLvZQP88ucgViPbMxukdfuLxmuaSBfJ98TXkm2M9Rk1ADGWNU7Vv7IDFXiUrZ8kz3id6nA/LquFOYjryK/E3wI6ZfNKoSAbrFaSkvw4H19xIec0kDnPRuX6qxqawcaWnZz1tfB91f+QbFtcBF1tdSwAhBJYTbLFZmqAhCLoeAgPSmJ/cgbIrbu3rDd0Caixeb2ZoxggaA+trZoj+H0gAJJ3xYijXppP8XHzQBGA9pRlHA5d3nA0slolMLaQcR7AHqgTUMao1aIE1ptvvkUJLPUProMEBbEmD6sBguRNKA5gDUG7oQ7Inbt3DAoHsJnUJgBAClMvHK9xKn9E4ymeU1nfJ24DzdF5IEjWt5Mvp2vEa2PcnlPs+UFaTu+7aJgkhTzsvP1gmxJYcQ2QQt4j2GKAIJFgaXWBAEijAQYIAAMAIO9FNUDc/4Kv7mMvZXGkfpq/x8XdY9+p3ysfWqoEkseaYG/xNYb/H+pRanz72uN8k4MAECVIYr5BAmt9fT1k5qfALveMKZJY+jZotqxP6dTDa4DA53+oCPpvKACyvbNj7b0dqxRyduH8edu9d9N2d7Zt3OtYcQpbe2rFAFYRzghlWlgYPOwDDoKgJ3xfTmNlgQsRLQ7ca1Nlt5BI8TB4dFwA5Kg1R5+PkXw0TRkgnW7f+rmyjYIEVrYIOkWsAqNybhH0ryGBdVgNEBRBP04NkOM+76NkgGidmnftEwDkuD1yctzXbgEwQGaCq66w6C+KMMbB5lQCCx/D4FEh7iSDAIHQUIMBGwsCvczVVoo9qe2huFQGANH7OLdvfO54YYN2xwN1C1yn240GD3AD5BDlPG4IMkDo5DuYImBCkw7gB7R8JS+UBsf9HmMAA0GAbLBUxqeo/cp4khEcfx+boQxeLeRxZofemwd6ZN/zPd51JuPaGmJqqA1kROl+dB4Z1AA/kNGXbZ9sO8UAAb4L418AizLCcE0Zc2gXtIWABAUPBGYkGVNuZSTAUhxUx7nERGF/Q+YsylRxZ82d2hg007OLkZA4XcHxTsG0MWUjBIBoY9Xx+D4+jME1nFufEwAJdtfcyRc+SwtWzWZw4M7jCiJuj8XHpEypeed3IzY9PtRom3EWZuZ1pj4HMnKo6x7P9SBNp/Gl3xwfocaH3lO/6xozDJHohuOxGxvjBOUy9QRkmGefd9778ViWI6B1QUEHOQu6Z40TACDDiVECK3bq8b3keaIC7bFDque++9/93tdec0++eNICv4ktcBgAoj0jBpwVLDoIAJk3r1HvYydXPBAA6YIB0h8wKP8oGSCF3JjZl1oraH+EGiCFYikBQHpTs7s7O48OAEFdBWTKo/4Bal6BAVJ3AATsx27X62dBnx6BFDDckJWL906trNja6hoD5EgkoezCtGPlatkunLtsT1x6miDA55/dtPv3H9h4jCQPZzvmi313tFHofNBhcAZgANgalVLVFhqL/G6rDQCkQ3aK200IutWS/R2Bx0ZjgSAAA/zN/RnWJu0A2mwwJSFj5vaYAyBIghkSAHEmQsFeowTWK1YuCQD50GuAzJHAgg+dG3sdsO0tB0CUuAF7sVZrzMhiOYDjCTeytwAQra6cIpC0tLJqpUo1CX7iHPEYxt94D3YJ2BQAQBDIYbHTPtozrS+C9vzhOz8gANJYqFMCC+0DCSxY2KVKMZGFSpidAQDBM4AB4gDImEwDSGANGxXr9vu20+paf5q3peVl2+2jvkaJDJDcdGIL9ZrVJn174YXnrV4w6+xuUUrr3MYZ3ufEIOm1YMsrK9ZYXGLAHnKUCPTtbG/b1r37PO7Tax/z386zdHuToFOwu8BSggTWa6+/TvCo3WzbjS9u2M9//nMCIDVIQdVRB8Tty2LZg454NvzgGpt373ux5AGAH8+YbZRdDgUM3Wzm97yApvrxqPV0EjLYD7IlYvtbAVqMSRaED8wCvI+/aXtMpgRAAAIJAMFYQnuK6ea+SZooonVQckq4pktg/WoYIABAUAR9xo+YUwQ9K4ElOy7x+cL4iAERBYpjGyxhgGCZnaRs5axfle2j2L6Px0Bi9wVfVMlnsR0n2w3zE/2jvpHfpHPoOPZ9qZT4ODqXEti0JijZSz6fjosBELWTEpmyYzQGQNJjD5fAwnVwDVx/HgDy1RkgL9k7bx9QAwRAQZDAEgCCZ8C8/tOf/qndvHOTAAiS01ApAW3T3u+wHlO2CLr6VMH+uA4Tzhnb2GpLzh8AIJns94P9oTgbfPZvze9CyeUl0f9iB6IIOoFeulQ+LrEXMVi/t2cry8v2xhtvsAi6+hu/vR+OLoIuAARj6E/+5E/Ikrt957b1Bi5VrTZBhngx53EHJQOqLXT/RwEg8TqWTbhUu2X9wjSo7NHjeI7FbZ0rVYBURS4jOJ5pHR8Am3htPdiiBNb3v/99+14ogi4GyCwA0ggASINtifYRANJs7gd1BgXDUwBE8Qt/jlAYHX0H5mp4Jc9oqgEi/zpVKZGtx0RBgCIZoJU+b6YGCNxCT4D0GiAxAIKaaIot4TcBNvMaqL39pvV2nDGa2gkPF0GfC4AA+MmAgL8JDBDUXGrubFk5b3bp4gXb27xlWw8e2HTQteIUe/zYSqGeiz+g+9+SwErq1kcASDo+fV2YsQmwjoR2OpQBckwJrIPiEdn1Z2QAQFAEfWCf3dm1dhdF0Mssgo5niIugw0ZjlRMldyDpKMhaTQJIOE8CK5+AYCHTlYM1LYJ+mATWcQGQYz1vmGLHwKSPMsmStSZOSIq/dAKAHKsJTw76Ji2AGiAY+DLcpEMdRidXlEReiAtR+I+61A6AJBn9mJvhXDQwkekXMlpo4HHSOrhAICMCQDAJBHhog1AQPAZAlKGlzACvo5Bm9cWTWAwQL6jnoItoy3Rmi0UWu4OTKaAldk5kQKiGR2xc4G88P55dAIiOV1vOk8BSADV2FmIDJN5A5RjIOI6DyXieWFpLgX2BIHK8ZDDL0I+DxaUgHRYbRPFxel6dU0CJCoPq+eQIKQAtJyEGq/CZMoSTTStIF+mZtRDqOmpH9imCNqEQX+IwBQZCfFzsTFHPkpJWqZa0AA04dQwaQDYpOq+uzVAJsljD2NJ59bkkQWZhjXQmerbhwTVAkKkA6QkFF7JGqSSwssZpbADMblhoo5DREoAlztQ5eql4r1QsM+CVWrOzJFudOwEEAjCq92WIJ58/IgZIbMDOW9fi6+NzOccxmKjxFDuVybgGCwxjcUoF0QSUjIG8ZAxE9Uyy83Ln7/3f32TZPfnuSQv8xrXAeOQZj9kXaoAkwHHEuNPaJYc1m6QQr1/6GzVAdvOluQAIztMJEliPCwCZFFIGCIqgd6dTu7v96ACQchnBDtf+FQBSrlZZF4RZkQiCBwke1iWF3NHQnfpTK5CfWiEAogKg290dZt5fPP+EPX3lO5RF+eTj6wRAUHOjUkZAemLl6tiz+QMDBGBSuVylLVOr1imZ1GgsWrM1YKCI8oJFB81h82Ec9Po9AjXIPt7fbzLAv7O3myRCaP8Eu1YAyCQAIPk8Ml8BgIxsOu45AJIv2huvv25Xr75ipWKN9TY++PAj378LAK29BshoCsmuMbAby41h+zkAgqA62gpruUvD1BNwwm2EFABRgLZWrdn6+mlKWJSrNe4JuB7OoXoQsqH0HZwL4w/sBfxIXgfzQskdaLN3337Hrr70EjNcwQD55JNPrNnZZ7CwWC5asexJIgkAAvZHYA+nElgjwz0KANlrNm1rv80i6AuLi5ZvLDlYNuzboNdlCOrCat2+89xztlDKW29/x9qttq0urjAQ0+0hoajE2i3VxoKd3jjNhKVup2uddtuau3vW3G/apx9/bPc37/N+0BYIrMKWot1bqdji8pI99dRT9tx3vkOJMEho3fjcAZDaYo3MIEixVeteNB1jElrukg9Cm6FWAPoM9WYGPUjn7Fm9Uidgg/6FpFf2NS84d1DALv6uuxpuj81z9HUOBZAFXihwrj5KAJDxhONDDBCMNwfd/LcCl/IJYpsCYwTnxzGqAZKzjMbHN9gdmAydc58O8wqFrff39+y5554NAaap7e7tGgCQH//kx0cWQedcAyAVaunNA0Bi30g2YXw8PhdIbsMpgUu3qUOiXcTOkaQp/YGcS6MBpOMaBECJ0rN4PvfpcJJypRzk9twflE+rwDoAA/mVvJchgEP3OUfDIX0L9AXOlyuXCDjjM81njFPNA/zG/I79FvU3M8ZDIlMWAMmOU/w7BkE8CO8ASJx4pfaUn4V2jCWwJNem9Up7sYbQ4QyQOQBIVAME4CSvH4FckLj70z9NARDWjLEJ1wgxQFQEXf50PCbQRmpX2QZoiziBT/PlqwIgqX/kTz/T5rhG2ZlCcYJdPcMAQZJBqVji2ry3s8N5Dpk71ABRvwgAGaJmUaHAvQrHLy4ukPHHuMB4RB+S42zqMnp//Md/TJbczVs3rdvvJQAIfefpmDVAYA84AOKF59Px5DLCSOz0ml2wxxDTCCBA6HB/5nRsJfMsYACpTxikF4PNlvrOYV4mOXnOiChUqoYi8vEL0pt5rAuUN/b7VRF0ASAM+of6BpiHWPudAZICIIpnoAYIaokBAHEwQHJIUkTI+rSBFYK9HRltwTzVM3q1KmUjimIQmIWB0eSDO5JuD6mFhzFAECfDq1yusKYQGCCoLen94+3ABE4BIHv71qHdeDQAchwJLKNM1KMKQ387NUD2UCtp+4EVbWJPPnHZ9jZv24P7m2bDHmWbhsMBAZAAuyX5n0kNkEgCK5cXvSfMa/7K1AWJgKzDABDuCRkm07ztdp6dMO84ASBpEXQHQIZ5r5dWrix6DBWsDyYSIZ8nqHtQNm22BkgusN4A5oApwnWM9U78r4NqgMAXeGq5ZIvlvJWnA1MR9BMA5BsYU9FXTySwHk07/lqd5cJf/48SQALZfy514JuBrz8pA8QxeEndpAWoZbhQ8iACGxyhhNxrKCjHgG8KRvBzSmB5lhQMoziDD/+WoQeDwIETp8K5segGQByMjbOFYgCEy2WQ3koMzDxqkLhEVGy4yihVRwk40YKYzdwRACLGh64jRgmMZTyH2kmGRsy0iB2IbLA1+285cTCoYmaJrp/0R8h0jEGNJEMpGNqUI5qjIRob8QI6FAhgbY6RU3XngTOx4ZkNwMuwVdumW3hqdHHU8H/+W/+OJ44Mcgc4vBYMgyxgiqA4echk87oeQUuan7lxC8kISH8o8yMGGrx/UFRDeqe6t/Q3HaxYAisTFyQzJWxdMxNezhHGcGAysX8j+Sm/lxRo9DYMsnFRUB7fSS8bDLiQUTErI8ARE1i//o1iCewfFP4TaBKOiJwdB1ACfT89gz8V665EjImoRkhMZNFYz9YAgawGJfJiHkvyMLrX7FIZM1585Eh2Szq0uCca5MEIZf0h9BWlRUY0UslWAfslrDuqnaJ5RXArmhMqVI91yoHFnN37H/7Zr9U6fnIzJy3wbbcAa0QE0FrrOOb3pX/2txMWYQxEZu9HARy9rz0mdjTmFUEHxRwSWN8qAHKIBJYzQJ6kDNGjZoBMJgPW2kA7yvYqIpiHGiCTifWGbo+1ux23yeDnj5z1ur52is43AuQo2oq1aa/fYu2FixeesGefep7sjGsffW6bm/cZVAYDBHtmve6SifkcbKoeA9FgdoDJUa8t2Praui0sLNl+2wuxx0kmuA7siN6gx8BjvVG3nd1du3btmtd0CDJCKHSM78HRZWAPRUrHzgjI55H56sWVbdL3JJp8wWuAXH3FisV6AEA+dAAkDwksSFZCxx0SWGOzUc5s5LW9th54kWPZJV6Mus73lLDh48wlKhRoBHh05sw5O3v2LPeD3mCYMFcR+EJwH+fCM+O5xH7F35I2xTUYyA/ZvDg3bLMfvPW2vfTii1Zv1MgAoURYZ49MCjAi8CP2MW20jARWj/JnQ6tWqnbl6ads1KgaAJDdTt/aQ+xjZpWVlZA5iSDxkPb3K888YU8+8YQtlHLW2n5AaavS1IOrrXaXe/fq2ilbXN6wK1eu2Hg44v1CgmrQ6TJ7+/oXX7D98T7aC5JZYCTBHwC4sX72NGVOzp47a5Vq1brNtt3+4iYBkPpSwxaXFln8vbHUYP+g6Lvse2fQ7Fun1WG7QWattdeyu3fvWiVf5vVhPVXKR4MCadDu8NXPxeXS10EgCPoUfQKbF/2P86P/cc8YR7KBkfksBggKJCMILQaIEsJwjRgAkY+hoDDOJQmsfO7oZz3u+n5cAAQ1QGIAhG05RwIL64aKoMeJVfF6Hq/l8d4QJ6Go/8vDvJUnHiSMf3QO2esKfgokjJO88D3NHYCJYKJxDY0y6nEenIPgXcgwV2Y9/i3AQ2CGmD6dPBJkJux3rK84B+YCjpOvibFA0DZTf1J9LJ9NiXpqB9mYsX+ltVUASAwGxAFw+SixXyzwQxJYMYCn8XIUAPKDd94kA25/N1sDpECgiHt+OBnuAQAIpJyu377OPYDPmHMGyKAL1kRaA0TPFNvT7se7TLTeVxtoTGkMFY8pgSVAMZ4jaq/E18R8q9a4HuHaUiho1OqUv1aBU/YdsrpRe2t/35YWF+21116z77/xVrIP0v9jfcpj1ACJAJCf/OQn9rOf/WwGAPExMrG8AQBx6WqNU40XPYPGn9YhgV0aT7Efq2Ppr0VRdbWt2j622dT+On7GRiuCAZKqBuAYJPF5TVUAkz6nIYd46eKlpAaIB/2LiUwn9kuwJ5fXJIHV4PPjOAEgAGzFhoB8WBxHkDz0zHvw/SezADc+R+BYxyXjQNn3Ua2Q7LwM+gsHSmAJAEEyyPLyStgffZZoTaCtAABkMLDO7p51trYfKQCSrXQxb3+Yt8/NO+7bKIK+32za3tZ9K0zHduXKk9a8f9s2792z3KhPAGSANTQBMRy083iAs4xUA4QqHWF7TJ8nZYYlY5Q21NFF0DFeEZN8VK8JpF1niqD3AgAyWwSd4AdAEIyR8NxHSWDpOIxjtkgASzinAwAGgOkhCayoBshxAZDjtsejlsDKrtO6j5Mi6MftkZPjvnYLPP0//qWEeQGNXqCYKKbJTWNGc49biY1BXZsGCasQwFWWjW+GXguERixlD1IZIQQOqboQ2Bis/4H/kD1AHWM3SmCgyDgV1dgBEP88dcY9MKyNXsaADCsVQY/pg3JKGLynFl9aRDwx0MuQpSgnwFAWYBHzQ4ZEDIAIqMFnKqInACQGEjDpqQ0Z6mbISIkdgnngQmyYxABIzPzQdeJAkwy2GVaFij6HrKX42jII5EDIIEMb43nEmJGBLqMd3xPTI6abK+Cgz2mcBAdo1rhxY41GRHAw4mfWseyrwO7Q9WR80DFB/xbdIIvbViDRGGO907LxaJgY4bous5MCD1F9rHNo7DHhhJk3s7TbpM3pwh+coZGfTK0QHDQZTPFvn32pXJykIzTG/T58E/c28Syg2NibMV4zK0QJAEgJAMisPrG+T2AhMEjcGJkNIGQBEBiEx68BkqOuuEUyU1lD7biGW2z4x06n5o7ay51lyG+Mva4RsjTRzxnHIMnGFWgWrV8aOzj3zb/9u197zT354kkL/Ca2ADPOAqAcrzMX/+nfeohpNs8hzz7zvPUJNUD2C+UZBkgWAOkECSxk4XOfnY6sjIz9StnW6xUGrReQWEX5AgTPPYtqlC8F2cKcTeBIIEAZMqxQBD03GSTrIYNvoLAHBsjqOQAgzxAAeZQ1QEBjKBQcKBiEvahQDrW7plPrBz161PwAIIJMaASlsMetraw6S6FcIQACm2Wv1yK74NKFJ+25Z16wpaUl++jDz2xz80EIKiP7dWjF0pAACDJsx+N+AEC8ZkYDAMipDVtYXLb9FgAQl7xU4E3Zs7gnZPmjBgT+BgCC2i2UukRLBgBkMEBGv9cWsYkDIIUCMrUhPQGmsMvTFPNFex0MkJdesUKhGmqAQAJrOMMAEQAyHeUsFwCQB/e3yEIRACIGiACQdB9P90zstwhynjt7gcH8wQigjtuXGpvK6kegQ4EzMZlk9+EaeG6MR7QV3sd7/86779rLL13NACD7BG+KpYIVypJR8fZlbbxQA+TB3S0DAEJGTqVql594wm6xgHreKgvLNilVbWd3z0bIVIYc2qkVu3D+nK2tLNuijez06Q3WANm5d9s++/QzG7R7BFK6vT6TH06tb1ixvGDPPPMMmReooYKAxLjvwM721pbtUurN67MAIML+jsSCpZVlO3fxArNel5aXaGsBALnzpRdBBwCC95dXl21xeYHjErI5SEDA+ELbcO6ijAsCrOOp9Tp9BplrxSoBkN3dbet22kcuk7IhjzpwTBnPo19iZ6D/xe6W7Bn6KGE39/pcZ15++WV75513kgLUkgTGfSkAryDwrxsA8rM/+5n9wf/7BzMMkLgIerqGA7x0e132b9ZX4HQPjGklXGWPkQ3bsIrV8y47JJsqBhMUhMXYZwHhwJIikFapJAwbASBYZ8TmwPjSWoV7Qn9hjcTLwSYHM/FdfIbzS64J7yNYOSjnrb6wYBcvXuS6gBfqNty+fZvHo11wT7gXAUJaM7LBZH+WtO1kb8dtlAVH1MZiSWRtXPxbCXUYb6o/k2WAyLZ9FABIcKIYo8RcBgBy484N6/Y9o32a9/mys7Vn9++5tJ18RPme8vmU5Kg1Wb5hHLBX+5SKHjM46iXQTH5a/FvfxZ6Eun+4jlg0iDlUAytE5Qjwea3iMo/9Xs9Ob2ywCPo7b/8gSfgTgAM23VEMkCJqgAQGSBYAUVvwHidDK0w9/hEDINmkkhgkipMz1b7xeJrXHmrbGJTSXM1+N/YPh1NANLP+dBYAYdsORvbEE08kAAiBw5wDJ9obwQBZXlu0jdOoAeIACOauAJC9vV36s7iv0dgTKGbjBKmvy+eGtGUAQJL+ZsJIyhzw49Li2XGxdD1n8rwh4Y9rdsJSy9lk7HNfNUAw/1ZWVh0AGSFClgIgXLcCA+TfRgCk2WrZ7oPNAwEQzK1yEk1/GAChgZqpAZL2E/o2rZHq5mYuYY0eXgTdlTeOemm/O+o4ACDjXMF6/YF9emfHWp2O9a1MEATJlMVKw2tMRQDI160BEgMgsQTWQQCIxzFRAyRtkTgmFj/bcW2pRwmAHNa2JwDIUSPv5PNv3AIv/YO/kji2MP760KUcedZhsnmGQDXCCdjIkQmWpfrSaMNPJOvDTSmi+eJztwdDhjUugeSiEESW4QqDQgCEMnrkUEjySsYh9ayDoy1jQEHMfAELotOoFajHMyX0YmS28Mc3Uzm0MGyVNZSVxpIThM9lgOt7ytzQRo1nwHEwAOAYy7DRQqP3s0ZKFgTR5/HCJSNYWrBx5obAEN2HjJqE/RGALbQN+keZMFmHRQ6cstvk+Mf3HQfC5OjBaVaGFc6Jv/ESIKL7iIPPsdPCsQQQLBQ2lHOhMcdrRgZKnE2UgCfFgrMAwFSIMs0SAGM0tFG/a6OhS4zolQa5vRIV2QPR5xo72NikbR4bT7GxfTgAMjGAIGQriCEVHEg5TQ5ApCBIHJw/DgCSXRzi9ob8FQCQ2AmRQcz35gAgcYERFU1X/7OdMgZJPG5lTCT3QAAkkuyKblbrwUGL27zAaeycy5FK1wwHTgWCcGUD+BNJn+lacVYUjapIjiAGQL78G//HN157T05w0gK/US0QioTG6wTuHwBIsu6FvTwO2mh9jKUI4+eO5/swn7etYsW2t7dtvzugXB2Kb6KoII7rjKbW7vas2WqybkGxVLQyAJB8zhaqZVtfQECoYVUbMxvewDIItT0AgCR6u3SuQjFC7IeTYQKAKEAyLVYsX65bLl+w9YtP26XLT1hnjBogewxOry6tk3i2vbVN5sTiYsPKpXH4N5gQbe4vkJmCDFS31aPUD6GAXM2Le4696CV+Jjm3u3BrZNchJ5RFwwEuA7hwzXHUS6D29EqdchuVCpiYvieOhmMyHC89+ZQ9850XKHP4+Q0UQYecUd8qJQ/u18quRQx7DVlzzWbLKvVlBqdX18/YqY1zPN9gOKU8EpJiEKzu9rrW73b5HoIAq2urlI/Cc3700TUWuUQgncEGPheCjc7a5b7mZSSSoCA/CJnyyGikbMbLr7Dw/Obmpn107UPam/jqcNzn4cNxz+WYxtBS9vpvKLzKGhcjf37aLKWKiPRvxQAAIABJREFUIZDS74Nl44VlO0G6BiA4gqYIYj955QqzOAulivWHY2uBZbGHDNSp1WpVSli5DeQSR7BBNWZHYwc7cB0EcODU9yA11e1SW/+7333O6o1F29neIzgA+5qFc4s5K5Q8i32aB4t1SLYHsl3R35t3/b4H/bEV8hU7c/ac9erLBg17jOneoGOt5r7V63nbWD9lF86dsY21VdaTmXT7ttBo2GKtbrtb2/b+L35h+/u7vHeMs1K5yPoupUrdLly4YJ12xx482GLm9rCHoHOPtWfEQEF7rq462AYbDudB8VoEuRYWPXiF796+eZuB0eW1VVtZXbGVtVUyQbjnA2wrgNXk8mFoM/QVg+L9Idkn+LswzRF42drG/XibshYbGOIEiaaGgCJsF/SDbIyj1tGosuGhh7qf4Gxi2Hoat4lPEWw0gDYI3AEAeffdH1q1isA86uE0EjvX7Vax1V2yCeMGcxLPgWYpsQZI3dlRj/CFWCDuGf2NwD3mxjPPPO1tls/bg60H9kd/9Ef2r/7g9wNoF9qSMaeU2UvZKcnuBL9B9lX8W3Y33osDtpTBC/a3ANzywKyRq3A8LYZAM4IqqEmIgOJuc4/zrtXv2H6racPRwCoVzzIv5qYEu4uw6yF/nMtbHwBIYJB1Wx2OmXLes+hZ6y7nTHUwvDgHSiXrQ84RNSVzOet0e9YdQK/fJewGhZHlCjlbP3PaLj5xmWvEz37+M/v8iy9s2O+z7gHmxlKtZufPnSMDjxI6NiUpjZJ4g571hs4mA7OtWqtRbcDtZVTiCdJGEyUJejlp+t3IeGYQvMwkLvd3vCYhl86JA4nw3+qNBtuxUW+QiVfGvAi1MdUX8hHxbazjmGsff/Ix+/3qiy/au++8wzW81erYzVAEfX19g+N/MAwFowMzCJfHOgim15c3v7Bmu+ljuuQMzeZeyx7ce8D5C7AeKgyco9xtIIMcQujc39IXfTQyIeGvpTWqURODR2brLc7USzSvyfDQQQ9PqPF44LUjR6g7BFk3s3oAssD6AVAKvxFyT5ibWAfX1k4RAPkL7/4FJp0VJnlc0K9Zcv/y/v379PMx/xEMR9/gXOo3jDV8DgkssmduOHjkc9TVLFxmEuM8UjFQCDgp5B2eiTEU/HgtRfzHeEviQ2IBQHKB1xiJfT/5fDF7PvaR6TMr4S1SHIDCFBqM6xoWmJDE6Cx7LCsFq4EN2O06APLmW3b1pav8d6XidUEpgbXfIlMUTMLTZ85YAww7gJ29nr333o9cKrLV5Pmx94OB5muKz1nOB/x7dgTRXtL8YntSViysa8Hy4/ShygkYkz4CqRRS9DpsGFZUdkBibQHzkQ+dtB/W8CGkrULt0kq1wiLoqBODkSqVAAI32Ntzec7V1u62dXYf0G7CZx6/wi06yIO2IaMIT5HVwAL4PPOsGgNHh/EzwhSH7DDYf0KSM9emiQ0R50M7Yt0N8o6KuxUJ/BWdGdnp2pnTZ+zSpYt26tQ6bXIksOzs7NrOg03WAHnqqSu2c++63d/cNBv1rZgbW7/XtQISYARKhTkOZoNPb1ef4V+FORIbD7XJ7CIh8RA9dNpac9ozfBhDI6w7exypLMjRhRogXz5o2e5e29rjvI3ysNWQSAV5xqJ5tQ9fpyCBhUcD74vHQNo2gISFHMaAA3Up5KiaJxjjYU0NDBCwaBq5MdmKzyyXbblasrINrTpsug2TrzjdWytx/KyhkQg/JayYVBXEv5Np14c02uYPq5kYcmatP46pc1ID5DitdHLMN2qBN37nv0myIaB7Cl1nBHYV9I0DyDQYCYB4IcN4gGcBEC7qgR6ZZLYHeRpf+Kc0kMag8kOWJoAQ+C2qM46Jg97KXHBmB6inngWvTV8MDgEhXgTdi37GBoCC2Ag+wAiSrAcWc/wAtIChHAMbAmRwbhjp+GFxq14vAUKyAIiAFBwnynQK3DgDBD/JAp1hK2QBiSwAoufVcXGGmTZUtJmyq9TGCurC4YChJkkrASUCiwSAKMMIz4PPBIConTUOdE04W8qwklwGvofvK7gUZ+zQKFFdmCDNhXuG0wAjVABIdsyBtgkjDoEDOtIw+CIjDYYsjJsZ407GIAINAD9C4EFsJ409GDIYODBy1a5y8nBvkFKCI8Fi6YlNGv2N7esQzWkxQGJgIG5/r3CVSjFp7Mt49TEsh2o+A4SGw5wxhffhhGNTZtZpACRnrpEFQKLz8LzcoVNHOWaAxAuSrh8/G52hIxgg89o0Pm8MvOF9rQEC/xxESovWay6DBULHpFgknTs7x7LgStzn8bk//+1//I3W3ZMvn7TAb1wLBMdEc09z5cLv/c0jH0UJBkcdOEBwLgAgTRQAZ0pdyQb5Cm2G7mhqLcr0oH5A0zOCkTUZAJCNxZrr8E+HhjpLOaYreTLHPABEDJDcdGj5iQfqMc+5LxerVqg26Dycvvysnb9w0dojs7vb+wyAnT51lvJQAGtgNzgAMqS8Q78HAARFuQMAAhmEZs8G/aFBv7mQrzuwMXLwHQFx6Bxzj0bQhw4QgkouNzW1ig2HE14PsX/YI4vLZRbYrlTBWBx5wGmCfaFkFwGAPP8Cz3397qbdvXfPRoOulQou49goegoBJUAh9dFsWam+wt+nzl60tdPngpRVPpGRwjN2ux0bdLuJBv7GxgbZAb1uxyWwtrcIgBDICckvsiURxEYwQ4FhDyzk2R4erDN78623qLeOPmANkGsfBFlU7MUezBlPHYCAdJONXIN9+4EXI8d7YMPQ9iqVbG93j4V8HfAvWTvI2JCdUiza8sqyPfssQIq6VWoLOB2DM+hDspFLCLbDoUfx9zJrroixg0AVbA5nNexbu93i3wj4YPy89dZr9uxzz1ijsWR7ux0GvrD/wN5EcKVQcrZsrjhmkBdSYWCHoL3u3t0l2DXow/Gt2MbpMzZePse6HdNJz9qtLQIgZ9ZK9txzz9jl8+dsqVEjSLW7tUvJx+WFZTIrrl37yNqdfdqsRWRUF1y7vFyt83kwJgGAoOZHp+X2LK6NdkM/YowgqHdqbc2qISlleXmJ8lkrK0vsO4ybL7+8wWdc21i3lVWAIKvWWFxw2248NgSLcCzaB0XkcY/IwMZ4GQ2Gnqw0nrD9kSG8s7Md5LAcRBAIISYAmUFZnf8DF5jD0lHSL8V2hexk2RH6jLbFNE/gAgDID3/4Q85HjLmFhUWOMwc6UOsjBkAQzHPbywEQSWDVPUD/qF4hY1mA8507d6zTadvTkFHDeCsUbPP+pv3ovR/Zv/rXDoAwWBdAS8yNmXYAABIFPWSzqn1k24kNEQMgOkY+Bc5bHuRsMV+1FQQO6wsEtxCQrpTKHCN3H9xj2zb7bWt2WwQ/V1a9jXKjAQNJzDwP7Pkh/JhajYWru/sOroFJBGYcgKXp2AOOCC/S5kVmP+OjUxsFULQFYHcysWqtasNcn1LPi6srdv6JS7Zx+rS9/8H79smnn9iw17dSLm/dTsdWqnV7+epVO72xbqinCDu6Perb9evX7c7WfdttNUPim7NQSrA5A4MSgkBsb4C4zFx2tjrbLiSLwfcpBhk4f9eL/KJYNkBEtLdk+giCNFxuTv6KfC0CiwHMU7IY6jXBj3vx+efthz94186cOWOddtdu3rzFWlAAQOADDbDGBnBC3g3qVgHM/eL657a7v8t7xnuYj51mxx5sbnH9lP8YB+AR6OZcJmDkr8RHieqN6v08as9kkirwWZw0cfxpg8ZHWyAb2xnoGHuNapBPg6IAgo7oy8A06nT7tryyZm+9+Zb9uz/8ix6bmAB8Q/7WxCYljyYKAMG4xZ7I/UyJZGSfOZMSRdBRP+XL618SjEdf4Zz0hxFwrXggXnOK4GGWpR+qQ3OsRCoEamecj+cISR2xD6i2kx8Zt2PWT46P1d/uZxUCecLXMI8DIG5T5BjEPgwABNKAL730Mtd77D0E1PoD299vcf2v1xdpO0hiEO3z3nt/yFpimMM4t7O/fG3C3kjgIiPZzXtDskaQLvZ6Hg6AgNlL+yqACAIddM9eswP1uLyGELrBQRdPRPGXg5N44XtkxIY4A9Z8sGzxgyC2+9UOZnP9hXxrGwDIlrX3HrAtZBdJDSW2k5iUkqE8OfhxfCjj+PMh3vfAzPUrTYJfP5iMHORDzYxyJdgPDibzOfNuJ496fUroXbp0iUAq2rNcatjW1rYDIEWzp5+6Ytt3UYtu06ajnkE0atDvWQH9Q2aO6rPgUSVlFrGNjpkfkF0X4rhf+jeulya9xsfMrEcZ4PDgdoVtipp4A7ux07Ptnaa1RzkWQUfyFIAN1GnjGFQRdNb0ABzi9T8wTsahCDoBkADYFcJ9agy4veyNkUhgTce2YAEAWanYSq1sFRtZebDvdgXuIx3MM7HQbHxIzxi347y1Vt876LNsfOagNo7bO9u+JwDI15nJJ9/5Si3w2j/6r7lQq9B3JxTm8kwU19LnZsyMjVBUGlkkLGzpG6AGMf5y0MOzOZg5xIwOR9CZ2RCDEbBBxg6EyADndsMFNtWaVKCdm1qUlR1nEroD7cHqGaCkOOtY4J4FyGBby0eSHqJow5mZJ4GljVefp1nlnukjhkf2OAEdcQZ5YuxmMlmyC7A6M7uAyCBRH9CYD8AVroP2ELNDkli6LwFAAEBgAGYBEF2TzlLQQBYLRA4svqPzJUFjGAijoCcdDN04i07FIdWfbmh4f+j+FTihkxtkJ3A/7kTDEApZ+cUCWSI0NAIgJ4BEbeIyTT7+8EUZfdjU4USVEByjnFvIHpqh+AOZd817OSXYp+TQ0SRxlTe+shsBP4+KlCXmS0Df87iHOQWFI5MkEZ5K63mkn8JhArjneqgHACCad5yPaSYe52PQbHUARCwT/+3PC4MzrtER6rLIKPAIXeIoU2IiNEjSFqGOi1/P74F/4zG+IQMku8HG64IccTndAtc0v0eTiQ3hGEeMGzkc8bzScwhc0bqB8976O//kK62zJweftMBvegtAsFI1leL5d+6f/PXEBjhov8LxMZPuIAN7kC/YVqnCAGizN6BkxSwAMrFWp0cHutncY9CxNB1aKZ+zRTBAFmt0qEuorZEkkKUSWHS1kLEVXFr8RQYCGCNTD7Bj72Hh71LVCqCv5wu2cekZu3DxkrWHZne2nQFyGADS6+3aaNhhUNssFH9u9azfQ9AWRRgbHjjAHgs7BHh7XgVnUWsB2w/qkynwW7bhCHYSgsYOgDQWi5RXAgBSKHpmZGFaIgPi4pNX7OnvvsA97Pqde3Zvc9OG/a6VAbQgizcPIGZq5WKRQZS9/aYVKot01gWA4FpwZhGQVmAfgb8RWMLB3oHDiyAG5Io++uijuQCI7Ii5AIgLkYaAkTFrFDJYeD7UhPjFB79wmVCQR0LwCsFJbiGDIX+wF2492GLQxAEQl8qplqvUcEeAn5nFlBlz+TCcAYXmwWx49jvPcczkCsie9sQUZKD2UA9i7MkVCLwg8xmOfr3uclhMAgiBLYAfAEEk74RzvPnWawQnEOgBAILAF9qUuQ0Fl1NnkKSA5A1cBwkVXtPszh2AamDdIAuxRgCkVVqylVMbViyMrd18QFbH5XOL9tJLL9il82etjuLNkK+6t82A3EJ90fLTgt25e9uQ+QyQZwqpN8rVVCwXZNNQUwYAyK2bt2x3e59zYNB3yUjYB8iyR4B0bXWVWfpoPxT7BXvk1Kk1MmQ6na59+unnLPB76vQGZdEALtUaDQ9iTSdJAAX3CMkwjDsGuZB4xMLnCAhP2IYAFQGAIJiG95Vc4xnT+USeKraXD19fjweAxLbcowJAHPBTMosZsme1/qkI+q8SAJH9z7aEnxfZdXwP/0WZ4Gpz2UVxwFY2l/osBknUtvVx0ZaKddZQWa02rIhElAmYHVjHCra5tUkQuzloWX88tMZCzc6eO8XPpsN+kBKZ2qTXpa1aWFi0Yq1KKbX2fps1CCp5BJwKDKZhvcSamMuXjLYfbNy8ywx1xmPba7UIqkO4D4HaXr5n+WLeGkuLtn7ujJ2/cME+u/4517deq23FXJ6g3dmVVXv1lVftPOrglFHwFgzFAQO4n17/0jZ3tkL9pIJLpGHOMQMd7DVfr+F/spB0yLrXWomAGWUBK0GmNvgNCI5CFx7rsQAQBF8BgIihJRsefSGbV0Fx+YjIssce9wIAkHd+cCQAQls/+DkAO8AAyQIgWKc7za5t3d/i+pP4YVEgUQAI5IuVPJbEEDIACMZLAbIxwcs6LCgn+/2wQBt9hBwKsBdYZQBjDt9rlL0W4gAFxRF4BEBTcknJdrdvKytr3JdiAARxSbIRIgAE6xr6eR4Agjk1DwAROMVnAyhfctUCKQNw7qkWYwj80/ZSLbbgQ6tt0rkIwckhAQDFX7Q+ynabF6TMHhuvh5rTyIqnwnmI/6TsOAdAAM5dvnyZAMjVq9/jnqS6SEjgAAME6//i4oqdA4MqJJsKAEEiBfYA+vaULnYJLBZ8DwzJ7L1jLHWThMQgjxTsOgIMyqpnUoaDNmJ3II4AWUgCIEHaGtdCAqK36xwAhMCd1xcCQywLgCiegY2eDJC9Levsbf2bA4BgrUZiEiQ/AYCsrVEyEHYCbMZSsW7b2zsJAPLUlSdtZ/Om3d+8Z5NhlwAI9v1SLjDCpD/HRUZcDQmWeTLocV7xPnrwWnA8AOS4toXGTBcAyHbXdnZb1h7lbUT5XAAgJQIg9Dq+IgCSzN8Agh0GgGAMPrNStdX6LAAyRX2xCACJnytuI7XdYevsvD7Ixr4O6qf4WvPimdnvbf/l3zlOlz+2Y06KoD+2pn58F3rlH/7VBADpdLvW6XVTSSTIv5SKTglFkJoAiLM/BFjMTBpuiGk2dgKABMOJn/EnFL/DxjJJi9nRQAlBUhnXymIRU0JyVx40R/DaN3hlUcRZ7M4AieskuBOiQCYy2+AsqyaJnBQBGanTMlsUWUCGrqXs8uz72PRhZMdF0GMGiI7/ur2dNVaUyaUAsP5NQ5rZaB440HVhtKN94ehL6kv9qaAxjhcDBM4BrgkDJ2au6P7FSFGNEPWnMuf17DoOxjAMl7hWiO5RTm7sPHoRzkAPL5eYtYH70flk3CeBtkj6SuAYnhPtgoBZo1IilZ4LeDDwZUDymZJMBKef459qc2xEyITRQi7nIO7LLAAS4SGUv0INEAEz8VjzDcV/EucgUzASRjzaMzFmWewt1UXV9+J5FDus/sAh4ywEJ2cAxFDTI3meAHgkY85pVcn1CaJEOq36XtJelCDQvM8x0PFNaoBkwbfYKdf4j9emBHSDQT2ZWB/AJ7N/HOCdB5rEmUYaF1qfNv/uP/+60/bkeyct8BvZAgJAYgcaD3Lm//xr0TKRJkTEawD+zmbuyXCODeh+Lp8AIPvdPqUGpvlixABxAAQMEPwQAJkMyABZqlVsY6meACDMonK0lbeSMEBC5hXeAxWdlHQERsJxWQZIDIC0hlO7s3UMAKQbJLBiBgglsJA4krdSIQAgyLClDAMAYs+4jxkgU0pfIUCO3wCR0CAO0tQWIOlSIQBSLIWM8lxlBgDBLiIABAyQMu2hqRUnfQZWwJKA1w8AxAp1yjetnTlvK+tnGSDAPodgNALRCGSQ3RFqleAeEOyB0wsGyFcBQFT+icCE+RqM/VIMEAEgf/7+n5OVjHsejkIRahRFRd9iD2VWtzNAYJfgWfBMCKrUq3UGQwHqAARh2+ZzDMZAWg12LQANACA4vtUZUPIFEg5gqnjwxcErgBOQl0Ldi2KwKZnkExim/X6XQRuARfgNG+jNN1+1Z559mgDI7k6b7AhIlHl/m+WLrokuAITZreG6N2968BQAWLm0QAms+4OirZ8+Y9Xy1LrtHet0Wvb0lVP24gvP25n1NQZGAcxNB2bXPrpm1XLdqpWa7Tf3rVTKMUjjEjBTK5Ur1u55DTpkySNb8/PPPrd7d+57MeN+qJdFxHPK4AaKASOLHZ+vrq6w3wGAAAwBAPLJJ5/ZL37xCzt97iwBkIXFRStXK54xa1POS4GLyBAHAIK+A4O302pbv9dHiq0HjFrNBEyiNEjIjtffYoQcdyE9bhatAviyXZXAE9sbtCu+AgNkFgCZBgDE7/xXCoD86A/t9//17ycJULSh3EGbWatjACQb7MiCHzSbQ1KXPottK/oTkxIZIKhts1Qoc72q5ApWKSBxK2e7zR2Olf1+04Y2stVTK3bxynmCE1OMX8LXU5v0e7xWZXnF8pjTg5F1ggRWfpijtBrGFEBn9EGpVCerCUtosdbg+e7v7dvWzo5L42HdqNdsb9KycrVslXrNFtdW7Iknn7TNnfv2i/fft+bunoG9ARDju08+Zc89+6wtEFicMCGrtrjAAtcff/m53bm/GdjyI/ehggwQmE/jgQd1IfkmyRtK4NHHcWYQ2DDyceQ7FAt5qC4lAAiCr5A+ERNEiXtKJNMapoRCBasBgGBdAwPk3WMAIMwMDwlRpVJhBgDBOQGK4HyQeTwMAIHMNud8SLyK/ZvEP4iSKgGASOs/HlvZv+Vbyg+YOW9YJOiL5HGvZSuRIeEASJ0F0Kc2xPoLtwZMBY4XMAZTBshfDAyQYswAKbpPCMDnQAAkiDVhrU8ZINet3e0kDBD5oDlKYAUAJCSP6lkp+xTJBtNXDnXBZJOl/imC/mP+aC3TWjkPAMn6mfPWVY5X+kvOANEYc78xZYBgHwYbAKDR9773CueA+gfgfqvZZoLL0tIqARDMDcVQfvSjP7SPPvowYf45GxE1snxvJAgSklxjEARLTick5bpkjwPeTGyhNDvqnXlfYf/2c6jeaDGpNwobhKoPkBabekIK7F5l0Cf3E2SxsgAIpY5CQqfPZWeAtPe3rYuf33AGCOYE2/AAAAQJMc4Oqdru7p7tbG1aKT+1K08+aftbt1gEfTzoEABB8k8KgDgLhO09VQ22FABB3x/1iuNhB4MfqgFzNAPkqOsl8wl8kjFkSYcPASAYD/A7WNOHIE+QOTsmA0QMJjDZg2dlOfPE35gB0piOXAJLDJDc2CqBAQIARN/WPc8DILJJGPOADYGe8VqSrE+ZZO55SR3z1uWD2nnnP//fjtsFj+W4EwDksTTz473Id//+f5EAIFicCYAkdGgAIEAvfVHHCzVAADokmSqhkDA34zABXMOy4JktzJQPSDoBEqf8MiPFS6CTto9NDi9lquhvLBz4jBmZCFREAUsHIFBM0wOYeCmAzk0fMgNBg1RgRexAAfwoF0s0ZpMsxXCeOOBJncMgVaVF1g1qX9gUVFegX4FkfS52jZgXMtIExBxkbMTvz1uMslkvAjzEAFFmlwAQgVa6D2R/EgAJRc31PTmBYpB4QdFqAlQIAFG7q8/EiBEQoTaFwRkH69kXGiuFQiKNpSC1+khGu9oTWUMJMEJAjvwHNtNDAEJgcyjoj3MqmMECgjlj0dwSaoWw4Hma4cS2DgkHrkkbgv2SbmPxcjcEYwBE9+H9Fmcx+H3GRTgBAOSp+RmOjpgVgQAasTtmC8Dh/hCMEXDEZ6exlhYFi8dpHODXmOEjBiMW34/b3vsn7SN/HGdxaOwGXbkIAHEGyDwHmW0Usru8ZR4GQGbbbnZGzBv7cUAiNoTV31mnO57/cIBRawAASHYOxcfFAdv4vHierb/3Lx/vQn1ytZMW+FW3QNCe1XzT/Dj7u7+drgsZ2T3dcrJORnIWWSAFx2YBEDBAAICgBghekMBCDRBJYHGPDQwQACCnlxsMZuM9OBy+dAcJLDgCAG0RwMrUAIGjDKcMr4MAEEhgfV0AxINDfQbiAYAUgwQWgmFkzgYGSBYAkQTWYAinXbEgZ8iWa0ZZJgAg5YrbVKUcZC2dAfLUd57nNnYUAILkOgAgY6vw+OX1s7a0tkEABHUoAIAgKA37ghn4TDxxBxLSSHB6ISXJIuhbD5IaIPicwS6wHPg3AsfYO8HWpYZE2A2UYJOj1vrVq1e5j7AGyCcfedIKgxbO0BmOvWg4sqgBguD1APJNqBeBTPIQpC8Xy7a/t09GBfY61mFD4gRsNuy9hQIBjStPP8XM1Wa7TwCE9lLQdsd9yP5DQASBRg/CuN1ZrnimMPZeyAyBmYQf2FSvv/E9e/rpKwRAdrZbBEDAtsBLElg49zTvzA/quRtkzgZ248Z9MkCmk6JVK0uUX7vXzVljadnKRWQS9qxSKdnz3zlnly9dZDLHFCyS4cjy44L98v1fspj94sIyZcuqtRIBkF6vTSCJhcsHI95rBSDJ3r59/PEndvPLW2yLHurvjMYMdED2CgCIS/hMyYRBn+O9lZVlZlSjAP316zftl7/8pZ29cJ4ASH2hwbZGW8D+geY72gp+BuTNBIAgSL23s0O2Dhg8/z97bxZjWXZdie03TzFH5JxZM6tYc5IsilUkq2TJ7rnb3W25jf42bMMGDNuwYQGGB9jtTzdsoyVDsP1jGwYM292AJVGULJNFcRBFstmC1CoWh2INmVmZGfPw5vkZa+2z7jvv5ouMqIElsRABVEXGG+8999xz9t5rr7UAsrkc7VRiVjHpbNHrdF2hHnOcTkYkLgyk8wp993sDQFBkdYYz7pnjJLCUv3woS/wpJbC+DQDk9758XwCEeRA7qKWvr67oadwaFzriWC0dg+rv2rhgVSsy96qOfS2rFUpWhRl1IW/DcZ/32VGvYd1hlzJ/lx+6yE5rFHTdu8gsO/ZidrZaszHMlwdDetiwuNkeWpNSO3Vr1ltcgzodFN3GVqxUbXF1nff5u9s7dlivkw1cXVwkAHLr8A4BkGwhb4VqmVJvzX6bAAg8dSBHj3UbDJDnn3vOrly+RA8YzrBcxn7yxhv22k9+ZHe2tzjz4H+A/AleIfSGGA6pm481DGwSQMBsOEsBIPRALAZvgogBkgZAIGOHexvjg3NSLoQrJABEOZri27feeovX/ZmnnrYvfv5kBsg010LDmjNA3rrxlh0eHXC8AYq4BJYzQCSBpftJcwScgT+0AAAgAElEQVQAO5vxQuYWF+x9OwhNUuG3GCDpHGBenhHHGjOfOyOz5XMGIFYuMBgEgMADBAA5pBE7zLGcAbK0smq/8NlfMAEghUnOJbCwWgdvApwv1jVJYDmbwL0UmetmHOwGCxD7wDs3bliz3eLYKc+lkwf6xAiAzDL2ufZEAAjXQ8RGkeJFDIJwv00BIHEMFsde8Zp3UoHyNAAIxgHswM9+9hfs+vVPcZ4pz4LaR6vV4d4OBgjYo9hv1FT77W9/i3sI9iUcC8YH+wBrAGR/HAOAYK4rmw5NLe614OA5ehaCajPzao9dncXBBt8gXcXYUN4qEMKDlGcKAGFdBO/NzjJA4AOBfVWAN+sYWTBAOtY62rdO4+MDgFA2LOe1r0G3a6srqwkDBABINlNiTAAABEV8ACDNg00yQAbdJmPtyXhk+cijRc2gAEC8HqBKiNc3TvMzr1Zwz/zm/Jj9vOMAk3lAQfo4ZEw+A4CMsjbKlehlB2kr1tZQAQqMNrJBjpPACgA/97lIAstxYRShggSWV1IsPxkZABBngLgEVhkAyKDhczFigNzvfE5zroxdQ9NwPNbp5ja97t6xurdB7rjresYAOc2MP3vNBxqBR/7rf51UdyQpMLiED4jMneGf4AkjqMmuly+NYlE35Qvhwb3jjAJAKDFFym9ImAMqPwVIYMKNDrAhN0luVEHWCJ/FJB/daP0+u/uwADjI4Ii8G0S7hqY6DJKbMlAdHY33jcw7KUPBAckrOo/yhXs8PFRwR/JWBE263Q7f78GZggds3LWFGr0gxKBQZ5oCGxwXAgKMbwx4MLHAxhtp/+rYT/qtC66irIJLASDy/JA/ieinAiZ0HEhocb30Okll6Ry988INV8VmwbGhw1GeJngPk5BgcKZiB97noJUzSDAOrufpEmW81ngvpCqC1FXcpc+5FMaaxx20PzEP8Xr8dKnF6QUVBbzcIgL4wU0nAGYMpIJnC5hOAEBqRVxfN0f1jcI1PgUU4QGNFed+9LxrhwIAmUqsBShmauCVwBvic0xt2zKQwhjCxDGYoAcQj/RnzglPOTQXNTZKYMDeKYoenwJANAYaB52DkiAE125IGcmCUcd1GlymARB5fiSbZMQAwffNY4B4PuPgEQ22AIIEez1ngMwpYASD+3sWtdTjSggYrCJxCdrJyTljHCXfF+aRNmmEtGPodEcGZ0oakZxijdC9kqxp4V7VZx7+N1/6QOvu2ZvPRuDnbgSYkESsryCXd/n/+s9mTuW4JDpOwD3BmQV28Vg/k7XdIIF11O7aAFIhgQGC59uDMQEQdIij4EwAZDygt8VStWwXlmsJA4R0c3ROBfr88D4ACJI0SWBhnYw9QJwBAg+QKwRA7uweniyBNY8BEnmA5AMDBLEROxXBAMkd7wHS66MY4D0mYEzgGItlszL0fucAIFcefGgGAIEHyGjQJQMEiVXBBgkDhADIUd0GkM8qlmxx7bxVl1Z5fRqNVgKAeEPEyPKhMIHrIQAEySwYIKcBQLiXhm4AMUAYp1nWXnzxRfoq4AddtT9640fBKDbDwj3nyLDnnbMAqwIzYG9nn9cMhdpyiFfy2TwL+4xvEGOC+VlyLXJ0+6LQtba2alevXWP3XLs7MMgYYH/EnoK4BmbMzp71BgrMt2aznhR13BS8TK8xxEuIjQDOoevzhc8+RwCkXK4lAIiMV+H5AgaIABAUd8jgDADIzZsAQAYEQKqVFbsCAKSBOAhzZWALC3kCH08/cZXeM/AFmAz7rtvfGdnNGzdsZXndlhdWrE0ABJ9TtcPGoTWadRblUAIAY6UCpkyzZW+9+ZbdvnWXBal2G2M2oqntxvoGJU3gFYNYGPMCzI9HH33ULl++yGsCw9N3371jP/zhD+3ytav0/6jUqtyDCYBkjAVajCk+A/JmaDyCnEqn1ba93V3Kooz7ztBVnKiY1hNqrT/ecay/T7OOynz0pNfGRYAPAwABYyvuCCYAEiSw8F2YP4iP/7wAkC//7u8EE/Tgp5KSwGI8lQJANIaKtRR7x+CU1neNp3IV/L2cqdhyvmqVYskqY4+jV0plWyiiyQr68fDbKVt90LBGp26ZQtY2HtiwtdU1y+TRmOOFUJQ8AZTAZBZAOfyUMujOx/rUHlgLAMhhwxpHLWevdRFzZuh9U1lY4jy+u71H9kcWcnCVMu+Lzf6eFatlFsMhYA9z335mTOPwo/0Ddt2j+LxSrthzzz5nD8EovVZl3IjXvfPOO/b6Gz+xuwRAkLN6AxjuJQCKADpadTcPh+wX4mCCvDJCDrkRPECgwMA8KAAGBH6CBBY+E/eUABAUwMiSifbVWJ3A111feAGA4DmYoL/8hS+eKIHlEtj+IwbIW++8aQdHB74n5B0A6TQ7Mx4g8fXHcYkBQpm1kB8kuds8AAQF7Dky0XHxTbmi8p44/4n/zT6sHI4/7/LDoRZQQVc7ZhONyB0AIQOkWCDbdGl1jQDIL33hl1zmepKz7Bi1kLGNAgAylwEi1isPwsGoKQACA/lZAMS1Eb2wLgDEPUDC9We8BUDVzZmVC2IdFTjiKgB+nTIZQAJTCax4bYvnSDxu8b2dfhzvPy0AcvnyZXvhhc/aZz7zgu9xQcYQxw+vGaz/8MYSAKLc85vf/Ib94AevcS/QGkJpSJ67S2DNY4D4xCyF94ROkeABwlpDUB7B+LLRgDljBICgQ595N/Z+fAyePB0AIvARAEiilhIkyTPZPPe7dv3gYwGAoN7HvTjjXnMEWDtdrkEAvcAKJUvESowpAIBkxgOukZ36rm1vbVqvXScAwlYkMvqkJ+6Np5zvvAZTBshs++j8XRxzTI058VyP/+3vdCZGeq4fN9/nf9v0UeQHOFYBIPAAacMEPQ2AnJIB4uAImDAA8ML9mzRwoFnXAZDsZAqAVMcDWwQAsgoApGTlzNDKfTdBz+Sh3BLVqeasp/PWgHnnrTVgXo0yvf/fb105aUzx/N6/+eunedlH9pozBshHNtQf3Rc999/9O9wQkGz1B30WlWkUDINwBF1RRwZpsPQG8IDNtatxY7nHAgNlLAah6wHyQgAZsDmzmI6kRR3gCDRIUUQng29uoAuySzBQYJmA5L2DEOZZ+O6ZxUxdMTRD90BRgQaCMSRb5UopdBF48o5jR4CBYLOQBe3aP1+a1ljUWcwdjQn8UMKq02UA7QnRdCEpFBwYiHVWveMRgAi0pr243gUNG8m5pMSCwXSx4BJZ3tXgCZ2AHQ8YwDJwIzCyKQI11s1DkRA6e8ELu+pocBApBiQc2PBFmpeKOzy6qLIce5wbvkMsDwEPKhgr0ZGJuRgjDIYAPgXTNYFgCly0GZH+lxzn1LOC3aTQ0WRigI4ZPwfMI/wbRQv81jVH8IT5gI5EeE4gsGAhJGL5YPwIhgUjR4wRrgPOmeM48gAKnYYw3kThqVyGbrp7avgmOmUyxKwdzB2xfTiPAg3WQQskilPPEQ/qY3BE5+1skMlgZGN0a1J2wOcVr6fAgpBuJEFuKDbqb7GLpoFsmAM++AnwIICFCajM8aDxjTlPA16BIPcWI30Di2S/AlgXFzJnjo+dFWFu4l4OHiwElzw0Dd1pE3bBIXBX8hODWElCpGUwgB/zCqZxEJNOyDWPFRjpWGlOj846rBkBlPEkE0MnP5QpIMT5INYSjeIy1vy13//oFumzbzobgb8IIxABIEwjTgBA4iJFOgmJg+U4mEbhYSdXZAdpHQAIikOZXMIA6Y5ggt4NMowdL0iM+1bIZQmAXFwJZrCjHvV2seZkIbR+rAm6vwZJ2j0eIDMm6I8TAGn0x6cDQCIPkMkEMRW6Y+eYoAsACSboHBfY9bLYm008QBIAhPUrLxrGDJBCEYXVvBWyJf5OAJDJxG4ED5Bhv2slMBvoAeIdeJCLAgCCbr3eOE8T59ryuhVrXiCEYSnkKtCA4oXpIUEHPIdjgIQUkl4wQCSB1UPBOyRZBBsGztzwZo/Q+RYYIN5d6YAOzutzL75IE3TsB2AJvP6j1xmXYsmWBNZwHPznmCB6LLq/CwAEUmgec0JWB2bo9bqDFWyAAIBRRIc0mMxjyxULBD7WNzZYiOkPJ9buur+JGjyWlxcTc2ExWg8PD8iq0H7jzSF5xiqISfCd+O9zn/uUPfrYw1YqVW1/r8HOXze/zlqWZuTOLhlnJfGBPdxj8Vu3tq3Xg09LwSrlZbt69Zo1+jmrN9EI1LPz55fsiScet0cf2GCyPOp3LTNBJ3bBuq0B9bcXq8uWzxUJyFSqHqs2201rd1relZzPEbApFkoEbG7dvGXbm7sBpHAABKDJlcuX2d3Z73YTPxiAPo8//rg99dQn+XpIaIEB8qMf/cguXb3iAAh9VZxhjOYHFIooK9Nq8doyH4CkaqNpuzs7BNoQE6FAjLFW8wc9YELxTQ1GitdPuyz+eQIg6phUPO0AiB+5JLD+vACQ3/nyl+4xQZcHSBJbUW7j3pGOQY1pjD5lISsP4IoV+a0tZ8q2XlqyZaw1GXQLZ2y1VLGFQpFrU7XiRbbmsGmNXoMNrxsPniNbK1tEoXpggyHuGWeKTLIFxrLjIbz9PA8ctvrWabat1exYq97h/ZgZQ+oIzTh5+v1gDoH1RZEbmIdPjHNzP9+2XClvYxDW8r7GjYsZu7u5afXDI3bdI1is5fJ27epVO7e+RlN2ShrlMoYGq83dHds/OuSxgGGF9RAeIGg6g/Y9pLR4/SHBHBoE0dTEHCqwENm4JhP0kDMySh0NuM4IAIGPEdYxASDam/GdAkC8cC1pGSNIg+eee+ZZe+WLpwFAgg8oJYtdAivNAMF9GktgqdFN8XwMgKRN0Dl/JJEbSWCBK5IGQOK4QnNM+UOcD3j+EjNKzArF0LgGJJn+W2ZVSCkjPkA8g3ghn7ch4gqA3Z2uLUYMkBkAxMY2DOxSMUDmeoCwqutS39gD8N/b77xNAASPzcp3pWTA1TKWeAjBJNvPIc69aIYu/8aEZQtQ0/fe9PjMi7/Sd3g6DxMgzO9mM8bUBB3Hks26BwjWe+ynAEDAAlHjI4/BstbpdO327dtWrS7Y+fMXeA9PAZCv00cKe8G0DuHNtfdjgHh3bPDLCfJVMQOE0UWoF9GSPqg8iAGSjRggXnhHnUh1AAeklEe6pKODJ6iZyAQdU0oNcnptwgD5mEhgCWDFuRfyXvuCB8jK8rIB9EIsiHXODI0OHdvf3YJZmz34wAPWb+3b1uZd67aOCICwgaHfCY3TkQm65DgEhLhH+Ik/GHOtOfGLTwJAtE7Ev7VnnWZfxlggnJ1ngi4PEDKDTukBQolHSl5BqtbZ07EElmVcAksACFhy1cmAYPijqyVbrZaskhlZZdD0mmWhQiZSvB+fOJgRay792nhM0utIem1Oj+m91+L4IzkzQT/NVTp7zQcagc//z/9+srCzg2XoiSIDJyxuCM4SY2Smr0kniFMFVfR0XUAEdEhs2C2XQ9dZhYVObIoIUBlIc62DAdzYEOAkniDBbF1myQKB442ex6KFjkXdSL8/cBzJZul0KIWBRYGdKZ0Ogxt2eIQAoggQJAPq9JTB4YCEF0FVZEYyLAaHghXdyPitjgQBHE7f7/P9eL3+1vP6fGwm+C+WrlKCh/GJmRwxgKLARB39CjB0vAp29biK+Pq8BFDBOA5dcxmPyehcEypmluAxSosUHPUnvTMKVOdtInHwmX6eus/tFucGgBV1yeG3rgGvWbgOCt7FCsL3I3kXEwnjhX/jdepSwDnhbyQSTIqCqTu+Ax2O+/ug2Y6tVitQSkSvi7sINHbaXDUXEsZTlJjr+mr84/HR+7VhjAYOwghEmZdMasNKmAvBBA9/OxPKAZt5/8XfPQ8Y6A761ht619+8YEGdRwqc0wAFu+DCmGv+K/jAa7EW0Kg9JF46Bwa6AXAFGKXz1tilx2Heuemz4iBF36P3J+McWC0CKflerAGlAiUOtBbofRoLvE7vwf3piSSYIVjzJtb5n/7gA627Z28+G4GftxEgJZ1b6CwL5Mr//Z/PnEoMaBx3jnGgHP+7l8nYdrZAAEQMkFkAxMgA8YK8a0vnRz0CIMu1il1aXUwYIKSbxwyQrGvhygQdxyYPkOMYINlSlcnD+QfAALlq9R4AkIMTGSC97pENh1MTdLJYG+hCBvMCzM+qF3iDBJYYIAJAvFcBRQ43QQcAgrXHvSK9yaFUMSsFCSwAIFjDyvlqAoA8/PgnuUbfA4BkzCpgm0C6BKD4xKzRaBIAWV1ds8riquG88V4wQACAwAOEQMJwSPkZ/GCfhgfIxYsXGEPFDBB1GgsA4ViDuRuaWLCGJhIUmSCxmsmRAXL9+nV+PgGQH7/uRaICEjiPyTI5xHAYHTRp+j4E2ZUWGiLAmkAlAiBP3tkGDtyM2aENSQIWMNB9XypyrlRrNXvwwQfZGY54F0AKTM3xufQSqVaSghPmPsAPGbNq7gIAQSyKfQLFVnSwvvjipx0AKVZtb6/uAAgbPNDY4wwQjCkAEABLBN8nzjSRBBauf6XkAEiuukqgKpMZ2MULy2SXrC1hjqDzfeQyH9mcNY86PAdUjtvNju3t79niUpXPjcH7yEzIvs2VvAiMOYXP3dratqP9Os8b8RH8EmpVACBXeJ0BbNWPjmj2jjn52GOP2Ysvfs4WFmoEXN5++0YCgCyvrBAAyeadAQIgBIUizFvMJUrkQJoMc6xep4QZZE8myDkCo5qeb0GCDLlAzGQGmxcd8ixVHdPROBPXnFICC3EP847QscxkP3TOi2XKuHiS4dwBW+mLX/wijw1xJwBEzFEcE84VDJB5AIj767gfzZ8bA+Tbf2i/87u/k0hgsaAZGCCKPRm3e2cIh5OvieL+OF7D84oB47hNsb9iPEhgbZSX7PzGOVvNl5kvrhTRtYq1bmgL1TLnTHPYsu64a/lywS48epFARKYIeHhkAEGHo66VKxXLZFCIG1HeKp9xX7xBs2+9Ts96nb6167gH9s2GiJczNhwhV8AeNrY8fHIqYCrlrT8YWqPZsC2rQ6HeRtjuCi7ROyqYNVst66BoPRiweayaL9j66pqzP3o929zestagx/UELkVgmeGcAYAwH8ReFdaf+v6BgyP5gsu+9fs0Uj8eAGH2SglBML1kgo57Ct3XAEDwH9YrXQfFsPhsxce6Fjdu3OC6+twzz5ySAXIvAPL2jbcSBgjWPwdAnAESm6DrO3FdwADBnAEAEpugHweAUMIodX/Pu9+VC+uejwtt8XwtlpCTZOlBmCEDLWuL5TJrEJBFhMwy6g/DIG/dEADywi/YL7/8y1MGCPwTkf8Ej41YAgvygDhHyV/xXgjqAQJA3nobAEgzAUAcHJB6gQALFN4lBuCNp6ybhEZTZzEAGBhxz8N+rtzI6/uQFZ9lgGgs4hhN96rGLn2Px3m88s57ARBv2AQAgj0NhXCwPyBpGcuw4TXdTs9u3bpllcoCX4f3KIf8+te/xn0SMcf0x+tMkolMGtmieYF7Y5TxfNg9Y1ySHRJCzH8pCRZ6QIOUNcGPIIGFZjg1YTgzCUV3jy2Ok8DCi3C/4f5DnQlhhxQclBtjXZEEVrv+82+CHgMgAPJxLcAAwTokAIQKHZMiG38BgIwHXXvwgWs27BwRAOk0DiB8z6bccbetgmDi9TOVwOLK4dMgNDEdl0/Mu++17szEAdy7cN84sJB+TbxuaL866Tslm9bpwgS9bXsHDWsNM2SAIHcYZTG38pYjq8MrqPeTwMqQm4vXID8JHoFJBwL54j6nQ0MaQJIKGCCLi/bYatlWa9hLHQBBDSYLBsgcAOR+cVMaqIj/Vl0wjhGOy+fuHfvZ0VQuOW+Md/+NXztp6D/S588YIB/pcH80X/ZL/9uvJvJQAD5A40KQwqI9OuFY7HZAgAwQLiDeVeEdWg6AsJCIbnsaZHkxGjcfaM54HZNOdJx7w2VY08aWnYy8Cz50viNRSjoPUr4Mbk41a/SM16uI6buWywqgeI6FGN0FSPIIwMwBQIoAQILRVlx8Pw0AokVBG7KK5SqYEpAoFtnxg2PQ8yqeCyARIJEEF+Ec5Z2BY8dn6nmNjxYiARL6vDQwou8VM4SFXZivsgDjsgYCQPCd2hS0ODFJnkwShoi689JB9XGbybzFFCyZLnVwvWtRx6xCOzdWSm5MJa50nZVgYlzIIklpEgqhjgvy8WKN48HmDAAFuWylAhkv99TAeU6DSO9yjTt0FMylg8b0Qh8HjfNABN4HaDk75icdoKY3G23OcaKpolO8GcXgRwxiIDmj5m0IquNz9iDSQw8luHGiy/EOnj+a+wpgOQfYbRPM/CTtFTPJmAhBb927k+YBNDrf9Pmlj1dz4jjwSdczDprR6TVgKciLE/h+zT8dT/w+dSf5OugAyOGvfeWjWaDPvuVsBP6CjMA8AAT3yTwAZN76OC/gTj8GD5DtbJ4FlKN2x/rDMRkg/axrm3dHDoAAPO/1ZgGQlYUqARAk1ABF2KYYM0CCBBZTkJQHCAAQ0vKDDCeS+Em+ZLlSLQWAjOz2zskASL8H74kpAILPawcTdCQw8gBBsZfrZTBB57jNYYDAA2QwkGyhAyDlaoYMVxR1YIKOtaxaXCD7AQwQACCIl27e2bTN7W0bDXpkgKCAAgAEezAYEwJA+pMCOzKLtWXKymDNBAMExXxKyABIQJNBYPJhv0RX9qVLF/n4ewFAaObukSM7R7n+ZgGAvGRPP/00934Uld58+00yM6u1Cj0vEM8VStir0WyTIxsFPzvb2+warR8cWrPe4LFWipUQ+8FTYsCwEwUuFOChhVKAxj4kVzMZshkuXLps5aoXY/AagGyKrWKWL/T+mbyHuFbNLtLfR1yBY//ci9ftkUcfslKxYru7dfuTP/mTuQAIPECGIzGUHQC5fXuPDBCYoJeKiwRAVjcuMW4pFSFBtWCrq8s2GR5yLBaqFUp/AfjY3TrkyDYaHdvZ3rODwwNKVg2GAyuUcvRUgEF5bXmJ873DZpAD2987sE7Lm4c6bRi/gwFSsatXrrIIDNABxV9vMGrT6Pbll79IE3S8/8aNW5TAunD5sq2sOgACCR9qwOdytri0yDmK8aHcFQqOgyG76sEAaTYalANCvIwcBHMXr6eEFr1H/HqpoUmNLvdL5LV0ZoM870lLaZyQJ3mFpGxUgAxM2NMBIO4Xh2P0uB+SSGDFO5AgCSzOww/rJ0gJSY727t27XC8fffQRbwLK5Wx7Z9v+EADIl790jweIGCAaV35cCFWTx6J4TjFU+jrEewBeozi/0DNbKy3atctXbKNQJrC2mC1YcQyfhL4tL9acRTVs0GNhaX3ZLj1xmQWeYX6EqhA7gvsTlxXOGvxvvOZZDOtWr9EngDfoDa191LY7d+5YuwGgccJtAfcVjmdt7Ty9acj8pyrrxH5cv2VH7YaNgHMVcpyLXfhDIbfs9Tg/AWZsLC6zgHthfZ2m5pDIunH3ji2vLFt1ccGKBE7zvI+QYxH4DFLBR/ASATiSL9ig17dOYHSw+SrMC+SOkKBmLBxyVxR3x4Me16ZYAgvgBwqxaQBEjHXlfvgsXIubN29yLjz79DOn8gBRbo1rivXmz/7sn9t8AGRqgq78S3kh3psGQJJcnwc26//Bh8bDEwEQfG6cox13G5EkUAgyTuMJrYQBOq0vLLpX1Qis+CHVBWSCjhgEDJDPvvBZ+6WXf9mbGi1n2YnLJAKMw89xHiCsVwT5Mlxb7AGQwQIDpN50AEQKCRRgirwrkxwy5XEJqMRlg9AQMZVJjnMcjyMGZpDBSvmqaHzi3CrON9O5bJw3+jxyE3S8B5/tud8sAAIQ6IUXAIC8lOyTnqPlrdftGwC4Wm2R8QbiNa8ljewP/uBVGsVjPKc/yskFgng9Kv7B8tQPx+RgrXfQA/LnOo44EP6zbLL1d1KxgXkqZIK8GQ5Puu8nEuBZAERrOOsSASXB/QYGFtcmsTuD2gVrExEA0jpynxjlmwC3kEfrbzaV4phFVQkneFr/qg+yfUwmAI79m1Djw7n2ITeGcUZDIwBq+BihoZnHjCZHr5f0AYAsLtLQHswfASCIuQCADHttAiDjXsM2796xdn2fAAjk5ce91iwDBCcBrXG/QtHad3ytROetOkJ6HO6pPzF+nQIgWp/iz9FjqiXdb2wFgIABcnMPAEjdmgBAsg6ADDOuBIM5SHbHKQGQezxA2DyETSlIYGGeok1qNDRKYKUZIMOW74/5ElnW8f583P2eHov4b43jaeKt49dgXduTZ+uZBNbJY3T2ig84An/5//hPufGQ9t/vUwIARmXsdA8gyDABQFA4cDNkB0AAdCAAmJqeyyyPElLZHBc5bEjcNIZj784LXaQ0KYWJeQyAiAUSwAxvPvLFT+yPJLAOxzIPAMHxI0FCkoIgw40Y2bjFIBQJGRggRSxQA9cdZjcp9Z6nDBAAAmkT83RAodfr/aIdyztDf6c/X4GFABAlCDo/HD8lDQIAIoBjJmgMRnc4BgEk8wAQfNcMAAKje3ZNTQEQbFxiQWjh4wYXNDzl1aHESsebDphOMyUpSQFQKhibx+BOHMjp3ypM6RwUeMVJlpJXzRcBIyruCzDycwKrp81OUph6Uhc2MCpwfjSYg79IYKQIAMB79Xn6PhXIBQwRHPABTMA5XXudJ6wPkbrFQag+NwYj5o2tNvoY+NFx4fXxBnUcAIIYAxrHMYCh82BwGUAQnXeaYcHnMUaJrJXfMzp2vV/vQ8IIGig64HDDY43BvEoHHTNBeWB7xWOufwtE1OdrXJPxTbxUpuOhzx6MhtbsdcmAiQEYnmtkRp+MpUCi8BuPb/3D3zvNND97zdkIfGxGIAZAdG/gnrr6j/8LnmMcVMfrkZ6LCyLHDQo8QDYzOSbAh8229RF7pCSwYEwqAIRJ9bBHbwsAIJDAolnusHsvAJIwQJCGeHIlBkg+g+5hL2ZgDfnAAEi/bqMhpCV7Npl4fJFIYBlM0L3Qjv2su4MAACAASURBVOIXxkoACNfPjMzbUWhAAW1oAkBcjs8BkEotOwOA4NgXK8sGac3LDzxIAAQFvRt37trmVgoAybsnFuI1dNg2W20bjAt26fJlK1QX0Z/H4zs4OGIxUk0QlC2EPGVgU8IDBIkvkrX7ASAsUlGCUUWT4wGQZ555ht8NQOPtm297kbgG9ql7A0ACmXsfzNWDiezB/j6L6of7B9ak8fnQ1pbXuKcDNMB/WOvbvS5fB9Njl8OacC8C6HL56jUa3uI7xDAVEIICJj4TMVmNx+LdjwQL4CmWzydeZ3gPTF5f+Oyz9vAjD54aAJHEB74nBkCKhQW7dOmyZXLwKDBbWCjY8hKS2onVD9+11ZVlu3zxIjvRG5As2zmySqVq9Tq8NQ449y5dueiyIjmzhcUq9aIXVpZ5rgf7h7YNBsZhnQVjXO9OB2DHyJPqhx9xmdReLzTBuK8dWCEvvfQiDaB3d/fs7t0tGtiev3TRwACp1qqWDx5+YMfgO3EN8PnwHsFcgrQtrh0YICjqZscTL8iHQrBfP8SJ4wQAUYOTAJB0MWze2nIGgMwHQL70O799jwcICtFxjItCIYDSODZTfhDHl1r/4yYSFUkFgOA+KXQntlZesgevXrO1XMGajabVLGcFghMjW19b5vw46B5arpK3c5fO2cUnLvOe74w7lilkrFgq2DDT5z1pIwgpQ5KlYAvlBc6xfmtoEzA9+iNr7DdY8O93vZsbAEi/FwBjSv1hGXEJH4B0N/q7tlc/SACQg8NDawzalOolANjpUObloUuX2fm8trxsk8HA0NW/dbBnDz70oK2e2yDDGHN3b++AoB8SUDIN+n072N1zEDtf5DrcbrWYe2kuA/yYZ4KOdRYAiBgg8gCJGSCem3vxlnl9MB6PC9nowMfYwQT9Cy+9dKIHCAuj7KwHE8tN0LE2ywQdjx0ngaU5gM+QksF8DxBvYIzz28xoMAOApItv8Zw7LqaYzYdQlHblh3I+bwu1ml1YXWOdAuAH5BbBBGmRdVhgE8ZpAJC5HiBBCpz3TWCApAEQKmWEBkD32pk2hPF6hdpInAMluVcwRketRblXnINlsgDtAgMi5ZMZ581xvpnOHeNah2oIaHRFLKh4zsGLMcENMUCwN4AB8tJLn/c9thuaVfKFCABZ4rxDjUbH/bWvfdW+//3vzzCIXN7b83H3ypLyyEx2bD3ERqxGKbaAR5gDIPAAcXV11K+UnjsDhIojOQdAsAa4BDuKVPK1DTLvqEHRlB3eo872OA4AwTES0IDHVadrjcM9ax3ufGwAEIwyJLBYSzkGAIEMvACQB65dMxs07O6dO9YCADIZEHyc9DsnMkBQYziNCfrMuhEaY9L1BU9UMJ9OZoCk62zHrS8EBC1D/zgCIPtHCQCCyZYAIADgAjB3GgYIgZLIA8TZ01MAJBe8QE4CQKgbGfvRxsyp1L9jsEj/TgNI2qPSj98v0Z33uXp9ek3X44f/9m/8hcqdzxggf6Eux4dzMJ/5dXiAeELrDBDvvkpLYDHgDZr+iUQVA0dssKG4Lu2+ANYCaAAIgr2EGxx1Wl0/lZs7AJCR63D6xuRmyQrU1HWSFFCigIJnz2DJqbnT96CLaMDEChIH2KDE8OCNFnVYAEeFhnTMAEFQqg0W/0ZQej8JLAUSAiDwHrEEkKDFHiEM/guFhO6pTT8GQMRCwOcKAMH3K1BSp0uMxqpwHYMIeF7di3ERm4+jY4Mmou6/Epul4/uV3GjcBYBIgkABU9xVlJ6NkhE4bpHjuDmPNumAoLwFkpcZ0zRngnjgXbynUx+Pa0FGsox/6/W6liq0x8wQes6Mh6RDC/zAOOleYFdLMFjndcu7nJl3kLjfB/4N+jGvN807cZ2GiX41Nm6Bc9QkD5Jo/JyA3if3RuTxESea6aRS1yYGZOI5qGsWb/y6N+IECOwH+vnoeykV5V48DoAoSJyatMtzhh4t4X0eJEQ07cDSQlBOAIkUY09Oef4AmrI56w2cYcYuJoIoPHKCqgp2Z8chdDyFE5OdfAwGaUySwCUEQRpDzUkAqf3hgNcu8XGJgI/p6XjQzWNKwBj3qdn+R2cMkA9nBzr7lJ+XESAAEoXSup+u/ZP/MjkFT4bdP0cJsvYqdreGn+MC4n42RwYICsj7jRYZqeCI9jLOTOxPskw00IEOBghZm5OBlQv5BABBQg1jdFDO0RY8DnT3AbRzodcrBgiAB/4Fhv2UASKZR4IA2YLl8gV7+Mnrtra+YfvNnm0e1F22ZXGdhShI9+BcFxYqZpOOHR0dWr9ft+FAUknOqJ3HAEEDgjeETGiC7qsgVmesPdifvSGj14MJ+JQBgmMsVQHeg2WKNdaT9UqhxuLcI48/YU888xxjlzdv3bbtnR0b9DoGJSmA0UXKY7gPGFqfwRwYWNHW1tatsrRmli8lxTsUu+Wj4cUXlzTFfoxCx4Xz58kmefPNN213e9sGfQcbtDdPiy3ownSACY0z3qiJbsMgBVRboGb4Jz/5SY4XdMJv3LrBouTq6ooVS3k3+c34HBsPBzYJBqkw0T46PLLmUcPazRZjgNXlFe45lM2n7M3Qmp2Oy3kN+mzmIYBWAKCwZNceetjWN855wSRfcIlOFuS7LhGGQmW7ZeVyhUyUUglACRpIvKsTcYTiF4zZs889btceuEwfju3tQ0p7oADL74QZfQ7j3rNxBmyHqQQWOicBgDCWGMA7pcJOWRSYMJbLyxW7dGGVDJBeb58FnYVK1Wr0uzNr1t0zo9FA8fXQjupHlgXzBwyhhYotry5RLgcFVvwANHEGyL41623O6V4XhdM+GSAPPfgQY1FIVaF4i+OHLBhkw55//lmOMQAQmKBjDiytrti58+dtaWWZDSQo/q6srSbsDYw/wBj6sA2Htr+3Z1t3N3kfLVVdQx4szRGkJjHPQtwEaSHMXQdIhtZpd7wATnk1l4XAscO8GI0WuG/QdIG9u4CJF7qlcbyYH4qXMZcgeYbriXjQ41uXeIvj9WDb7IAlG2dK9uyzz9orr7ySgDOLi0u8LxRzeAOtV9z4ueyU9uuIxx1QqyWv+TD2Au9/9jgKYwL2A8YckmkYL8x3MEC+9a1v2pe+/KVE6pNxn9N3fR2KvB5RmI2LpjrOOKZMPxbHojEAkuuObaVUIwByvrzg16w/sqJizmDyPS5PrLa2aKsbq5ZbLXKMigt5K1QKpKT0+i0f15Hr0Zdx/SzPedQ8alsGUoGZvA07Q9va3rJBZ2KlAvwGi9brDCixV8iXed1RqERH84VLF+1ma8sOm3Xro1BWzDNO3O82rNPr+nwDg65ctocvXyFAWCuXKa+DMb69telF0XMb9O8AkA9mFN4HbyJcb4wumGqYg+VCkU2BBClyLncoBkixBBN0z4k4NAxMx/T7AViIOS8JLPzGPU2AODI7FwMkZutjHNGBj+96+qmn7OXPf96uQN7xqGF3725y7Vtb2yDg0+70kpxH0tNY51577c8IgBwc7gcWg3tpdltd297c4f6N75HyAY5JUto8n8BS4mmpWBmaHmdig9GA+1P657iiWfx56RgDsXy3D++UnJVzeVuu1OzihQt2ZeMcQVjmD/kcpRQP+31bW1+z3YM6i+Of/vRn7O/+nV/h2gQOCOYW84e83xdYz3D9cX0hBcTYJ1xPACu4drg23/zmN8lwuH3nDucTwOAkr4SsZC5HRgHuCXwurxtlF92DFD9kiaDgCiCu4DKGakgQYEwlhww8NH0vmHefzssz0+OqXEpzivEW91RfJ/GjWC+XK3A+Yi7jHDBmL7/8SiIfzvx7guPuck2qVGoJA4Tnlc3aV77y+/bd736XJun48YZUj21QBJ+CIQHkSArdGesMHYhBXYFCQdkM4x2s6WCKTpkUysunrA8wgjmuAELoJzuhxJ7fds4KwTGICUoolftg1fdSjjdYrMFjJqyXiNnImGwcGhgguK7ar0JhLKl/cM58yAyQuIg/756Z7lMOamHtQXMIgQ2azo8YJ4EBgrkthhnVXgolr7VBJm4Bfi7nyQBZXVmlBwhkNfe2N20y6tkjDz9k/daBS2A1D91vD+cKIILszPt7gMw1oZqzWR5XtJ8t1mOcZ9eU+xXoT9qTURdBENbrD+zGXtt2dg+t0Z9QAgvxxwg+V4j5AgDCuDt8PxqxXJY3w9f5j0u4OQMkSGDxVYHXFBggqq3mxkNbMDSIFO2ZSyu2tlCmBFZt5B65kIiMAZB5wIXub60VOuc4Z9MaoubT9LjEa0W8999v/OL5mX7d/r/1P5w09B/p82cAyEc63B/Nlz38D/4+Fzt2IwIEgYE3JJJABUUS4mo4ySaKAEGFRt/8fDNhYR7LSiSJxeInpXQCY2Q4ovE0NydqT4MREgEg0UbNzT6AIrqZxAbRb97IgY2i4ACvFQCBRAhJnhguGtEkIMAGDhp+MEHXeai4i43+fgCIEoQYEEiKJ6FbEJuGNk0lVCoSiRmC3zhGFciVuAgAiSW1YgZE/P34zLgArMDEF0AffyWJZDgAYMm7ASETykDF1Ws0VnidpKiUMMaAg8Y9KTJHWsHJdYs656fXAB6cHtwp0JOEhCQP1GVJE03QlSOvEF0rnSfOD8eH86XmdNBX1t8KpjQ/EByVikh6ph4y+ixdL40pxkRsHl1DjYXmjlhCGEsVi+L3C0wTCOYh7DSpVBCpuZdONuONQvMXYxCDH/MS1Dj4jYNgSIHQ9E+sDSbn07917fQesqYC6MNkJhQ5E2ZIoGVrbvv64QADE1caxfr9BEkT6C1DkiMOwtPnnp5TcXBDk2CBFlESpWRRhNn0Z3AiaT6GAkE6aIrHVOeTPrbt3zjzAPlodqizb/mLPgLX/vF/lRyi7hOx4fCE1hAl6fH5pINxMEC2AgCyV28SABlOMgRA8FoAIHjMvR28qxAm6OViIQFA6FU1hgeZ6/0KABneRwILJuiZsRcLVPQcMP3IW75QtE88+4Itr6zaXqNrW4fezbtUW2XRA0UM/NRqZZuMWyz4wgNkMICEEhgegQEiCawJpFC865HmpdTeRw7lchUAQAC+TyaQGnTqereHxg4HY1F8IABSyVipDFAZjSNhT89VWAh87JNP2ieffZ574Zs337Xt3V3rd9ssCKCgnBt3WedkjymbBoY2ypRpXl1dXicAQhPL/QPuZ+6j4Q0LiNlQfMFajqQXIMhw0Le33nrLdre32NGsuCBOlpwZ6Z388FPyOIJURC8krKyya/TRRx/ld6JIBwBkaXnJ1tZWea6MEWA+OxraCCDG0LvAwSDAdWg1WjQ/RsyyEky3KXEBqAtgRmADt7sdNvuwySF4VV178CG7cPEyC1UoSuPa4jzw+fISQaELIU6ttkAQBM9LY18NGGKFPPvcJ+zqtUtzAZB8AYYdXvgcWS8p7qDI4+DP/gwAgjGW/vbyYtkunF8hKDQYHhKEKaGbvIQOcvihuKxEr4fCfs/anTY9DeiJt7JgK6vLLNxiruHcWs22HR4e8Vo3Dps8124HoJ13J1+6cJHXB13qaJzBcSwvL1EC68knn+BrYIIOAOTtt9+22tKSXbh4wVbX1uj9geuytrHOe4TeDuGeQS6A67QP9sidOyxcwxgbckDwIkR8gtfjWDHXcPwYb4wvzg9FYMwvxb1YC/AYjgePKaamRBlihbDvi1WtmAzzEO/DOSoGxOeraB/Hsfo3imqYi2Ar/eIv/mKITfM8Vl0nXws914k/N0cAxNfFnw0A4n4B+ME1dgCkkUhgQVZpa3vbvvnNb9hvfem3pkU9NohNpYiUX2CtEwCi89dnp4secbwZvzYGQLKdkS3ky3b10mW7UF1i3FmEgTkUAsAuI2tuYpNKxqqrNVtaWzZb8hi8vFSybAFgMOZny/3+Ju61Ajm1XrtP9ki3BV+oglVKFStYkXOueQgAuGjFfIkACABW+PMA0EThtN8fGhhte5OmNTot+nkMspBNylvbBixYIydGUQv3/lOPPkaAsAhAOY8uYLO7W5scz+X1NSuUS7azs2s/+tGP+RjWZay9mJftINMnE3SsmcpfEgAkmKCzOKWOpPtIYKH4rAKl4t77ASA4pqeffMpe/sIX7NrVa3Z4WCcoBICOQHi1aq121+8vAIMBEAMT77XXXksAEG/Oc/AGJujbm9sEQFSMV2Mb94Kw+bswlP8kMUDI5ePHTuMBMq+wO68Qyn100GZBvGhZW6nW7PKlS3Z14xwlFJnjlUrWbLcIgGycO2fbewesgVy//in7e3/v7/v6goImvWSGBJbxuWAVYt/HuV69etXXpZCPkj0ZAJBXX32VEli4/zAGLsMcDLbBOslmuadivuIzvK5iCeOHY4P/jZ1VUcZeihgJwGYAJ9SckMkijpgCIDNjHQDOdH6k3D5+re5xAsr4Dkj4BQaIake4fwCcUQpqOKQc26c+9Wl75ZVf5LHjPsV5Yn9qtzoEOOABgn0N9xJ+8Nlf/er/Z9/5zncMsn347BgAIfjBeG5avNaxYS51BwAtRkljJdfovH8uQkHARw6g+HmgocCL1y5KxBoJzNApi4mamEsvwm2McVkAQNhgSR+vPO83HD/rJtl8AoAo/un1h9zje626dZsHM8CWS5j5/qXY4WcJgMTrcfrf8BpLAyCUyU4BIAJYca0BOrM21ekyXsK1BBsYa4dZgYDq7tYds/GAAEivuW/bW5s0QUesDTA3H5gY7vMTio2h0YpcHi0Sp/QA0XxO5xXx3142nJ1DyknS74tzleP+zfgS3jb9ARkg2zsHswBI1sF7ASCSwOJtnHBCMmy28h+X7vXXBQAkgEQSdsOrpgDIyBYz7o/3/JW1KQAyBgMdPrjwSpu6yM9bGzUf4v1b97bqkWkAJL3u6r1aO+aty6cZTx3fmQTWaUbr7DUfaATO/erf5PsZrGOB529PyplrsysjaHOGQEg3At6DTj6g42IOgDaPoicL9Uyu0fUXFvghJB96yfNEfVMAyEwAHQEgvEGn9iEhcnKZobg4zOUjKs5Cg1hFzHiR402GhP4DACBxcVSbtRggCALSDBABHAJMdJwxA0SsBRyrisZigOC5GADRQqEiQ3ocVIzSgqTXe6eBWaVUZkcdNjEFUGkAxK+xm577Jg8K3hT0UnKnBTQuwsfF7XSgBeAD341OOi2wmkOkmAZJL0/ke7x0One9Hn/rejN4CQwQMT4EoIhRorHlZ+cyVi5iPD24icdS5yvwSAV8XE9dU10LgWtiCUmuTJ+hscexCTTxTpjgK8nf9xqZa74rAkhvzLoH5703DgJ0bjH4wULicGD9AITxGP0CTpORcLMk72cHzXScBNopeANAksjfBSBF3QO6Njp/FpWC4aCOX/dEPH9wCDru9PGry1H3dHre0WroGKon15jwX7zexPNgBsgJawTWOr+nJrb7P54BIB9o4zl788dmBB74J/+A5xLfy9qT8FgcOJ900jBB38o4A+Q4AEQMEDDuuA4DACnkbXWxZheWa0xKAYrkWVDBcXkSMbyPCbohIRs6c0H7RswASQCQZte2Dt4nANLoWr8H0DdDCayfBQBSzJbJAHnsk0/Zk889T3knACA7AEB6bUPdHX5X2WHHk28Gf0j2xzbOQc96jQAIPEBQuIB8ixowFDcAAEEhaAqAbFAaBsXvna3NBABRAqVrzk7OsRfQh2CzhE77bAYFtzVbXduw559/3h566CF+N2Rr3rn5ji0swu/CGSBpAARyMAJAUExqNZrWaXV4PMtLyy67xX3LZU/h/YHvbaMQ33a2A5J8zNFzFy7axUuXbW19nYbL+DzuuxNnFfN7dnet1WpboVBksUcxiPtTOLOgXodReNOev348A2QWAOmGmNs1zh0AAQMEEqUAy8AAOU+fD5QNy6WsLS1Ckxvs5AMCfIUcWKrowh7b4UHHO2Gh680EGwaxE6uUK7a0umgrq0ssWGDPx3cBAEG3Jhg09cMmi28CQLCvYxzJZIZRc6lE8APFVnR7PvHE4+w8PDg4tFu3bhMEW1xZtgvoBF1fY5EIn7e4DKkhL9oJIOp2cD/0WHy8e/uOtZotW0TRtdWyHgC5EBehm1jNE1hXAKgoLoxjWtz3+Pw4NsLx4hrT8DiSJMV34L3yvEP8BgAkXrdUgJQsrEBdNX2w4/LnGAD5xje/Yb/5W/9PEt8zXkoBIF4ABADiRVqt83FOEcem8XofvzYGQHKDidVyJdtYW7MLtWVKoZRQ9Oq7vwzADawRg/zQMqWslWsVyyzmbWlp0RZXa5YrZm0EBu+wyyL9aJShVN/O9i4ZYDjKSqFqtWrNyoWyZcZZB932mw6AFErW7wxZZAUbBNcXBuqD4Yjd3P2yWbvXsaNOy5oD3xOG5SxZY4hbUdheWV6ypx79hHeXQwoHcsXFAtdZsJZqS4tWqlZ4XwEAIZC3sMj1qNVssmuaeQiM34MEM+41rokoH6JZKGKApAEQzGmsPZLAQsH5OAAklsDSdZMJ+jNggHzhiycCIMj7KEUDNlUhZz/4wQ/oAbJ/CKD2vQMgJ5mga07l2EQ1O+/mFdbmFS7Tj/H4M0Nv2BxPbLFYpnQgAJCjw0P6deI/MEAOAothe98BkOeev26/8iv/mjNAAICYN4EBAMGYpAEQ5tNBJhFMd3w35tnXvvY1AiD7BwdWqpRdalPrIlgf47Gtb6wb1kbsl1S4mEy4Zia5OWozI7Adhtzr5c2F5/E3/BX9tWATzXqApPOl9D19HACi93keCw+jwGgLoICDI+7RhX87APIpe+WVf4HrOe5nB6XH9JwCAFKtLtjGhgMgysNeffUr9kd/9EcJAOI5vTNAqFkQalNxHIn3EgChrambwbN4jCbHvOTZYUCtPBu1jGBMjZggACAE+iDVHBggo7FfGy8ee51C+T4YIzg2NhVAcjUCQATI47jg40VJ+Xbduo0pAMK44RgAJGUBEjFXToqe730+XRNKX+9pbPYeAZAcFDE83hl0ewSCEaM4ALJmk3GBMdDe9l2bjPr28EMP2qB9mAJAwABxFYiEAcJ4VD4RpIkF/yMhIfcfA9Vs9Kr0GuC5P+oKaQaRv2PeOnLSqCcMkMHQbgEA2T2wei8wQHLOIo8ZIO8XAEkYqOYNFTMMkAgAWV+oOANk7AxZASDzxiI+N9XVFD/hubi2mAZA4v09HQ/wnozqL8eNYbreEx/jGQBy0sw7e/4Dj0Dt3/3l6WdE1FRORP4dNBJlUh51aWAzwwKITZq0bxoYhr9B3QUjZDhyc3QEA0P4PvRYfGSXFvV/QoAjICMUWblwx13eXBMVCoWFKlkn3RRs2vXtRUpJasVFYr9R/bPYnkUjRu9EY2A0xwPkOAksARgq3qrILQZB7AEihoU+P14cxARJAyQCQJgURJT9dFE4XfydbmoOZKUXKiUpkE1A8qFidrpYrs9NP6+Ctkza5wVV9yts4zkE++iGmgIg2JSwsINx4t2sLkfgtFP9rUBEARP3y9AREr8ej4NpgDmJ9+NHXRkM4vNIWmC+PkXGteDjusYARgyAIJATM0edwuw8o6dI17s9AqNGx63xnhqDQ0IKU/94Gua8GzueM7pW8dy+d57PmgrGIAKCsk7f70WNJZLcOHjzNWBKnoSijO4xFcW8kwamvjle07ggQR+VSIoh2VgDRR9JUHqeuCTWlHGmzxfQomvIBCroHKc/g51qadYRzyNI+AAsA2AT5PbkCRRv/AJAEpYWulUBBKJwNwEA8rUPvPaefcDZCHwcRiBmgOBeFPCeXq+OS77i/QPtEWCAoBNVElizDJCMtbuQwHJ/jRgAgQcIABCs0ZDFgu7zXAAEcUnKBB0ASGbknkTSYod27zhbJAPksWdeIDtit9F5XwAI9oROszcDgDC5YJfJh8cAKWSKVio6A+TJ5647A+TWbRbmhv2uS2BBqmng3fwAP1AYoKZ1oUYABBJYAEDcy2I3Kf77Ppah90YMgJw/f45eYih+3xcAYWPKIGh+B9BlPLFCvmRXrlyh/NRTTz1NCRF8fgyAgLWAwptLTUxcerLftWHPYyMwQABYdFot6wZppKWFJcaeAuKRsJfKFRblwQSpN5y908U+iCJmbcHWNjZ4LDgGFhlDoUR7DQAQMCUQVqH4oWI4GCHFoktCoBgGNsP1Tz9hDxwjgRUDIMMJABDJnjkA8u67e2wuAgCSz1Up1bJQdT+9DIt4aEpBd+k+YyZn06LAhN2zRPkqaD8XihUW9RBlY+yWCYAsWw0G5RlnZKAjt9lsWbPRsvphg8cOE3TEYdgx4SnDQtRoRM18FDhgfA4A5Omnn+Q4gEFy8+a79tOf/tRW1tfoJQMJGRQBWQCrlL3pYTjk+oBzhFk9ntva3LLNO3cYN1VLZTJN0JxBo/pCwTY2NpLmEdz3uAZaY3Bc+Ey8F4U0dueG+AHPoShMiTp4/AUmKmIUXHd8hvZ8HI+YG3gMcx2P4bX4DDyGv6evG3M8f54BEDBAfvO3fzNpGOP6PIcB4t4Es3Gy1uy4YKFrEsfmWvNjAKSYyVq1UKJx7rnaMsE4dOT32x2rN+rWH/YJRAxyI+uO+jYYD2l+jnlw6dK6LS7WWMQC+wvz46jZsVvv3rHb7962XqfLTuQrF68a7n8UahtHTdvb27N+e0AQsFys2KDrAAha831+A0As2uraqo0LLhMMAGS3eeR+dSUzsMbAAsGcBkCKwjkbwzLGAiAAtMOjI+94r1asUqtyvvz0zbe5X0EqEOsJAL9hzz0nAc9CCg5AoHKZNADC/C2krACQIYElAEQSWAJAxGJSTqR7Q+uU8ob3D4BAqSDvAMjNt23/AECtAyD4rlgC634MEMb+YRLpmJTvK8bneQ96MxJYcUwR/1ssk3Q8NVOEQ+GzCOmirOVHE1sqlrmuXl1ddxN61CxyWQLjh4F5tnNwyFjh2Wefs7/9d/9VP1cUNA1r7dCy+SkAgjUFxwFmXAyAgOmOQATj8a1vfYtSiI0mZAHXgrxl0AJOcAAAIABJREFUL/giHXA9xrWUIgAAEbBExTLk2EiaLqgeEAAZDLkHYE0i44T7BACUKQByvzxdNYJ00TJdNGW8RSlGl0FWzjwPAAFrBgwQzH0xBwSAIL6DBBYAEEkA4ru+/vU/sG9/+w/JWtM6HgMgFPebU1jFQ/1xkFmbAUCC5GQwoFZ8GjckxgCIGCCQwJoHgOC6xgwQHDuuF5sagwTWDADSd//ZeRJYrmjnCh1if7E4rrqW7o97W39PnTbMK+jPG7/TMkCkwoG4Ckwx7uWdLiUBAYAgdsJ4AABBo8jezqaNB1178MEHbNKt2/b2FiWwbOS1h+zI1z0xQDhvwXzmNXYAxIs3JwMgqgOcVOiPGSAnvfY0Aw32B2qgULW4td8hAHLUG9MEHXJqlNGNJLDeDwCSMGSCMBaOqwDvkfHEABIvZN0D+PqVddtYnAVAcjBjD/v3vPkQ12ziuRvncqr5OYgZAMn7NES8FwBE60j62M4AkNPMvrPXfKARWPoP/lLyfnZVz5gHuTZdQAz4uoSdFuSvkCR5gdi7AtDhiIlcLHh3/gTUZlIzoXXqyR0WPmzUxNWTDo/gJSAUNnScu89HWARDQZasD98dZ849vURyQZyGWUEZd/oWeoCYywBgU1OxVTe+5I6OA0Diwiu7edg94IGgB4WuIawiqp7X5wvgSD+vRALvVRAZyywkBWskvUEXNB3AxMWmdGGc+0k2a2V0vGCBDnrtek/MAsGxCAzwoCp0VIRg6zgGSLoorb91nARAihgvT6zi550JCXro9Polz2tfnLsfhic1LfTaOXcIugHzUKGIXqsOJwe23A9DY4XiiQAtv27OxgFAg0AYchHQx6aJXugWnW4UPlXZhUoA0YPm8WgazGmOx7+TxGCO1JPmUHxt09c5/f4YAEFXEo7VTeAACDiAwQ0QjyWeGGKHRB4c0kKVvBpIwsEXRf4oAk/84t7LcmECFAAMgRXp7iPqqeK4ct696102TosF4ERt3fAFU/DTfX48qooAoMQEEEHnxEYoEAVKN4NhFLryGAP/Dvzo2qIQBY37EQpSmBcwFv5HZyboH2jjOXvzx2YELv+fboIer+Mz63nY09OJV3pPwPt7mew9HiCnAUBK+RwlsGIGCBWwIJc0dGBjygC51wQdHiDQJcYP9l2ur9mCjXPo7C3ZY898hhJN7xUAGUCmaZL2AJmaoH/YAEhuUmAX6CeeBAPkOot3bx0DgAC0QHEFyRWSuFxxkbJF5YUVJm0oikMTXvsZxoT+T0OXIENRAyamKOxhDwQAsr25ab3uVK9c4IOvp/AeGwYAxKVKETOWShV75JFH7Pz5i/boY4+xgInCOIx65QGysrJsAA14bYIHyKDboayXABAyF9p4zLX6F2uLBL21D6PBAgBIuVKhyECrDb+WIxY2sV/hsWptgeAHilg432qlytjVt5MMX49uc2/8ySQFd3g/uJTOiK8BGHP9U6djgAzGnWDy6TrnMQMEHjCFfM0uwVi8hi5a7H9g7EICDh2qTZqQo7ALRq0bOvu1G0EqrVglANIfuUTC8sqirawts2A7DE0b7XaXfhpgYBwdNAjgtFsYQy/OqPiNRiEUOlB0XVio0QPkhRc+TeABDBAAID/5yU9s48IFu3T5EjuZYYJOtgUABN4LLmuC35It27x717Y3tzh2kARyCSwUFwssjqGwotgZ8w6FazGWVfDDeOO1cbMOijUAa3A9+u02pYpQIBYAImawYlzKzYTmLPyW7j4+AzGCmCv4DMQDGM+PCwAiYCoGQAT6kdEf5RnpjSuOWVVAEYiknEHNZWQ2WNaqxZItLy7Zem2RTI0CZA5bbd43/ZEDICsX180KGTtsHNlh94jrzdraAgEQXMvx0Nlfb91413b3DnhYa8urBOaqxRobjHrdvvW7LkEIcBhgB4vXfQe4VlfW+P3IY48O69aGR1C/Tf/Ivo3toNMkI6BbGFujBe+ggVUXanbl8mVbKBRdpgjgadnZ4ZTKQ+5XLlm5WmFe8OOfvMF5+cC1B7h+vv3WW9aqN/w+oCqCM95xbyVgLXJHSGAFXyFlQlg/h71OIomEexEMKRQdMWZpAATfO1M8D7nf+wFAoAyB40TeBgDkHQAggQGSz7tU4GkBEK8rTHN7zxfuNUEf9TqsG8TxheKMeB7q3j1ubvI9NrHOEHtThoyj5bIDy5eXV5m74fvBBmyhuSJ09x80WpYtFAiA/K2//a84AyZboAeIgxxeEMSaKQCEElho/Cx6fggwjTlWLkeDbxihAwDZOH+e6yDmDN4PecVut5MwIpgjEgSfKjDgPmJ9AYBuWK/YcIcGzgByqwEzl0NNQqmQ5zRxjhg3kKXHd15wyv0/+GO5d5f/7Z8DhYYpAwRz8fr16/byy7/oUl3lMj8S+VO306PJealUJZAoCSl8DsAPeBMJAMF3+D0hzr+DLvfEkmY2mHizwywD5P0BIFju0gCI9okYABEDhHWYUAhXfQa/IasHT13IPoEBgj0EPwQkAeJCjSMCQBAQ/SwBkHkxuI+ng1qxB8g8CSzVrNisGoqBYICgkRaxIOY+1qTRKMe1FwDIsNcmAJIdtGxnZ5sm6ABAUG+wAeTNvQknaa9MM0CoF3kyAJLULOYwOWaK6/cxQVecN2/+H/cY/WFQRxyN7dZB17Z39q3eG1s/48D6KFcMYDde5d4e8B5kTHxKCazTAiCQwNpYqFglO76HAXL88U/XhjQAMo2dp82x6cZTfW56/NNz7bjvP+51ZwDIe5mFZ699XyOw8h/91WlwoW1GyF5Qoks2TqolTIu22MxAuffuHpgNTqzf864xdITgN4q8WOydIeKMES9+F0nkykxcVzr+iRermcJw8PyYt0glBf+oe1wbljYkyk1HQQCK/0i4EGAIALkfA0RBfFxYFiLqHRAuc6TueMkkCeBQF44WECRsCFjT3fRilijpw6aJIEIAjc5fjBEdT3ph0tjp8SShCVIAQJBxLVRMV/Ct41SwpOPR8/peaS3HwdO8gry+Nw5cGIQGCSo9ru49JchibkhmAs/js+LzwnsTVkDQg9brnf4X/GmCb4Vezw1l5AZcyfwOc1sAlAryYh/ovHVdY0ktBZ36nQaVdM10rXDv4L/0T3puxQll/JxAqfQ11/ingZQY/MBzer8eF4Mj3gBngwanf8TAVvzd7NUI4JjGKwbH4jmk8Z0JxkNXU7yZJudO8MNBEHwHEjEUrwCCJMcYmGnJJiwwJ/xGZ5fOFd1SvXrTRn0HPePrGct06b7A8abZXj/8h7/1vtbbszedjcDHbQTO/e//yX1P6fika7rv6zUAQHZyBUpgofjQhRROZILeG4MB0mMiCWBDDJDjABBqyg+9y+x+AEgO3xIAEO0fYH9M8lMAZGl55T0AIDBCn+8BAm+PvDxAPmQGyD0ASLdnb717LwMkN+rStwMACFoQkNBmS4u2vLySACCxBJY8QBDDoXCO8Ufyj2Ij/sNnwQA7BkBUvNAaHXuAeKHeTaHL5Zo98cQTBEAefOghFvMAZrz77rt28/ZNSkxAdimT9VhyOHbG7pQB0mcxncXHbo8+c9jfwHBlU3tgNmIO5ItlHjcMasH8qDcaLEbRcBxNLMUSv//Klct83crKWmAGwLPMDbgBGPg+P6KhK8CfarXGAijOCbI3kLl57vpjdu2Bkz1A5gEg7767y9gahYlSYZGgzMqiN15MJmCZNqzTaVs2B+mminsRgB0zyVi96Qyd/hAsakhz5a1P8+2MVReq9FSBaWk56yAUChXwe2nUG3awB4AHhZoe2Y6MW+ABkctRvha/CbhUKvbkk0/aSy99jv8GAHL37pb98Ic/tEtXr9jFS5fImILfBGXGRiPu1/hRYw+Mz3Gcuzs7vH7cY+Hv02pZB0zynGvKAxCDNj/07hEHAwABmILxXlleYWET8l2VaoUMdHRcszM/l6N8F85nAvAGUkv05BsQIPKiP2Qt0djj9wAew3hhrLpdP18U6fA3OloF/EFW7+cdAIEE1m/99m+GuexFVq7IgeyhOA1Fe8SHM/FgWPHjtT2OHRWT63nPESGbkudagXl8bn3DNpZXghpA1kYDnyMQDEJetH75vFWWIHE1tN6gQzA3Dw+aYsFqpZJVs/ACGVgXKWQmSwAS6xcBKnjMgQ0EucGcex0eHhyxuQd/T0bOVKxVan5/9PpWP6yT3fX2m2860FrIWXPY4zoxKGet1WlbF/OuWqF3xFrNJfAgv4iGKjTkSKooXyrSUBvrww9/9GN+3icee4xrCNbJHZqNOwCCIrfAZeZYoSDKJsEAgIgvgY5xASB4fxoAeS8eIBifZ55+2l45lQQW4m4fMzQ7vv76rAQWABB8HrxXdrbcBP1+DBBWeVMNjN7wPWVpc+0ZDUJx1CdckuenagbxPEznPnFOMc6NyAApTjK2WCjZuY0NO191DwfGCIMhr/MRALNi0Rq9npWqNQdA/ubfcY8HMENZ+zgeAOE6AtULFPCxr3Ddntif/umfEgTZ3duz9XMbHDPsKVgH6dU0HnF8S4USxxoNFPgs7mGhoUs5JgHvoMLBecN12iUPAZDAPyCfu7dwHOc1ysHisY2DuXhc/ThwP3mxHM9h3HydALDtgDV+MC+ff/46GSAxAII9E/sNWHxofADjFGs87g98/ve+9x37xje+wb0fP16AVZ6MzXxaf4qPDaXlwTgcCwETr0vJA4Qlaub3Uw8QHK8zN/CsNydCxgssEMQa44k8QFwCax4AAvBGADnWIOoMRF62faxpuL71fWvsb3N9EOARM0BwHDjXnyUD5Lg43K/96QAQSVFir1RtDwwQzEXEgQ888AD90cajHGOq/d0t63eadu3qVctPura7s23Noz2bDLtkLKUBEBzjPAYIml5O+okL8Fw7ovVldu9C3KnmSf/U9N42b6877vvJrshA1nts7x72bHtnz466DoCgZjECExfNzIGFdBoAZJJxWbBM7AESWDGwRmcsmzBAhraQ8Qbs566s2fpixarZsS1MPE7NGpjDKVrRnJMRoKk6idYJXhPVdoLcXPxc/FFxjeo0AMj9xvkMADlpxp89/4FHYDFmgCDAidF1LiCRBwglsaY+ANgQ+n3vEnMAZGyDvgMg2IjJ05h450PSVRmK0lwQkHRgc0sVoY9daBQ0pYKkpJDqK3nSLS4mhgqyMQDCQA4ASL7wvgEQFU5V7BZAkQZA9LeOQ6gqAnUErAJIlEDEAAgeQ9KFTTQ5j7Bg6/u1YMWFZeYxoetdhWp9rxgeblA/DSzZkRk69PCadLFbAIWkr/T5ul5xQVsB1bzH/NhmARCfS1MJEsyp+PvwHnmDxN+nhVnFFgY9MEoN5u36m8FtCOAY9KBrBdTkaO7FwIcW73RRXwu8CufaCOIC/5T54RuHAqIYzHDw0D0l4nHWuGlsNafiwjyeU2dXPL4CbNJJaXwMUwAGbAa/d3k9ELRF8nMz9yBj6Kn+lTZEPDoz50JHkMZG84ygRQQi4HvjBDkJyCMvFH1/sqFiLofWGLxeesxJ8BIk83g+sW9R4l80XceQcA5bHRsP3DgwBmziJF7XIj0v8P0//m+/9IHX3rMPOBuBj8MIrP2vvzpzGulEJE6ydU/Fa3j87342NwVAmm33AogBkJFZqwu5QQAgg5QEVsXOL816gGDdGo+d2QFJKySp7MFisjph/MEoJ5iga//j2pYrmuXLZIA8+vRnbGl52XbqHds+hQl6t3tog36LBQyzYII+zwMEMhLYhz8kE/S8QQKrZJ+AB8jzx0tg5UeQjnIWHNZ9UPUhgbUEv4faMiWwUABGYRz7rmQ4Meb9jncgI3aB5nMMgGzdvUsGCOaA1vVkjWYi5UWTqcFlxqqVBRbTAYBcvnKFBREBIDfevcGiChgH44nHJ4MRAJC+jWEwTzPkvu3u7Fq306EUCP8bjaxarjAmxXcR4EERtuRSNejwxjM4r3qz4TFW8J1A/AC5HS++nye4gfMplyphH/OCD+U8Op5kosMV5wXpKXSSo6D13PVHTwWA9MftUORxBgg+wwEQCldZubREQKZcAFhUtEwG86lpvX7X8gV8t4MDkBSFXFsuv8jiQxddiNBFR1zPBpAxJVvQwb5Yq1ohMFzh24fi/sH+ge3tuHwXPEBwjhg/FPsoYQtQITQ7YYyefvpp+/znX+RzKBzv7u6zM/zytat27vx5W1xaYgc7ij7cr0PsLwnRzTvO5Ggc1W1/D5JfQ2sd+dj1wBwvlngN5AGCMcb1gnk14mHMC4ATGHd0X8vDQ4Uq/KYs0eGhFXH9IHET5K/wOXGziuIsfK7iNcRYiLvQzYzHMEdwLm7o65r+P88MkD/89h/a7/7elxNdewdAJkmtRPcv8rhCaD5J71fpAirGXDFU/JxiQuaBNrZarWqXL122jZXVYOrsoTiYwcOMyxD2MyMbBxPyXM69APPDodVKZVtZWLCFfI7rxDCbp8SbSzE74KfiLBgfADxwLQ/2Dt20uLbADn6ua22X0MM55jK4f3v21o/f4MEMc2bNIXw/hjas5il/1e51zXLwxVmyRawllQqBNYDC6OBvtloBYM0aRhPAH7rAAap+4rFPsFP6nbfftjd/8obHwAAZQ9yLonUMgIgBwr0oMkHHmkcz7oIDhDEDJAZAlAPhPB3Uc2QLc3nKAHnaXvniyR4giKnlDVoqFWYYIGCiId93BsjpABCWM1M1OW9An30wbYKu3CZdXJtXwJxXEB1mUcQ3yw3HVsnkbGVpyVaKZUr7gf2NNa7b79thkEXsjMZWXVoiAPI3/vq/HJQrAJQ6KzxX8KI7rj3WTVwTmaDj+sUACOYZ1sfvfve7dufuXVteXeF6ovwCso6Qe8O51SrVRCoQcwKfS53KqD5DMLHnrDrlYopfmOtCBjQ7bRjUe+PiZdyceNK9rYZEgIgMW0JhVMefyeRmAJDnnnuODBDcU5IXBDMGvhiQpCsW0WDg3jW83/t9+2f/7PuUwQIAovk7nRIOgMTxYjIfUCqeQM0iKDeASUEPEK+DoNYkDxDcTZ5PH2OCjlhoDgCC79KeIRN0nJckvCCBFcs3Y/4BAMF5yQR9BgBhh7BfHxwjmzt/RhJY6fsl/tvXaVCFEIRmbBKaYucxQAj4lstca9Eggb8HaM7N5hgLghVaqVQp3Yn44WB3yzqtuscvmQEZII3DXQdA8gEAiT1AXIYmzPPpWnAaACSdWyRx5z0AB5jM95cffy8ACOYCx2M8sdsAQHb37BAACLiOkGANDBBK8p6CATKBd09gPM2YoKcBEACRaGwZDWzBRg6AXF0zeIBUcxNbFAAygbl6NJbHgMeYB+n6h9aHuIYVryNx/SkGP06b1+pz5127MwDktKN49rr3PQK1f+9fTN4rdkeyxbB46B4gvDFCsVB/Y2OmqSfQyFAwRweFTLLpecDuO0jMOGoJBN49QWCSPgVA4huJGzRuUrFNYskr+YJEi1qyoYfgAAsBAgYl7gJgXOtxqlEOGnUp550HMQNEn3eSBJbogAoAYgBEQacYITENWa9HsIrNBM8pOcSCoGK6CsgxA0RBLMZSRXF9r96nzS1mcrAAjWJ7YKrgc9B9hL/1mQIY1KkVB5v4bIwRHlMCmy5sxYtY/N55my8kk2IJLM6lAIBIL1QyE/g+/KgLNZ7sOHYlPLqGCrbwN54X/VYBHMcVdG50iIWgUvRuXhswM0IwrrHFPCaAFgzoGFRhA4eNTTD95m9KO4U7iF2FgYIbmAZTkAvdPV6oETgQf442hjhxVOckHtPcju+beQCIPif+LUBiJvhl58V0ZO9JNCKwDK/S3OKcC7repPOG8z0OnEMAjDHiuKKDgVJnYxqe8ng4hlNT+GSzjfIiHJsbpOI6BUA2BkA88kmCUX5GJIZn6DzuD5h8CmjS73gTT69J8Zi88d9/+X2vuWdvPBuBj9MIrP4v/3GShB8XKGttOu68dW/1M1l6gEAiAQyQHiQgIgAE3b5igMBPQgwQmqBDAmtlwT1Axkj+HQtNAJCUCTqWFFLRsfYFAATHqf1kkiuZFQSAfNoWFpfIANk+bHLdX6qturluvc7TqtXKNhm3KOMSAyD3k8Bi1e9DBECKGUixzPcAGcAEPefNKrmRG4VTBjDEaJNcxWoLi1asLpH54o0ZIYEP3lbsWG23eN4xAAJpFvg/bG/eJRAhACQG2Vl4yko73GNKFCEAgKCYvnHuAsEUFBTw+ZDAggk6/CPKFXTue4FwAF8AHvvQMmPIT0JqYZeFFnZTswgypjGxm8VinXemX6HkDJAyQZASJ0in64BOvdmiOTp+UJTBPDp//oKDQsWiLS4shRjWWSXUHe8724AAwXhibQAJB4csUF7/9CdOB4CM2iwKE6wjANKzW7d2edwAQKoVZ6TYqG0LC1UrlcDsgK48fEjc0wVduTgGdMFn84s832arb0f1tnXQPANteDBjJiMrV8u2tLBg2V43MLONrJXtrW3b3tzl2A/6zozA+BH4oIZ1Jon9ULx46qmn7MUXP8fiJwCQvb0DdjgDAKGUGpk2WZ5PH80mIWbFuOJavHvzloNG3S5BEHzP4d6+FwXRqV9yg1l5cOAa4DrBG0Za+Sj+4jMETKgAqGIV3kMPEhgEw/ul12P3sZpU8LfiRsxHFSQVI+E4AaLg82KmNjref95N0L/z3e/YV1/9CsfC2TAoszsAEseIiH2RK3lYNVtIiWMixa9xY5SeJ/gYGCAoZtUWqu77swwfhBFCMi2FBB7QPd/otqwz6HN+FQvOVK9axpYrNVteqFl5NHY/mGLZJiG/JNuDa8yE34e1EPcGu5H39nkt4T2Cc0IRu1Vvck4Q2MsXKb+2++5dG0K7fzK09mTIeHRYzdlgNCQDBIVB5CQXVtZozA5grd1ocL06EhBnE855rG+ra+veHX31Go8Jr/vj7/1Tj/vRMBiM5iXfxvskksDC34yJ2RE8Iej7XkzQ7y+BdVoAZKr+MAVA3rH9wz1K8eEa+d7QPxUDxGfa9IfzKmJx65ksOrWD14QeS+eTWle056Tnqd6HrxhlwbAxy/aHVhi7d8tiJmdrq2vsYleefNBzk/rexGxhZZVA51/7a3/Lge6MzycAY4WiS0gLAMF6AflE7gkRAIJcEWsW9sjvfe97dvvObVsI/kS4N9zbyqzddx/JxYVF3hBgRGFdxJ41hv8gQGsxsrJZ6wafKnyGcnQcI449lxlZIRtYfOG+1djFjWvKc9JF33T+o/xZxW+BnQ44u2G7ywMOKWsF0Ojll1+JfJMAIHjNCONVLJbJ2ML6jvsJTS1/+qd/Yq+++mrCAPHGT7GCAh0xXNCZ4yMAUvB1nabpAkAcXCA0EZgkaMKYAUBCWZqxa/D8AgAyGncc5IFQemjo0FopAATXzQFxZ5EIAFEeKQBk2G3ZoFNPZBUJSAYJLK2XAkAQI8U/nsmeLAF12pxiXj3mtAAI9loyaDNZNjvj3AedLscHAMjDDz/MNRcACF4DBki7cWiXLl60Sn5EBsjR/raNBx02bGSGHm/x2igWxjhGHiC+8p3MAGFdIJLLi9eBeG57HDodz9nnTmZKpMfZa6Q5lpJuH/VtBwBIZ2Q9K/rjHyIAgtkI4X6ueSkABNcGAMjGYnUWAMFxnAIA4fwLTA+NSQyAqObDyxWppehvvScNPJ80L+OaZjw3zwCQk0bu7PkPPAIxAySmn3ISE/jIJ4wKydCoiAuwo9P1QME1AVHEdGNPBGweVBZc60/d5aF4yg2Akd309V789ORVN97MYh1p+mtxSxdzsawhkMHGRLmCToebHQOMsI345yM4gL5yLqFLq9is7xfd7zgPEAEtaQBE3fkK+GcTp6nnhpgUJzFA0gBIeqGRFJWK6So2qWAuQEdJn7qBBIB4R+aUYaHjiscenynNZGyAYvQcNwHnBalJAOv9n4ZpwYA+bFwx44MBRUCk2f2CPtqBFxumAa0HN3qtAjKcH34EKuFvAUt43AOijOWFhPP75XXioAQ2NQfOvLDgJlLeASJghYUy7t3z56wXA12+CYkQigb0soCOK4JGeo1M/1MSqnPUZhSDIAJkTssAOQ4Aoa7sMBpLsTyii8QUJfixJPFXGDOOe2B2INl083J0VgQqMc87yCYgeEQ3aWRcLjDVPxfhzRT0wFc4COLsmCkwi8f89bGGsJKnBAxhx1wAq+QzInAqAD2wMcxHjJf0pp0GluL1CM+9/eu//4HX3rMPOBuBj8MIpAEQBcpxEK29J1675/27axnbtOx7AkAK4z5lUeABcnFlgQkaHsszkcTanvYAcRYIfnIBAJEHCI5zCoBAAqtsxVLZHnkKAMji+wBA4NMQGCDNLvXoAbvkszXfyz5kAKSUKwcTdHiAPO8m6Dffte3dXfplwATdE882pWgAekPDHona0Irs3ivWlsh8wX6E7mX/7UwLASAAeVBoQdKL/5DAQtpl6+6d+wAg8IryOAP7Kbw10LENAATF9HPnLtj5CxcIgKBojS7lN99+0wqQBIEm/wByU6NEAgvyqVl4ZvR6treLQhwYLdw8AgCCRNylqhBp0MAzFGFL1SrBHkp2UO6o65179XrS5IF1fn39XDD9XrS11XXGEZCm0t4M03EWm7JeFMO4uIRUhwDIAw9etnyuaNvbhzS/Bc+S+3kBmuFjBwdGbfcAYYPFiMcCBgg+O5spWa26SgBk1D8yeKEsr8Bg2aWoFhYQ2/g0QvEXcxUSWChCHB627e7mLouyZepyAzyCh0HV1paXbdJqEWDAMQG0uX37jm3e3mJxFXU2AiAoPobfiKtRPIbkFs7/scceIwCCGGlvb982N7ftj//4j+3ilcu8V8D+oK4+rgELgu6Jp/vrzZ++yY54xE/wbkFMcbR/wIKfAdApV4PfyAKPA+/TvMC1BksHxTP8SCIW54hrijHG9yKWxWMlMlyN1wXgqmJcmsC320kMSfZJD/es9O69c14hwVedAAAgAElEQVQxtNasXA7z6eebAfK9733Xvvb1ryVyqIzZiQp7U4nOmZLFeY/BFScpPmI0Fski63mt/Swghg5nNcX0hl0rlAsu67a85rE6pYI8DhwWXDI5WywQbADbC8AtrunCOGMLhZLV4MPX6RnMlIuQWqtUgzwbfHKy9BlATK8cDccgWSaXinOABGAp4+AJ5I8GtrW5abn2iOzgLsBISAhlzLpFZ2EgrgQrBe996rFPePE2n7fG4SHXP9z77GYfDQmYoAi+vLzKovja6irjY3zHH3z1VZfxoxedeyspZ5EE1gwDJJiGo7g7HrhkEs4N96/8P3As70UCC/fHM0+9PwDk9ddfT0zQ3w8Awibv2KOPxWdvttR84XwjS3/W92Febuk5ms9ZPX/Pb1zkgt/XucGIRuhYf8rDsV045z5DDgKa7UFOEXueZWxxddWeeupp+8t/5a+7X0UmnzBACiUvut8XAMF6ls1wXYG3BUDiu5ubtri8xLUIx6196KjVIAAN1hl+sLdhfcT3cr6ARZfIUE2sWW9wX2Mn/sC9ufBZ3J8ggQVuVKTaEd+v6ZxG93f8mrjQqXuZufTQ9wbVX1zOOcP5J3boM888SwksjOO0KXFIAISsvGLZ4J2Fc8U5YG1+7bV/bl/96lcJEk7XdZ8T3pR4LwPEc0SsIWhCAGAPFk0AQIL0cQ7vwx7LuoObjiMnd/kisJuCEkIAQAw+Y2P366A2QjCRxvgzbgteKPMAENUYcMwCQAadpvXbR4kEFms23LinDBDWHWxi+eCLmsTHHyIAMg/88Ot9OgYI7h2XOcvwOuK6wgME6ynWc3i5YUyGA695AABpHu3bxQvnrVaYkAFytL9lo36H9949AAgxrg8HANEelM4zyEIOMo/3Pvf+ABAAZ5iDd+oD297ZtcPO2HoGKbUsfQS5930ABoiD5ITXzCb3AiC1iUt3SgKrBgaIuUdWIeuMHd3XOud4LqgGp7g23r91378XACReS/R9p/2t4zoDQE47Ymeve98jsPwf/pWkq0eBh4rKlA0IG4UKr7oJ8BptuHGXHw5EKDlYH+VSmQt9OhBm0T1008cF5LgjPi5CxgtVGgCIARO8zjt/XC8YlGQsDPhb79N3IPGHjl6aARIDIPgsASAK4BVQaEz0ejEyBGiIQaK/9X59v8ZZz8dd9Ur41N2W9gCJFzN9bxoAiRkqGEtJXBEYwcIcGCACCHCeTBZLJafchh8FOUoM0eWRAEoRnS694aQ3l5lJyqBlyGCFXTcBCMBr4rmmc8PjMUAQz9X05I8XbwUj6cW/mM1ZGd1iIYFTkUcUV3WsYSw0dwQCSSZBY6Trr+CZHcUhoYnPJWGTYOyR6E2m563vTSi24aQ0RzR3ZpgX1Ef1gH8uYBgS1ntYDhhLdK6CrXWcVmYkDRaPHTenkCezvBheFye+vDZBsza+NvdLlGWAqM9jshnOi+MbnSM/E6brMjanAd20gwxhAudUAKZikInFqkzGKvkiJfDSCbvOVWOqa6t7S+dw8ze++r7X3LM3no3Ax2kEIIEVrwMCbOMimtb4eI+I93GNRy+Tsdsjuw8AMrFWp+dyR2MP+sH2KBenDBAk4UUkBFkvKA8GKQ8QdPyFhAASG/jJZ8YsGBAAYTIztpgBcjoABJJLzgjpdU/nASIJRiRlmawXKyYGlhzWdQDHLkWJHHMwcOklg7k1YpxKxkplyB6hWcWlM0q5CmOuxz75JE3QIdH005u3bAcACBggKN6hQWAAD4QBvSURCyBB6o8hb1CxQnXJMgU35G00WtTgF1sR/4YEVgyAIPHFmvrTN39KAARd1Lr2ig19nXUGiBecUcAHAxYyMi6Bde78BTIuqrUqTbnfeecde+PNN8i0BFu0P0QxCOy/oUEuJIMq/cjBJTBAnBXiTEaMRaVUZlETY4ZkHAVF7A3YY3NgdCwtE9yAWTGO887mlu0dHHiPXT7P40SH6sbGOdtY3+Cx4XMhUcU5ky/wGqlhAgUBjAukUHq9rn36hU8SAMnliraTAkBgnptJASBkK80BQBZqa3b16hXLTNq2vrZqK6tVqy7gWsGLA+PZsjYkHcdg51asP8pTh3tn98hu3Lhj+wcHtkIj8Rz3yeXVJdtYXbPWzg7lcwDegMFx48ZNu33zDuNdzDFKYKGRKZNlLA3gbH3NNdsRBEDu4qWXXrRKpUz5q5s3b9k//f737dyFC/TjIAuTDKwx4x28DteBIFqvZz/4s9e8exbdu4MB52272eT3jDM5yxaKtrqyQjAlBkBQHMPfYBDgWPBv+r+gYNnr8fUCPiANhm76DORdIdHT7drRUd3W1lZZVMRxoOCoAgAKmSgu45pqHVPcjHgjAUcnrtU/TwJLEqweQ3g8q7yI4wkmGmJEsJNLpamEyoe0KTD+SbqdMyy6NpsNe/TRR9zjpFiwre1t+6Pv/JH9/lf+XwIAih8hMyq/NMU68wCQdJwUF1MUm8ePxQyQTD5jtaUqWRHrqxu8PuioBqsXslHjIuZvzTKFvPUgudfvWTEPxnXess2OZQcjSppVh2OXglpZscHEwS2cO64Llwayk73BCJ4xYIDgB2sr9g/mRFAwmEx4HdCsd3hwYI9ffJB5YT87sX7O2Om/N2hRnitXLBj8PXCNH3/oYc6hIoC7gwN292P+oLkHviF4PVhQlUqNndGQWcJ3YI34+ldf9TmAtYlssgl9g9goEJhSaQkszqfhwHqd1j0ACMAPFJLFdtfY816DBFZQb/B4P2s3b97gffgsPEC++LJdvXqN0n0AlND0uLa2bpVq1VrtrisEcG3y9QAMEAAgMEHfO7g/AwT3F/MkFs2HSR8V6goEPEJxnnlN8PlTzoPnIJjmhb/I/8P/mLlbkjwIx5iSFY6f64+7nEeF8cSKY7MyJNN6A7tw7hzvR4Jh2ay1wPbpdg0rPRggTz75lP1Lf+mvEvDC/at5VSw7AAJJJ6z7WB8SCawgxcy81SYcb7zmjTfesL39fUpgwc9IoC08YwCAHB0e0j8J58imw/GYXkb0xxkMOIcqZextQ74W8Q6+F8eLuSVT8X67Qf8FVwSOmFsCLaPmMM7FCCjRmMW5pTcFBrkf+lMFE/RQxxEAAjDd18ZnyQDBMQsAwTFDAosASKFMmUTNW6zhr7/+mn3lK18hyw8/aLDFvpXYw/hUTO5jV1twAGQwdgCLAIh5nle8BwDBeuxgagKAWMZG9ApDHOWPAwAZjtohP4ZhuReQkVNiHvN1VBpxXy7MWRpaR+OIzxsMvXF00G3aoF3nNdJaGJug43g+agAkXp/fDwACLxdKuKcAENzvoyEYtwUCIPXDPbtw/pwtFhHXb9vhHgCQdgBAEJsHdo5qCSkAxBskT2aAxGuEr3MpJk3yN9aU2UbaeDE5ro513PasOYM5eLcxJABy0AYDZD4AgvNh49UxJuiSwIo9QN4rACIJLNbzCuBNziI+cS1G50XZvNCsIFaGmqmp7BGajeO9P14n4vVj3vjPG795x6F5eQaAfEgB4dnHHD8C67/6N2aKgFPwI6DewfwuntxaIHBzKDmIJzwDTpiIgT5eqRIAUSIcF3IpfYPgOyUDJABlXlE3DX6oOM/AMSygSH6w4bY7XZod4jtdO9kXRBVEaYIOHc37mKDfDwBJJwE6N30ejgP/qXNDz6uoqg55Pa8Cuc5FDA5qKEP/lmDUlI4pQEBddTovjYM6QxTExJ+LgBgFcFwDdc/MA0C0IOKYKTEB48BazVH+QJuPr/39ClyzGwsCVRScvMNU11ozVaCV2Bw6J805vE6JpZ5Tpx7OEz9z/w6MDRS/a4Uik28E9tDflRyCGB44R2zwTvl06Q6yikLHYAwCxYGiFvW4uB4H9SzcI+DPZ10jNkgQqLtE95Q6bHQu8WfEIE+8CcUbSvr7478JgPRdIgyPx8AmHwsBRJI8pIJlyl4NvVtahQLNTR4bE5EpOBOvQEw8QydNAmKEZMiTrZDyBMkxja0SMAShZAON3UuEbBIEyWTahPtjhu01a2KOYCI3RofUrERZ3Lk+r3gbA11nElhnu+rZCPgIgAFy3FqjPVLgsday+HHtMbj/YIJ+YzihtMlBo219yD6Abp/B/m3WH0GyyNfg/gDSJTkr2MCqpaKtLS3Y+ZUak9LcuEcGCBKNbDBBH0gCC4lqxouSYBFwL7Exiy1YT4YjZ7OB/QEmBHwVnrj+OXbVbzUatlWvs4C/tLhG4+h6/YjrJeSJxv8/e2/2JOl9XYnd3JfKytp7B9DoBrobGwESBAmAlGRLlEiOpaEta/QH2DMe+9Ge0Uga+8FvdtgRDs9oPBPhCC8x9jjCL7afHKOd9MgSSS2USJFobL13dVXXvuS+Oc65v/PlL7+qXtBsNGFMJVjsqswvv+W33nvPPecO9+nc97q71unsW7eDYo8jBuca+20W+s2giGrfM1ZZ5BDMOAaXgtNGm8sllnAvaLtWq2s92ThBF79URMZ/gZn1ubxnz6JIMAJtFy6+aJdeeoUSTe+8e8V29/bZXggxAlAYjVrWH/QcN86CiDuyTtulISrlaSsW8CwDW1tfDgksXiAWwbRWE0W4O1abQnHu02SA4FmuXLliq6t3WJyb7D0q8yO2qcxctHSeAU0E6uEgw/ZAUAlsglOnz9ji0hJtt73GnoEhsHL3Fm2ETA77dAjUmhevhg+L7sNetLayyiLJvB5addBn1nq8F2OfoORXLs89HUALgu4IfiKpA8AaQRAUqJ1fYIFlPBc+O37sOAP+6EcwSlhIt1hMsoY77Q6TbfZ2d/kvAvFvvPW2PXP2WQZwkOmLzF8EVphkDywCAVbUHwj7HPYzPAuCJMvLay6lmcmypguYMY3tHQa3FpdmbOnYjC0szFu+ANlIsEdY5pWgRbW64HVElu/a+1euUW++OlNjvy8dW7CFpXmrlqtWGOStOjVlpULR7q6u2uV3Ltv6yl32bagI5vJwtJJcmhvXp7RVJmcvvvSSvfKZl2kPbu3s2JVr1+yHf/3XNr+IwvEuC8JnpEwYWCmhvVDro9Gwd3542euywTkfQZoNcrTY0zH+PZEJYIb3IYovFzknEOSD3Xry1CkCJAxub24mY0k2vmer1mgJtJptgoEodo1+heQNxhlsCQCB6GfIl2HdEdOJ0lnlciKLJfau214DMmG8DsrbHggvlnk8QRIyWoE3eSYsXgomZDH/kaGMvhUAknOA8PG8kByS4VxFsHT5zrLt7uzYufPPeqwpY7axsW7f/bM/tX/5O/8y+F8eUMZczeJegiY9gadMboIB4pI0B6Ww3A5HINVZ2fGLwWxI7wUm9MxMnYXEFyD1A9ACkriYFBmAvV6XY5Az644QMO0AEma7UtEHoJKZVTKe6DbM9A2yWpQlK4NpjSLVXt8PY2swAEjYsts3NgjsAVRuNdz2HQUWXrVattr0FPu+NjvDtaSXGVprNLDbt29Zt5jluAcA4nU9unZiaYlzE2MRwB2C2vvtFu1RsESQ4AQJuVwvQwCkUq4Q3MNcuPr++wTeAH6UkA3Oe0Hdng6LqaO9uL6U/DOAKfJ9ugjMo28xP6ZqNl2fpmRSbRpjsJgAWjgH5obLCLkcNfffHACQGzzu5Rcv2U+9/RYZKljX8X4+XyToSxWFngNIqp/JFTyfJdvl/Svv29r6XT6P93vGWo22ra2sEXBXXQf8i8/iWAH7krJBLlNJCT+wegiM+N7McyrJicPtkDHHAe0FuHmPga3GtTQk1VHGj/7LkOOI6wlYN1AByOfIBNf9yJdx2e68NZoePwAA8it/62/xd4C1zrjLc73G82H9AfsHz4S2JMiORAM8N+6DTKYeASYAuCi0jrUXrCR8Z2lpifv4+rq33flz59gCqMuEMXH2mbO2srpCVhP6HOsinm/lzgoZQKh1AxlDrF/Yj3Gtza0N297ZYf8MWVvEGRRud4wSqUi2c+gH1MrAPYcVP1l7uaZSMDTM68DE9zqv3le+foB91eJYe/HFF+yrP/8LXP/5WWAqYq9c31i3nBXt2LFjrK2GD+GDv3flA/vd3/1du3r9OqYqZRvBJPTx6/1PWcvgP4LB5Q8WdATEAArvca8N33UbNcQFeMu+Rmut9nsc17hF8gz6JJYPwtoG2wP2GsYC5rOv7xirrnpApQcch3pGfe93SGB1GtuHMkDk1/te+LAMEN8zH9eL8l3cG7zOL17doTM3KQIWpL7GybEZ2oycNwCful07fvy4Pf/887StBiPYmBnbWL9reztbtri4YEv1qt1Zvs26IMOeF0HPDDsuvQ0mTFIPWDLiQSZvlLFMYD1MxpAEcsRgaPR70jwpGbi0nNi9mjEk0iRt7CSk8Br/gdmC/2DZ3dnr2vrGpu20B9YeAQCBBJazXsFCwjN6EXT3O+DbqNz5IPgk0MYJBQOSIuiIWUj5QkXQkbjCRxl0rdjv0E69uDRFCaxawWxq0OJ+XsiOk799WZ2UH9QTOQCHvd8TWFlzNZrbgX/i0uWRTHlsY2sOJa0Uzad0zMpv5d7Sbut/+7ce1/B+LOfJ/Ef//Jv3vtvHcomjkzzpFjj2m38zLPouXZMGQFxKxvc3r2/gzvo4czEUHQ4bnBs6rmMM47s2BfQR78HJ8MxFOGKcRABAUnUQ0tna48C4pt8Y2fXAiQosj4tJw9FCsKLV6tjeftMKBWQbuhEWgwEAP1gEPdS3kPGjY5hdGhgg1Ill1oAHWBUQV2Y47lNAhIK7YmAkgEug/+uZFPyNARIF7XFMTNNXTZEYAFHtEF1XWbZpAIQLbWBZ4DMenwJAcF08IzY8ZkMFBoiCU/geHHP8C4cXn8c1OWLDIW1IxJ+NN7AxAILnx/3JaVL2Ha6DPhCgof4DJR5DMM6sw2d0fKJi6um/cbz6tgg6fbHsAEgIqOP5BYLgXrDZM1BSrSb9HUsmiBmSBj/k6MabQPp3ZOEhkywej+ojAUJpAFBtJ8BCzxNvRvGmEgcl9bvGXAyA4D2NfQEaQvsT8CGuc4L2gqPW7XGMYizoX26cBIsAbEpWbJxtQTZYkKxwKZSw5mBuYV1Qplqo9ZMAMNGGi/HQQNHarutDc14W82SrMdMNDpRqtkTsEQEYcHqHnaB/H7ThqbkMLXVI9uEcMraDrB+L6wVHBs7TD/+r/+tJL9VH1ztqgU9kC8z+T39/AgCJnZR4bRKgq3U8Bmu1BhEACQyQbUhG9QY2yuasl3HAoIcaIK0OHclev8s9o2h9q5YdAFma8b0pO+hYPgeZw4Flg85wLwsGgLsfciKUCYZi6ABAELTANfnKlwmCAAB54bNvshj6yt6u3d2LAJC9PQYX8ZoOAAgCIb3ennU7+ywIXixkGPBtAgAZuKZ0v+dFubMoeDhCsMYZH1ynsyjCCU1hgOMOkOOe3Bkd2SjrhcSxXiHTMo8AAZ3ujOWHA5uuTdnFSy/ZpRcCAHL5Q9vbb1h30LXBCKA1zu0ACAIjLhiYsW7b2X3FfMVyGRQlhdQKAssIESGQ6HWrOh2XgURNDAAgyOTGPV69etVWYgBk5IE8j7t5NjwyDbG/sVZFCBgggAMA5CQAkMVFK5VLtt/Y95oi68us/YFzIAuQe6K5xIUNIOruyTUAQDAmZHuQ+h+kMJMsNuw9CEiCmVz2WiAIHFXLkOKYJusAziuCVLA9tA97LZBjlHdA3yoZBXaBMltxbQQ0vf6LB3DfeOun7Jmz57hHra/fDQAIADDfngAO4DjZa9prcf47y2t8Lgag83lbWlyydqNlU9UpW1qaseMn521padFyORzjAAgTOXp9q9ePM9h/e2XNrl6/ZXdWV6w8XeFzHz+5ZAuL81bMF62U8Rp05WLR7izfsXd+9CPbvLvuWar4L2Smo2A0gcGha9FDZguSDyhy+9LLLzMAu727Yx9evcrM8IXFOZcby8GRVu02BAoL9AmG/T7b6vKP3nXZMo57r9HC+UE7HdIgqKszNVF7jkHWUDgY4w4MFrQRWFc4Fn8rAQvHUqKD0jFBfz5IuaG/1XeyPckk2tgItW96vEcCYw2wpZxhNX5BaqtKAOTNN9/k+CmXfTzEcjxigMhfwDkQuABQhfcEgOSgj/GYXrKpyNopFskA2dnZJgPEZ+KIwfo/+/M/s98LNUD0bA6AyIbzxBEE6SEXrPOmg1DxOo7fZWPGj6P13W3WIX2Mxfl5my37uKwCeCVAgqLS7g/kp0qWLeZdeipksWNcwp/E/xdHbi92+w0y/QpFzGtfVwcAvemnotZHhvPy5tUN64MqgjWo44AbssRxP/ARiyVfm6YW5yidDABmWMiRLdOwAE4M+mSqcHsIsnpgi8CXhT3aDUDNMAtoG3Zyzwb7XQapATiQTVMs2N7WlrMp4IsF+WgEAbl2QPYJAEipaMUAJFIaOiQOddvOBEDfYsxj7OFf/GA8ad3gfhnYVvLrtT6qCPpLly7al978gj399NPWbnUpOygABIkEPRT7DqyUpC5iNmNXr121DwCAbKy57HWo69dpdW397gYD8QJA5CdpDnEORIl88t2kmCA/kGOS8ozjoHTadtDYky8oX1e+VBxP4LHM4vdkycTvQftH0tz0+6F+kc1yDYBPAYbir/zKryTSeux/yOx1sZeVCYCQ/ZPNsi3xrO6HuH+JWDX64vbt22xjyBKib9FO+A72PTDkkDyBPQZgO94HmwJjAn9jX8J5a7VpSkfhGVZWVmxhYYHxjv29Bu8BDBRc6+ZtX/s9HuH7jCc8eEhfyhuBPE/7wd2uDOeF2prib9hbRgDiUln1qdqQaBdcG0e9+MIL9vWvfo1rvNZYnAf7G547M8rbieMnbWZ2lmsSvvfBtasEQK7duA66qAPkgcXhYEtIGAy1t7Cf645G5s8Y76dpv1e+c+xbx9+J1zaMa9Uf1TkxzuJ9WWNWY1pJrorj4P7502lYt7HDvUTjHe3NLP/gA3PMBJZsvHYeWgME6FAqq//H2T5oF0cACJ6nO8TcB7icsVzBWW9iG2FAKwYDfg4SPsYASBVpNtzjNtfXbG93m8xR1OcDmOwMEGf2ZClPi+DiYAyAjMbJzGx3AiC+/+iV3oPGH6WYIvxK+r0JJOOezTa5348PO3DtAICgDe/sdWyNAEiQwAKzMZsnyxF1aMZF0F19wwEQB0EGAaAuYF/zGToGQIIMGvspHAebySnNXcv321z/LyxUbKk+ZbVCxqoDl/Ys5IoJ+M39P1LtiB8e4w8v7d+H7fO4nuo9p+NO2lv0vdjf05qu699rzsX3c8QA+XFm9NF3H6oFFn/jGwH4CEE/bJI5r93h+r0hmz6HzBk4EdhksOn4xo4F0hd0l0zygnaefYEMibggNeUbqFSDrG2ZskFDNmSLJ7r/qisQSfFoYvliN9b7jCdTbMjAcINDCKOT9H+tkmGTlCEtxzPOANdCoA0vpodpAZFRqcC5ABMFWrWQCDjR+ePP6ViGTTK9OCgYnT5exwloic8bL9pJMDksegoEMJMtFJb3LJhxjYzYgVG78HrMvPCxIGaKnPeYmYLPZSDERoM2+WQBpoMLY2VMv1ef0qEP2Tljx3GM9o8BhnHWnIxZDBcHTNyw4Bil8+qGn66PTLI8HHs4U8xQVc2IkPEUqOKq36HvuUHdZ9aHGCBjY8oDSQ4keu0PFsiKgDfvy4HLX1GnVMVg3eDWdZJgfZB+Sm8u8SYTAy46n9pbc0OGoMYEgUcYkRp7YTwUIfkVQI1YBk01PDzhasQsKHxXtX0IoAjEUIZAaPuYncV6QKQGu2GosaL+w/WdMu+OOjJkGYiS0xmCWqBGK3uWbUFHaewsyXzgWdCGISOTsnu4LwSekPFAaqc70qxxhOxTOVx8VpedUX8QBB6N7Mp/c1QE/aE2mKODPvUtkAZA9MCHGcjxGhfvL1q32pDnCADIDgAQSC1kcgb2Bl69wABBEBQSWA6A9KxaLtkcGCABAMkM2s4AAQDS88B4DIBA8Ip7fMjEAgCSxw8AkFAzAgXQBYBceu1NBn5Xdnd+YgAIJf2wHjHbGckZAkAKZBPiVRwNxwDIpc8w+PCjdz8kE3YMgORtlIEEDOQZIHuJbOic9dqesQjKPACQdrtp7fauAyAZBPmcudftOgNPAAgcX7z/YAAEUhVwjIdWKjqrEtdF0BqZgydOnbKFhUUWPAeLAgDI2vodAjUOgIgBgrpxyBjMWGboAQkBIBhTOC/uB/tRYm8EZojvWUY2AuqPYA+vVSqUusqXygSKwNYQKxPHwoZFhu7Zs2eDnNA+9ws4nNLcR5AKwQ38K0fyfgAIt8EAgMh+0L2ibZeX75JxQzsaAMjSkmUHHtCfm6/ZseOzZIBks86GQf0Eryk2tHr9BPvnzt0Nu3Hrjq2tr1mpVia4d+z4os3Oz1ixULKSlfn8CMI6APKObd5dSwAQZfcyK5B7ds+4PxdLBEBee+01e+XVz5DBg4DeB1evBABk3tkeTE5w7XsAbUySQJJKH9Jq+2ScgJHhm73LSwkAgZ+B5xKAgX7F9zHfxVRG0NDluBxkgZQKfhT8FMDA5KUsMulzDEIDXCPwAwYIQD0kYnDPzxIoUNDU9fRr1migUHbXbSWysGDnDcggQmAUAAgYIKifgx/Zx1xzes5SHduxnxwA5Ht/+T375v/zzcS2SQAOpoGPk6boI2TGiV+yJdPrvP6OP9d8VODR1/+hFfJZm6pUrF4ssR+mSyWrlYrOAihkXa4O0n4F1Msp2CiXDbJ3RkAmB8BsCFkl2NJdMqsw1gpFt/wGrB2BJCsE54YeWL7btnYLdh+eqMTsbcggoz8x3vqDDhlBpZlpFjA3FLguZAmK7Q661uq03WbPeY2SatHlcQEgwl8maybv9vwgg4Ax7My+DfY8ALy9BWZgl9dtN/Y5ThBoZ2INmASQ/EJNoMBIQhsUy0WuNSH/l8/bCWsM2k3AB4A6ASCxzY91QEXQxwFto7wgPrt04Tl7+wtvMGgPSZtr12IApEGrcLQAACAASURBVEAJnxgAgW8DOxnf//Dah7axuR6YTQA1stbr9G1jbTMBQATUyM+N703rnQLCSuSTb0P/MSRCaUzpGXQe+T7pYKXs9QMJlQTi3YbXdQFAaXxyX8UP2B2Dge3v7bGfMM+/8Y1vTNS+ZAyk72vUgwAQwvb9PtkfkMACywNJCxiXaBuyOIpFStVhH8Hahn5vNLAHt8nqgHyW19OoEATBM2CvAgBSLlV4LI6BJCWutbq2auubG+4/sS4GnjkAINRb9IQCZ0p5HRoHSDC/Ykaa+1B9hHBTtQRCbsOEjQvfCq8XLgEA+aqD3JGigAAQG+bs5IlTkwDI1Sv2u7/3e3b91k22D4OoAZClDxoSOZnABz8fQHK4+nCExMiDNWCSdS2SW4vHz72CsWIdxjaE4kFK0lSSqq4hACROzkwDIDifJ9l5drF8XzFAHqoI+mMGQEK4bZIBEuoYxQAI1hmqchwCgCBJ5MKFC2TKgQFyAACZq9nybWeAoAYI5llm4BJYlDMNDBCABBPzmnGacQ2qeJ/x3wP7iAMhnaOPmOMhefupQvMTAzj8cRgAchB4ATjjkUS008pez9Y2VAQ9SP9lnQEyWQPkxwdA1AeQgS3020zWuDBfYRLYdDFLAAT3mwZA4meIf8darXma3uOTOcAEjrFdnW4jfU++Xbxux+v6wwAgW3/3nx7WLT+x944YID+xpv/4Ljz/63+TCzAXNSwfyJAL2e9yLPAvjABsCL2uyyDJoBG9VtqjCEpKf9azFL0wldgKkHHQBsAaHMgEiYhlmoD8N7WepRefOEgcT9zDJjG/G4K8+pzU2FDQUhuYnJU0CqqJHgd1hP7DYKEWLbPIx7ILuj84yWofXEdB3yQYnZJAigEWHRMjqFqMYsf5o44QtHkhBK3jZ5WjljYc4zZVdoOYGaJF6n31tRBgAUB6Br9vjKGxvqvuXwun/j3sGWUE6/wyIPQc6fZJn4Pf7zkLQAAQA/gBCML35UTHYI4Wc80XzRkF+HHP8WdyhNXnCqpgo4FGcKvTYlBCUmly8HEO3bPGULzpq4/ie9S9CYRLb0TqPz0nijyy0GO7zR89pwID+Jf63MF5p8hqlAFJ2brA8JCxomdndpd3QgJyaEyLak7piSAlIHAR3/MM02KSOUUdXmQQsfCIZ0wyCNLtTmRlumjN4ZRKOY9Otw+Mn1B7Ju7Twzb9uB/iuX/7H//uR51yR8cftcCnsgXSElgTAYwwJxVwiBsgXts091AE/cYwQ8c+AUAiBki3D13oDtcsSCJhLYglsGIGCAodTgAgmQIdeMg4INsfLxTRpkzCcGAQrmGNAtTGwofFyhgA+awDIKsAQGIJrIdggKAWNIKpkMCCbMCjMEBaHax3kF4YkgGCddSZrkWvcUAJHWRFD60+XbMLF8AACQDI5Q9clmmAdRTgSc4GoyYDVgBAWAskm7N2o8d2rVVnrVKaopTV/v5G0OD2mhBIKEEtEgEgJ0+eYuYf+vJBAAiC9KOg7wy5IMqQZHMEPc6fP2/HTp4ImbAVZmCTAbIGjXRobiMLXMkSbj+gWGZ25ADIXTBAmq7ZjZcDIHDU3fnVPkbpRspguW0KJ3yqUiUIU65WCX4hKIWAFsYsjsNeiFohyKyF9As+x0t7JY5j4DJkuurcX/zSz9jTzzzLdl5bWyUDBHU/Al7PZ1JwKLZ78N7y7VW2Nd7HfSIAVitN8Tlq0yVbWETx4xnL5fwYtC32VFjNkMDCWFleXScAsrm1aYWKZ3AuHl8gAFKCXFPGs+8R7Fu54wDI1to6GRZJehJzlnxsdXrdALwVLZPL2+uvv26fee1Vgg4AQN6/8qG98847trAwRxaPABBvlwCABNkYMUBYbyQAIJh7XkwX/eeyWXh2JdrIPqI80mBA4AXvyf5AEFGACOdCkDDF8QgCIEiIl7T60R6qAYLz6W/Zf5gLeDbMXQFbymLvD7t8xkuXLtkbb7zB4IMAEN0nnsslvT6ZAMhfff+v7I/++I8mAsJeiHoSAEECbT4k8siOjP+Vva1/YztKdl8chER+Sz6f4dybKXoNlJlS2abJyipbpebgVKPXpmQRQDcACxwrffinOStCVmToDAfXMgWYito9HtzG2CHbeJDhugYQw3oVazXAXB5aIVd1W5229sCazX1rNHc5zgclZxNnygVKYIEB0i0Ya2JgjSgAPC0U7dSx4w6iABDJg4lX4H3i+j0bMsmJEj0tr1WyvrZmjf0GAY+t9TVef9QfMHsa701VK85AZ40BZ6gUAgCiGnk4DqAhxqsAEDHRKE9XLnOMq90xXtFGYlxoz8VajXl54fw5e+sLnw8ASI/shFyuQAksJDX2gnyUlwb34Dn2Dxx39foV1gBRkhHWuX5nYBvrDoBgPt0LAJEvqPvUmhkn7dH2pt8+liaS7xfb4gzOB2A79nt8HAwmEq3AYpO/xv5H4lNge8h/Qd8C1BKrD2wlzPOvf/3rbF8Ft9EXo8HogQAIEkIldQwABCw5yBJizJJhks8TQMW9A2zFsxCYLpUoH4Uxgf0H/3otUK/VhfYBWwTrHtZzyLyBCaeEhEarQR+Tvh1smgCAeN1vFnVx8JNAghfjBmsW/8J2Egte42kIyZ2Q3KZ9FrHlNHdNAMjFCxcJgMSBVe2VmI/DfoYACO5fNVKwhwAAAXsFcnN4QQKL/R0k0xmbCMkB8fUBYGosxnMgHYRVnCLec+N1Smsbmkj1nOJYhsZU7OtrfRMAkvi5iu10mtZtbHMdkP1BtbEguypgxYGoxIzhL0+CAQLTgTKsaMGQiNmFPDnGLvvAZeXhnzNB8R4ASCyBhZCBS2BtM1kDDBABIIkE1qDtzwjwg4mvXg9EdXy8JWAxFycbZaLGx8cDgCRj/L7ME8wjpr3St1ht9GxtfcO2Wn1rD5E4lLUBZR8LHwEAgQQWq9MmDBBcREmdCQgp9bdBjwwQ9A0AkGOzNauXcgRA8Moj+eM++7f8NdlZGsvpBteaq5pV6c/T8RPMk/i92C+MgRO9nz7f9n/4zw70+U/yjSMA5CfZ+h/TtWf+vtcA0aZuAwc3lP0tw8I/dwaInEptIHISRWNUtrbOgwVfMk8CQBi0hgESTcwDEypk7cXvx5NFQfo4uKLP05veeFMb7y73AkBwbzEQouunQRAdAwcJxpI2v9g4w3exicKI16KuoGoMgMSAg653r8C+zv/jDAli1qBbBr3eeNGTkayguBzM2IlRIBn/pgEQ9XVs3OpZ9T2nTbv+uYwV9Z3aPwZm9MxqOxn2+G7cTvoOjw8033ix1TiAIwU9FRhQMcgUL9K6VtqJS99XDMTpXgREJIGXoEebUGLJAgkbRJgLaaAI9xoDMPGGHAfmtdHgc51Dz5kGf3R/KL5I7c6QISYwRWNYslbsC9A04YxEMlgCJ+NnT9ppQq3X73piPgVqvrSO43HF40LWl8YFC6CzP93Q8YCPO7rJC0mkEpmNHEA9PzWU4+wgNtBkDRCNu3i+p4Ewne/WP/qdH2f6HX33qAU+NS2w8M9/PaHxx2tj/ICaR5q/ydxOzWMBIAigHA6AjCiBNQGAjMAAmZTAuh8DJAZAVARdDBAA0gBAuDiAAVKoUALr0iMCIG1IYOXtgATWoC9d64eTwMIzY72MARDIelJqCAyNUGejmssGAORFuxgYIO+8CwCkmQAgCFTt7q/RoXUW5pBgwc52w/b39q1WnbGpyox1Oi1rNDacmTjyYK5rWrs0DmQ4Tp10CSysxQ8EQKDdjdpLTDZwrXr8vrDg7IrFY0usdYFgEAAQgA2HASCS5IAuTmYIaa6B3b2zkkhgYWxhn6UEVqiron1RAIj2HAS/IIEFAKRUqbI2FwJNCFQpKAfHEsF2ZOVevnyZQaYkiBESWpQMgn1TAckvvP3T9tTTZ2ln3Q0ASDYH0MeDtQBAJKeloAruG2P79u1Vtg/uEwFi6Mofmz9G5mKpnLW5+Smr16etUAAYFtjNtOVw/zmXQFletes3l21re8vy5QLPAwBkbgEAV8XKWZf2hA0IAOTddy7b5ppLYHlWo2tA01ZE0kEPkpOQqiyQAYLAPwAQtA205scMkDmvhREYILgXASCSXj0cAMkFxrnLEsFGxHUFOlDaDtn1IaiEdtbvsFtUmw7PRGZPrZYUSUcQoFpxeTz0H47B7whIAexCP6Cmh5jHAPsQIEbgUQk9sjdwD3uNXdbdQcDns5/9LIMPkKFBYFL3iXH4SZbA+v4Pvm9/8p0/SQCQxO8JDBD5JAiUZoM8H9f0VCJZYi/5oh4OcYZ+/KJtTRsNcsgDJmAB+KhWKjZdLFkd/9anrVavEjS0Qs6yRTByIYHocwWJS7BHAdqVkJGOOkkjLzKNtUwACGxVnmOYtSZkSdbWrJKft8Zey7odsNxqnsgHRgAy/Ruo3bPL7OVhKW+latVGhZzt9zsc26X5aTt+4oTNzs9ZoVRiMGqqVPHC3qEOAZghg5wnuPVGAwj1cR5ZKxRiB4jd6xGovfrB+17gGnsNM/CNDBBKYElVAZKskDgMtSRcAWiUBH8x5sRC03gXI03+Eu8lBYBgPmFtRXuOAZBnrNtxAARF0AFKCwBxX8qtbwEgqBWCIuib2wCKldCWtUF3aJsbWxMMkFgCy+eEMxhjMCPOnFeAmr5FVMA7DW7EfraA5Nh3j/1YsiAgU9Zz8EgxA0rmhhiEAtpgwKOmCtgf+EGbAgD5yle+4glaRQ/Ggt2DufEgBghaDmMD14QcHQCQm7duURYL943zSSmj0/Ei2bjfJKm02+Nahu+7/J8nDuB5AOZi/S3kiwRAsK5in8L3UUer2W46ow0ACEEOl1/kVB0EHwqJe6FvwT7w2MwkAILju0Pgj6k57Vlnk/M8+F8XL1ywr/3CV3l99R3uWVKD/e6IElizc5DAcl80BkAK5RLPC8ARL7K9gvIA7BA+D4PnvqwMhshgdwZIHCPRtWnHhFc6npBeq7B2KKFVY1ZxMvnwsd8q+0IJhkp+TGJfQQIL/YP2UJLgJwUAQQIFxtWDaoBgz40BEI6VAxJYgQECAGTtru2iBggAkLlpu30LElh3WQME8b+EARJqgJBdGSTqxvEEwAuTAEgcBxzjE0Grf2I0HsIA4aB5sOTkYcF7nXoiaM86ARnajqv7fTJAtpp9aw1dihsSWGS3EctVDZB7M0Dyo6zlKDV3fwksSObSPhv2Ld9rcb2ABNbx2WmbKecTAIRwSiKbFWR2o9ocvqU7a1q/x//KV9Oc8fpAk0Xm03FXHKvE1rgdda7433hexl13xACZGMhHf3wcLVD7j7+WbE4KapIKGTYLIt+hcBql+oTShgkgo0FGAYw3BcyxicCwwcIK4IR6ojAYqXPohYMY6zyQQ+BPGqbZxKdpAETO0cQE9Nk5fi79Ht5XO4L9ISdTm1scfD8smJMGQfCsMFrjGiEChjTxVR9Bkj8xMIBrpAEHLS5pICC9aev+HnVcIAjOvo0AHxmlCljFIMBh9yMAhBkPAMnCwqd+wb3FxoEWPjjE0PYmNZeof9Ae5ZhBTQmwabxoZmwQext6MdZ2q50EIhTYPzwA58XOJhZ3GJF9OChhIU8ov9oY/Z70StooFFRjH0fySMnmgLkTmDU08qm3OpbiSownZNqFbDEFT3COw5goGh+ci2HjTo+FeGOO54jGYvpzUO9RCF4AS+LshgMla+bGcJZsDziKGsN4LymGRSdyXGicBi+T8jzYRYCJmVZB4stQ6NIZHJwbQdoC30GQj+0RwAlqZwbnAdkoCkbAAaCkWTTP49QZtk8AbMQ2YSZWkOFDoBMUaz5HYP9orGm80dlMsbPUXjf/299+1Gl39L2jFvhUtcDi//Ib9wVADnM2Y4czdlibI6MEFgGQBmpSwSkbS2B1+w6AgJ2A+Yy5KgYIJLBQaJHzWDVAII3CzEBjIXXVABEDRAAIiqHnoGPOIqehaCIYII8KgHT3rNPZe2ANkBxqgEDc6QE1QJCJC6efa1iQwHIZJwSjkX3mEpW1YtHq09N24cILdvESaoB07UeBAULbDEU28znbAwBSgdwgJGZyzGje22na9vaOZUYFgzxFo7HHWiZcD1Fyg9nAzuLAa3Zmzs6ceYoACK7zsAAI95asZ/tjHZ+fX6Bsx/ziop0+c9pm5+YY6JkEQJCZ6Ou3Am4ogJ6BDM4hAAjsOgAgCnTJTpUEYrJHUoe/yCBSBZJWU56J65nQLnWjABWCX5AvUUAnBsfRHnguOKEIEiDo9/oXv2SnzzxNX/vu3RUyQACAuNTiQQBEzAbYkrdvrZABgvtG8AtFcOdm51iou1jK2PzitKGQdLno7GzKow29GHC3CwCkb7eWV/kDyadcucBM24WlOavP1JwBkptyiZHRiBJY7737nm2vb0wAIGg/2OloC+zNqDeDDGQwQAiAvPoqiy9vbW8/HACSRf0br6/x7jvvJTVA4MzjGi65K/kVN8AUsFQWu2wa9IvsFu3hWkvQF+gH/OA1VZmy2ZlZ9guLT+dy/B3jDGMeNiXYIwyyh30fv0N6DG0JY1DXwHXXNtf5HphLr776asjYBmvWZcXcjoZ54m2Hv2VLf1JqgKQBELQTpYkR/YzrBtJPGAeMEl8r8qf4XigoHG9u/FZks7qG+Ih1kZBlP0c5tZyVs2aztSrbe35+xmsNWY9JQrTfQlAT9WOQ/Y3M+1IW7OmSjQAQ0IcBA8RBAmQUY56BAdLYbXuthOkzBD+Gg4xVS/Uw9iEPhJpy+9Zq71utNmXXttYtA1CxkLdhAYXVy5avOziKZgDgjLWg13S/D1KyBIlgpxY80D0AZgzbH4GxDp63YNNTNY65xv6+/eAvv+dSc6i5FOrP4dmwjmKe4TpcJ1HbDutvBAQgcI2xpLXGwTdn0uB3jTWtT1hXBDjI/wC7Dte/8Nw5SmA988xZ1vSDBNYYAMlbj/tSSD0KQwBF0AGAXL95LQAgCJ66FPawP7LtzZ0DAIiC+vL/5KdpvmpuKRlNcxwAyITflvJ/9H2xDGIfVefQGsFgNGXsxvV84MM4ycTjBWgn7IX1Wi2p6SQGCAAQrCcfFQAR4x/PgaLnYMndvHWTtWRwbwSLIb3Z7Vqz6UoSSKpEX2pNFPMdfeb7TJX+E9YvrFv5XIEyffhbdZDIAGk33W4IAJBLQ7tvK7+SfprkoYI/xP0pZaX26POO3+TeEP6esOeC3/Xc+efsa7/wC4liiMYlnhOgc78zsuPHT3C/x8UIzF27Zr//B79vt+4sJ8AHJLBwrwCcCIDEjBbKmHqw2DIObMU/GjtxEDaOacQJfPHjxgCIzqcYkUANnZs2aPBTYwAE/YRnos/abli3ucMx9YkEQAYhyTAUQcczJ0XQoxogqv8qBogAEMjyTRRBB5/6IQEQZ/P6j6/d435kG5Nf8RgBkFTw/l7O2MMCINznMQoBgDT6rCO32exZa+DShYOsK8M8bgDEa6dlLTvsW67X4rp0caFqJ+brNlsuWHUYGNFYRBXnCs+uZ0vHig6bL7H/RhshAkDiuKvaUTFExbXS14rnJz67FwByVAT9UxUm+GQ+DBggyQuSm6nbFFCqzTDeFKUnqUw5LAMqMMasBxiloegdM1FAxw3GHQOYSYZZdNF0oHrifiahEhl4cnKdUijgQ5lKMRDiy6n/L0ODDxRTTdCYCZAGBXQb2ujjf2Hg4EdB+MSwCMaENkVshLEepoLMcYA7eRYVhw70+dio1fH6/iONLALjkwBI2ihNGwdarLRgCeQQwKP3ZXCqjWJmgxZMGMwDACDDMWDmBqg7pp5N5wUlFQB3Zon3GQw9FaeMwQ/VcfB6H+Pieek2QkYb6oCAvsjsJrEDkvEn2rUzElS3RmMF8h0c68icCBs3M7kCowZOpIxrXBtOHDNYUESRgYSCFUoFzxYLRh1+V6BG4+8wcOyw/o7H42FjVI6H/q1Ae7nomWwq1OdFvh3oUF+z7wTSDYahJodLhzlQ6rVL2H5BnzXZ+EJQSAEAXIqGLGj81PgeWrmCgIHLWuElgEMASKlYYtBFQQlKUfT67hwisBAylnQfDjiF+peosyLN2MDAIfMIFyrkaLBobHKchSLqrCUipknE3InH9fv/xVER9Edad46+9KlrgaX/9Tcnkg3iB0zW1QC0y/lMN4LWueZoZDcGGQZQdgGAYH2OAJBOb2SNZstabUg7eIC4EBggc9NT1L9lsCfUACkgK3joAEg/U/T8K8pghcKnZCCGgBneRRYvLooVoFgxSwCQt8jifGgJrO6udR6iCPpHBkAQ9UdyNJkGLlOYg1Z20DZHzuR0rWbPPw8A5GUG6H707gfUBxcAwpoe2S4lxKSdT+mv9sBrHfRQEH1APfJOZ8eTtlMACPYHASBwfLGHPSwA4nuKJ8bg95mZOQZt5hYW7Nz5c7Z07Bj3d68BshIksBBQlDa0S3ewODcKs0YASBwQQ5Y4996wn3FchIGX2CGQfM1knC0wO2uzc6hfUSIDRLaY9ghc886dO8neKDCcgaAQBJF0Ca4FCSwwQDC+VlfvEADBLdFGodTIkP2De4n3Fvx+6+ZKYivi3lAEd3qqzoxfACCLS3UCIAVK/qAIOLTjmwZpsfn503xKFEFfvbtBO6VQLVErfmZu2ipVyFMVrJSturzUYEAA5IP33redzS0GRl3WYcwCwXNh/Hiii/8AAEENEARFYgBkcXH+nhJY0NsXAPLeZQAgYJQDLBgDIA4cBLLAIdm8brKEwuyhOHkaZIiDUjgeIE45gBMILkoeSwEq/A0QTIFiD0Y22WaySXBNzDuMj529Hdoezz77LIvBO0jmRdDHAAhz5j+xAAgksP7423+cAExsJ9g+QQZHazIMJrKADymemg6AxIHQOIAku9MDXD3LZb0A+GyxRHs4N+gZ1u/TZ87YyZPHOC+y5byNwKgASzDYeZRtbYHF0bX8MEvGBiZVBrZbPpsAICMUFM56QH53u8nM+/xoGnLplssUrFKqc44M+x1KULVaDesii7ZSts1B1+YWF6xUm7I+cJBi0ZqZgRc5R32OXJaslT5YeWA3QeYMTHLMjSBZNUBAF5NoOLLS0H2Y+dk5zpXdnR378+9+h+MLDBAAtRgzIN7Qx6HkH54lxyQdvkLWMmWJwHrp9zkOXXrNJZZjCazYb7gXAII19uJz5+3tL75hZ88+S9Dp+rXrrPcEUJoB3FA/OOJfc/3C+nj95nXb2nGpQNSR8gbN2M7WbgKA6D7TAEg8HjTuxAJRAI3PEAEg6WCdAI54jY991AREiZjrAJK0bvO6ZDONM5oVy6iWytyDwBYDI+TixYv2ta99LQEr6I8zEO9A1P1qgLA2U5DeAgACFuH1G9etQ2acf9/9e5d4JEjWaAS5LeyT/p6ex/ejQhJcxxiA/wMGD+YNABE8497+nu039pIaoz43g5ROqIUoANyHFySw3J/T+is7jXsc6rymWBSIIcAHnrD5gs91/tx5AiDaH9WvuEdId/W7ZsePHScAIgbrtZs37A+/+U27fWfZ8iWXN8ScY+IdwKsgfSX2iseQgjxbzgdrDHBor4j/1efpuEv8DD6OfL2XTaE9BW2rOI7Gi2qBxACIg1fO6Oy29qzX3CUAgutyv/oESWAx0Qh9GQAQtAUksLDnYzBkQxH0QwGQkXHcoQaIS2BVbZgJAIgksFAEPaoB4hJYWbN+qAECWzTUo7EDAAhq0jxYAissQBNj0SP/B5mI8VqS+sKBP+Nj09/jmOawy5AZe7c5IANks9GzRt/Fy4YAQIrFhwdAhrBrsSrh24GVEapAMVYTorQAXRj3CAAIxioAkJMLMzZbKdjUEHX+UBRXG8hYSjCeD4fNkXjvPgwASe/76XaJ12bFFeOG1RzE9zAXDnvd/ff+0YO65ol+fiSB9USb+8lcbO4f/NIEXRDOIOaagpjQhJSxgt88qOv0Zt8kvSgaBzHej4LJ3ESQhROcc4AfLC4XWAGethg9p4LP4a3DFimBHNro4onErPMEABkbNfFkjicunP122x1QTcQ4g0TGVGwExL8nTnQwsHS8DCwZdFoAYFAx6ycwLhTE1WIROxhxUF/XFOCj8xNVDrVbPupoYTsG/c4Y+NEzxfek+0pn16gYZUxfxvfjwIDaJL6GjyfQwsEAcSNQwQY8k7QmlW0jAEQAEq4L52FvDxmqDmBNgiBuxKnd04Yzro9xkht5YdfYWTjsWdNjIj324iCfxlK86KstxSbAv8jehbMFA4m6v6HYt66loEv8XWVCasOKn0/3HQdS1Kaar3GfVssVg5EfM2zwue5DRmUc/KExigw16C7TkfVAHH7kRoghovEYj3Gdn9cYubaostcEgKgt1KeUj6PmKApbDuiUUN4kyrgRaKQxFo9htYfannMIRTJRNDisWzJiY9YLHFBlC8fn0Fj54X/+v3/UKXd0/FELfCpbIAZA0g8YAx6YX/HfWivjQEVjCADEvPAs9NoHiL7lrJtxPegOGCDNNtcBFUHPD7uUwJpkgIBin7ECGCBDL8KZMEAiAARF0OkfBQaIZ+0dBEBe+NxbBGofBQCJa4AAXMlk8jbo+R71sABIh7U3EFJDUVCXnZyaqniWaB7FSZ0BkgMLZGrKngcD5OIrDoBcDgDIEOxb1JTIW6E4ZNbziKBPKCbcQ3Z23nqdobWbSOpAXYtdt/9SAAj6bKY+a6dOnabjizXyYQCQYZDSQZYxs8Gpf17nc8zMz7PY7OnTp63RbAYGiAMgAAxGGS8C7zIXAC7yVswWGTBcXb5Dm0DrM/YpBNs9OOcZhbEkFmsdIGEHDv7IGNAEALN47BjvBQFTytGEwpBoA9lv8f4S2wvaR7Q3ffnf+AprgOBeBYCg9gGkk9DmAJ9ixgGDUYEpAAYI7FO8EHRAoB1F5xFoKxYzLII+U69bNtdjUeTV1bu2ubnFxJFnn32JY2t5Zc3WN3c4Piq1qh07fozyQmD8ZDM5K2TKXqC83ycAY2GCQQAAIABJREFU8uEHH9je1s4BAAQ2EsYb2plBXjjd+YJ94QtfsFc+84pVp6Zsc3vLrly7dmgRdPQFAqQM8gIA6XYZ4HvvsssAwZEnREHpF/SVwI+xXSibSzaNnGbZmrIfaNupbllIYmCCxmDEsY3fEfBWjTNMfdjCCBpO1WoMAMKPwX2hvwGAqL4Lro3rIiDa7LTo2wgAYTHssgejYwBEwI76lecI4B/eU+Z+Dumhj+kl2wnjF/eCsYzi7ufPn/O5bCPb2Nw01QCZsNcBNJChNK5Dh3kitm/6FtXu95oTsQ81BlQAGKAOR87mUYgefd5tWb1asTNnTtuZp04y0JktFyxTcP8RgVf82293rd1sWbfdYQITEmSyYLKVS4E1HsBE1NGgTNHQdjYblF7pNWGnosB1yQq5isup9cDiwDxv22jUY8LefiFjz5x71ir1advrtpj0s9VxABlSqgBAkDyEeCueCbLR2EOY9MSEniKLoHdQx6bXt4qVeNzC/ALnLGSV/uw73+Z61e90GYSHjQsJLAIqCDbjXBEA4hJfIZkvSNdKbg9jDj8YwxhP8VzBdWMJLDFAwGTD+AAA8qU3v2DPBgAEDJDDARAfN3hh7bp165bduAUAZGsCAIGq8faWM0BUAwRzLQ2ApIPUsuHT/ghYEkxYTEm2xEE5/Z60T3RsHOzm2pFzwJz9RgBE+cxjUBX3gLGJBMm93V3uUQBAfumXfimZ2xrvg65LVT2oCDrGDdaR1dVVrpFXrl61ZrvFdUayZbgnBN0xfnDsWEbJZbbQd1x/6Ld5bSQ8CwEUQz0vT8TE+XAugB+qKUIJsFDsXEmtYshLDltzNQFAAjCUKDRgbQwFKrTvxbUh9R4S5nBf5549Z1/9+Z9PYitaA/FsqKMlAGRmdjapO3TzzrJ961vfspvLt8m0IoDQdf8Y6wSZLNzPAyaIX1ieEnPG94v4R+tVOgYQ25yxTTpe3/w8AkB83HvdMAEg+tzX/nGypkAQ/CsgvdvcIwOEoGfYRz5JRdDBQKZ0PeyPMEASBghGVwD+xwDIWN4R4C9skAQAAesyU+DQ2Fxfs73dbVsAAIIaIMvjIuiU7uy3QyxBDBBkPHlxi/G8hojTvRkg6JtkTANIiV/cVuMg48G15EHbbjoOmf5bDBDUSVlrDVgDZKPRtUbPWaCDHBRNPjoA8iAJLBj9sMVY57Db5NiEBNaphVmbqxYJgHBNIWN7HA89bE7Ez3SvtVb9AclUHR8fq/kfx8Nie+yw2KLm1WF9sPbv/+MHdc0T/fwIAHmizf1kLrbwG99InEZcEUXh4PB4YBkBTs+aYxYdCmdH2p1Op5wsUEYkP6DwNFyiDTMGQGg4Bw27WGooBmsPLDyhSZSxkWzC0fuS1IonZvp3XzDh5DibQH/HQfM0apneVPG3Av+6j8QoClnjkk9QT8LpwwaooHI6OKzj4iC4HAw58gowY2FT1sGjjhRsXAS1QtZH+pljIzU2jnA8Daz9fY4TPYey8OJAuxbAGKBgO1E+aswAkWNLCnIoABcbFTLkcT0Vg6MDAUcnkkHSs6SD4biP2GgG/yif8SBMHOCO+/JewJDuNe6biT03MsDja+o6eJZCEZmEnuGiPk2YE0F2KnbqBX7JiVR76h513wr063nvBcSUIDOGwlxiUgQLQvfI55GhJoaHiprTCPWaIAJAKGmHwGIAA+M5hf4Rs4RsKbA/XDZzLJEVghbx5onvaUwhO0QyW4nzEkCueD6pXXR9jWE5PWzv4cBakGATSw21iEI7HATq3BBLO2x/9Z/9i0eddkffO2qBT1ULHPsX/5DPE681mLvpPTMOAsZrNr6r9U0ACAIoe82uS3CEIug4TgwQ1QDBecAAqZQKNl+v2WIkgYUEs/whElhDrFOhCHoigQU5LRRCzxfIUGP+e7Fqw3zZ8sWivfS5t60QAJC1hyiCDuCg0waDon3PGiC493ygIT5IAqvN4AYCcM4AcfkTBL7KDNoBGGEwJJu1aQIgLxIAaXc69s47HxBQ6A17CQAytJbt7e1aqVzkOfb3G9ZudCk72Wp0rdNC4Vys5w1n542QoepSkpDAQn8BuDh54iRla7CHPRwA4kMfAAj7rlC0StlrUczOL9irr71mz5w9S9vCJbBWJwEQBK4yHugoFcpWLboUyJ3lZUrLaC9F4AGhrTi4wSCuir0GaU1q+A+HDBo5ALLE3xGoQpBGAQvcM7KBJal0mLOHdpLNh31RAAgye1dWlu373/8+M9Th+AMEQWoeCzuHmiXa1/AvABCxk8FMgNRStVpjLYNSKWMnTy6QAZLLQgalabdvL9va2jprUJw//zLHL+SvAIAwU3y6SmBparpi2byLSuQznuWMIC1qgFz58EPb396dAEBoBoRCv9i3MdaQHJDNFeyLX/wia4CgTbZ2tu3q9esBAJlzZlKodeIACDLWi7QRYgCEfkYAQLD39noKYEjqzEEHtDeDeAwSejvHe7LsY3zGhIwAJGFO0E7PuA42jsM1PWvaxzH+pY4+iliHwCi+h+Mg74brMjAdMndx7WanyXa4HwBCuU2AB59QCSwAIP/q//1Xicwn7doIAElsyAyKRTubKm2fpdfx+HP5MbJjZRvmkbCEHzM7NjXtrLtWwyr5nB07tmRnnvKaQlbAAu4MbKTLEIhqtAl+IAiaZwAoa7la2UoAg8tgjnvQtN/t+ZjpDm17o8GAfa+ZtyLW81zRRgMPZo6GkGINjJSSB26382bPnDtn+WrZ1na3rNVu23an6e4qpFkDCFag+j3mhxeZRgAxX3FWBpgLrW7HOq2OlYYObCDbfXFhwZqNBhkgmHudVou1GOBXIyOaYC18sjykCV2mlW1Kg3ZcvBpzCu0mmTcEJsEAEVNAPorGscZgWgJLDBAEqzH3rl27xqDa3NwCwU6UN+FeHoAz3AYAkNu3b9uNWzdse3cMgHAOhhogSGDAPIkZIPJvYp9I66iCy7E/Q7s7fu7gt+s76fkvmz8OtMXrNI7nWIp8FI7RFAOESZ6BVQDGHcYqaoD88i//MtcSPAfHHeySTvfBAEiI1mP/AIPwhz/8ob3/wQe2s+drrRggWCPpG4Z1yEFeD1yinzFevPB9jfumwHkBIEyQCIwS/NvtAThwqWElAUi1w+PC7tfIbpOPf1gAFIcDxInrMLK9IwaI2hrthWsCVAMAIp8sBkDQrqgBsrR4zOozM6Huo9ntO3fsm9/6lt24dQtULevi/sXCx/MF8CqRrsYay2A5BupBCSzNg3hsyDbVehT7rDLMfYx6X+i5FJuIARC8JwAS4z32y9F/6F/YMp3mLhkgiAHR7oP9QfaRA5sEYxljA0A+CYY/iSLoqAFC225CAssVK6ATkgsxGdUA4bHDEDtKAyBk5YGxNAmAoDj38u1btr2+SuCZyQZ9AM8PJ4F1IB44UZycu5OPg4nXozNA1O9pZy19H5KiAgCy3hqSAbKx37X9UC754wJAhgOvBSQABGMKAMjpxTmbnyoRAKH9E4qgx7Gt+zmg6eeb8OPAdIwSTOJj4+Pwu/b9dFxR/l6yXkSssvi+Nv7OP7nfbT7xz44AkCfe5B//BQGAyLnAsgtDFw6hZ2ahgLdnXjLQbJ6pIsdhXCTBg4Rc/GGwiYZI+tn4GbCRoQiZ5LFYIE4gSLLVu5yjZKriFkjkCxKDJVhH4SDJ8qQ3O8n8+HoZ4BNu0l7U88Dx98k2iY0ul2oqHchOkcGhz7UwgLGAzVDASQygxBt1Ooiv78t4VTA3LtL1kUcKuwb6zpPsiXhBi4MH2qR1b7gHPA82eAWgk2D1PRylSUAB1Fkvjhk7TcqekKyWJAk0RiU3JjaIjGr1YRo8io3h2ODJZXJWzIJZYG5gBSPRs2RCXRQBQ3IAopoSNNhRDDRlrKhAJB0WFe/W94Lx5lrdcMDyHOfpjSN+FrW7AoQCKOIsEzeU/RUzMHDeNBCkz9nvyIcL9S8k8xX3Bc5HI00bVESbpsOn4AKdN+i6q8bHQf1YtTHHMIyqQP5KNuUgMyYgQs+TZGsFQ1ebquTXZHByLqnWSELjjnSppSENbdN+z3bbLesMxuwh1SiRlNbYKfA7cX9oTKX9yyMA5CMvOUdf+HS2wPH/7T/lg8UBr3jd9fnjAcx4fYkNY83zxnBo1/teAwQACCWwIgCk3YVee9vaHXecGPCMJLDGAIgzQHI2sCyyzCIGSAyAZEderygTABDWAEFGb5DAGuUrBD5eJABStNWdHVvb2+W6Ol2bZ1AcWaJ4TdeqNhzuU96h24EElgMghRxYK01rNto2QN0p3FXfAYBcFtd6+BogPTAmzR1zFEFnQUrIrQSJjflazWbrdQIgFy68TIbr5Xc/DAAI1l0UoM1Zs71FG+/YsUWbX5hjHYSNtW3Kf21t7FhzH4EZ1DLo8ngwBrA2QuIRDBb0Y21qmhreyJJHcOZ+AIgXtXYNcd+XnEmAPRSyTeh/MEA+//k37Ny5c7YXAJA1OMsIDBCDCRJYTtmxannK6tU6n+PO7du0RxSspoQOGR5jOUd2EuoZKADBZB/PNkQQaWZuzuYhfVMqEWigDNvubsJORdAGYE86MSEOzMeyNCiCjhogAkAggZUvuMxnDIBgLOm+tb8v314l4IX+hTzYhQsXOC7B9CiXMnbq1KLNzc+xBggCuHh/Y2OT2cFnzjxPu/bajWVbW9+yYqloU/Upe+bpp60aASCFbMUZlWi/5Tt29cpVa+66TYfIIwtnQit+4BIsyISnxCSc7nzB3nzzzQQAQaHoqzeuU99+fn6WEliU+sp4MXEE91CvBtmDPTFA3n2fmf5jBojXAPG1A8E5t81l3yjjGX/DPpTPgePRfvRZgkwV+ki2jmdfOttX6wyCVnEgy7OwsUZ5cFN2xdNPP51cX+9hrGyg+LON7OzZs/bKK6+wfSD9gR/OyeADIZv+gQBIbcoZQY/pJZvx3gwQs43NjYQBIr9CAWIxQHQ7XGNz/kzO8E8MogMsa9m96f1AewADtEUwMHKGGoSnZuc494atJqU86vWanTi55HZr2YuA435gq21vbVlzt0GwAYl6qAGC8/XyDjzUplDzpeSysoE9BTbb5touAZBBu2ilQtWymTyDr+izQh7+j1mtVrGZmQrn3H4pZ3OLi9Ya9AiAQGarMeoRTMYcACgxVZ2yQbvrgUsk0kGadTCwQqVk0/U6pbtanQ7ZKrmuA7EAi48tLTFbGgAI/Sew1jDmQlIY7WGsT2TpFchYSCxPnxa0u7G+KfgK8AM/YIAIGMR3nM3o4F0MgKB9IC8YS2AByANbBrWPsMbPzs5TpvcwAAR1owCA3LwNAGQ7YYDg3jvNrq2vbZDBqWx51a+IAZA4QYL7YKoOn+ZPEKydSHJL+0tpn0XjVmCmxh5tkLBPyu/gOAvxhMSXAOAKacRcjnJleAEA+dVf/dWEyaI9BOMMLCTs+fjB+0899ZSDJDhPsItQyBuAOqTDAIS/+967trXjbDuBsQJAtN6pjdAfOAaxAwe5ypyD6Fvcs9cKQTKfryGKSUhqMfGhGKMJDC/4daEOCGpxeTIr1r2gsRGWI5/q7hM7/JEqMB4AELUn/iVTstVi3arDABCs02iLQddsYWHRpuvTSQq/GCCQwgLggvlGic8gIe3sD49b8Jq4Pou5jwGQdLJaHFvRWNP4UkwgPYb8ecYMEPW39h0yJwNYhfVLjMJ0/AH9y3m+v2O91i7tQJ0L9ilbO5JzRPOnARBnAkzKOBmz+tOC9Y++gQT32mN392CASJnDQaH7AyCZXJnn2gADZGfLFubn7MRc3W7fvmVb66tJEXQyQIIE7WE1QHzsTUpgxTEq2Qr+5B8DAKLisTg9ASu9JKWPIRikwPMF22gP7S4YIAJAAByCqVwqJRJYuM9ckLaCnBUkedFWg5CUlQ8SWDEDJJGuCxK+uAtnk6Ng+tByPU+svjBfsdNLc7ZQKycASDFfmpCwvNcoiddLgaCHxabArD4MJI2P1f7vzTYuQxCvxZqXBwClcIOb/8F/9+gD+mP45hEA8jE06k/6lDO/9ovcPBx9zhh0kxMAJGMsVIcXa1yAqpsfZ1fBP0LQkRJX+D6CwkV3yLnphowBskTgkAwGpDMmjgu2scMAEF7xYGn0BMgIjRYb4ipkRmNGrJSoHohqg/gKJhDENxFNwPS/uE9tpgpAx3+LqZBeDJ4UACIA5VHGEDd4GD5RkFybd3qR0iIWb+5oBxhkykSKszxi4zYJcEcyVTTGIUM0gBExLkin68QAULwQy1gZZ7MczDLWwqv7Uduo/9Q3cOgq0HhHkETFZWlIOWjHmh9BC5WbzUSRb2hhuxY0jEyOGy3yCpNH4Ac1jBMdWjcgPZiOYJQzXtS2+CwGdfQc2lzkrMZ9gXOo7RRAidtSzo8CBTgGGXL4gcHrhTqDniRrl7g8SDwOkm1/zDV16mo03wiWRJq66XHkBqs70XBE+qwH4tlJfE4UZkdRdEpqueGdSHIhewuATWCgIXCCAIlqrngxc38GZ6M4cDOxZgQbEtIEOygQ2Os4BT7I+Hl/e8Zhsl4Ehz9tIL/zX/6fjzLtjr5z1AKfuhZY+Oe/njhxWpcOM2o1z7Wmx4C0GgUMkPebHUpK7Ld6NiBNLG+dkQeJwQBpd7yWFmpYMOA56tlUpUQGiGqAWL8F18IgcZWNaoCki6Ajt5h7xnBoeawnsFMYqB/ZKFeybHHKpmrT9vIbX2YAf3lr0zYbDQYhqpU6gx4AQPDctVrVBv09MiuazU3rdRu0rYb9Nh3fTrvHIBMYFJmRS5U8tARWt++ZqzhfRgAIki+8vhT+YxA2l7cFBMwvvmTnz1/idd//8CaBkN6ga/0R9i4wRqAPjBpMCNxComVkzb0enfW9rQbvFefu9rZ5n9jvigUUTcde5Ukw9fqsLS4s2szMDPvjypUrZDo0mg2uzSPooWCHpZ/ubSrbAOcLIhaWDfJmS8dP2Odef93OPvss7xta6Xt7OyELEdnALhGCcyOoX6vUrFzwQtarKyuUlkHAAT8IUMBWVZAI18U9VqFPjf0PtegQLEJmY7HIACJ0/yHHgWcDAIJsXQXVcSx+x96kc2JfZQA2JcMpaZov/czPsQZIDIAUimAoAPxBi7iko86jvR1B2NXVdYID2A8hLfHyyy/bnbtrDJ4WimYzddT6mLPalEuh7O7s2g6LeY/s2WdfYCD/5q0VW1vbpE0+tzTPOiKZLGqXoW8BwmX53V6nY8u3l+36tWvWa3XYfmB9MBPaMqy3wBogCLixfgmCsyV766237GUE/8slSiohaAVpndq0F4GHpA/qMniw1mVy0fbI4GeR+/evhCxm6Gi77QA7C3v44cGMEIybyPyctFPS646cbH8Sf40DfXHyiY/R2FbCGEVRbDGR3eZDrY+y7TUbzJBHm0K2Ddednq4zOxvnGAcDxhrXbrciwOUAIr7jGd1TUPl7rC/5KRjLCFZjXp8//6wH7YoFW1tft+/95ffs29/99oQkUAhxjiWCaFeFemsqQE1b1mvfsYAy62+4vNiELyTmgoLAYNlCBrFr/Cnm83Zmbp5tUUQQZwS2Ts5Onlhku4yQHwTVnXzOMvksx9ja8oq1Gg0CWuVsgT5IM9u0+kLdTp06ZUtLC7SsO802A9PtVs/eu3yNRdCL2TkbDWEj5q1UqFAKrVIBCzpn09MVm5mtslZDZ6ps1elp29jbsTtb676+FdyeFOuefkTLde8BgIB9Rumkitfi2Gu3bKexZ13Mp82Gy9VlslxrkER489pVgoVoAwSUAJSDScLgKORmyiUC7lkyxYDbIvzsTEnMH1wf9yIGCP7FdREMj30ugXxpEO7dd99l2116/jn7qbfftDNnzlCC//at25yDqMuEzPxGA1JvXmNKgXTUnsLaeB0SWNubXiMqSDz12n3b3Nji+kngLMg043fZ87HMVTxOlfykccS1lYyYsfyX/JpDfYuIIYLvaj2Nv6PagxqnDvK6T8akNkqRoR6L+5bY2xlYvHDBvvGNb0xIjKFDJAeD/Yp1Lfp9ssbY3mF/gD+BvtQe+c1vfpNzr9sH4FfnD/rN/ThXlsC6LElHrDta13BeAncFtx8UPKffEmIZejZgZypmHvuVBJvoYznrgGxJSG8BWAmxG/UB+hXAMeYtQFocp3PRZ8tkmTyINV5sH+zDuHcA7j/3b/5swjJR4gCuh2QCyGyijhhqgGC847wfXrtqf/lXf2UfXr1q+y0vCA9fka8AvDIuA58diYtgxYbEmlI5N8Fm04J6WNzgMPt0EjhxZ1HjgrZaLpf0E+YO1y3WfnIpaUm94Tj8CIAG2NPY3bRRt+l2q1ioTBCIQuqBERKKSiT7waEMENSwC4DX/TaOdGzqXsc6xBWuFOYqQGfs+YDHwG7QeuMMS2cFc5wMh9ZqtrgWPvfcc2yjbL7CdWNna9O2NtfJMn7+6VN26+ZN21pfsX6n5cBHqAECSUQK6BPcCnEY3SyzJccbZLrvoia0TCQhk8RZwnvJuhjqlz5ow1V9UR2nWEewIhRKJADi7Jms7QxytrJ619Z229YcIJaQtW5/ZCWAlE4XDInHbn+Cie4+ScYGbijbYQDIeAxAoiyA4khSQRJRZkQJLPTF8/NlO7M0bwu1itVGXgMkA7AshZ8d9uxxu6qtki6IgCDEfOPorI5Nf+dewEb62vIJ0u9v/d1/+qAueqKfHwEgT7S5n8zFan/v65wkWJSxhbJwJLKksSlmzErwtkySWABAIInlmXW+GRdooDDLJJ+zYtkZETQQkW2BAEQoBg4NVWTRUOOU1FMHQA5CHYHqO0kgSTb8ZFKKysqkGT+LNhQFYpOgbFgl40mZzxctz+ebLJatiRxvnHEGvjZKGktFZElOfp8B5lCkTpqsNKbuwQCJkVdttGozGQ34fswAUfvH2f8facQEIwKB+TTgoI0/DvrK0NJ94Z6lka3PdB61cQwWxcfI0Bv02wRAHvYVG/bKAsR504G0+FpaXJkVFupsoB0LeQ+gILNVhn0aAZfRrr6f+H6hEDJvJuuNxEaXDMXDskxQCBQa6+WyU+YV+NfYUdspM0rnFQMmMXLF4AhjUNfC8eorgQYeYHD9W9DwW41m0vQy2uKaHqIyHwbIaF7pfOqbZAwEYzW+H1yfjgGMgkGPDoBnhyIDDjILbtwnGtpDlz0g1Xs44tyWLi7aD5mp8bxPxijAq9AeMuRVGwgPjOtuN/es3fOM0Xhspzdtro2hwLvGB9678lu//bDD9ui4oxb4VLfA3P/8a8k8igOIsWGr/UvzUXtMkp0YnPnmyOxqd8AM0v02dKvHAAjlD/sj63QgXdllDRBco2A9myqXbH5m2o6FIujWa7qcAOyPkddSQBH0+wIgcMJgu6QAkNp03V7+/JcJNCxvbtpm0wGQqeoM7xP7OkBXB0B2+XezsWG9HtbXkQ16rRQAguzLMu/pIwMghAEcOKf8VRb368kmYwBk3i4CAHnuEoNcH1y5dQAA6VPaKkPwo1Itc/1t7vUZxNnZ3GPgEJBDr7ftbZyHA+wACBgg6OeZGQAgSwzgoG8AgNwBANJAoc9DABDKV3kABeehww0nOuPB06UTJ+xzn3udWfWQ7EKAcL+x68wh3g36B8kIXgAYtmlmmOEesbG+bq2mBxj0g8+ZuBMy+jHWENxC4BPPhH0X945gF/aV+uys1erT/AzFalE7QeCGgnc4lwAQ9IECbbqGgn4495d/5it25ulnJgCQYhHBJ9gMYwAE34kTNHDNu6sbBDFwXygy/+qrr1q755KtGesZpP4ROK9U8N2BtVEXp4n6WEObnl5if9++vWrbO/us0XH89HFmJo+sb50u7C6zbifURwGzZGXFbly/zhoLlBbtem0U2vp91CxzBogDIEh0KjsA8plXuF8jOH391k1mllenKgQKwPhADUEHjtxOQuAKIA5sRwAgzgrzQqLuN7g9ei8A5FEX0pDqdCAbMW3ryuYTQCF7BP0grXcEujphDCJzXgBIrTZNBogALZxbDBD8rsQdB0DcPlMNkMcJgMhu1zNgHE8CIEVbW1+zP/+LP08ksBIbD7EmsrVcSmTsX3jyCeu4BIZtbI8ntl0mk9QmkI2uBB/Z4PlRyQrZEpPrTs/N01arYlxBlrTXtXrd7eFKvWL5ImSYBgY9esjS3blx0/Z39xh4rRUqLoebb1ttvmYnT56wxcUF3l+r0eL43dnatw/fv0npmenqCYSXPHBnebbJVNUlAGdmpxwAGQxsJ2+2ePy4ZUoF2+t6HZVOzrwGSCTHU0BmPoqhY81pOyMjV/IEnp1mwxodl7dqr+9zroIljeNh5wIAAVgIKVrsHd1uJ5FdQu0D+gNo64IH/rANytcRACK2mQqhgwGiehKxD6skNe3H+AwACJ7/hQvP2ZffCgDIwMKaN7DZ2Tmu73sNzyxm0lLwHQCAAFC6fvOabW5v+v2NPJDebfdsc90BELw8ScznPq4rEFkxB/k5uDcl9MU+L4MQUQZx2qbQWJccVAyeiJnn89ABLEgqpf28mBUoCUOm6AWfHeMTxZ1RAwTtq35gaZoQOxAAItk8+lxY74L/gOAEPgPD5o/+6I/sr3/4QwJ7YE8CYMP4wN6G8Yz2wr+UJxz4Xp/4MQkgOU568zXRZQ0n/BfIZaI+QGj7JPAOoI41FCHn5UCR1iLATfg7jmmgHdxnx9o8rg+E8zEbPAAF+Bv3vhlsorPPPGNf+dmfSxLc4jEAAKTbGtj8/ILNzc8TAEEyHKSvLr/7rt24ddN2G/vOsAIAQtk89+voV/fcd8RcAKMQUl/dnteHlE2ZfoY4npGMiSh6rjGpPQEf6ZnkT0sCCnMHx2tPEACidZBrUJAsg03VhFRcr5msjTyOSX+PCIA8JAMkboP77Z0JABJJYMUACGp+OcvRa1y5nOQkAAJ2LOYJZDhzhTJZottbG7a1AWnOkl145ozdunmDDJBXnnNNAAAgAElEQVRB1xNwsgOXAAX7Az9ig+hefR3LWGbo412vtJ+uvur33acfH4ihczD6f8hb9zUtDl5vfA0mCOQRB83YziBvyysrtr7XIQACgKLTG1ixWiUD5CAA4mlaDwuA0H+JABBcO4/EoAMASNmmzVlKqKDyMADIYQ0QP7d+x96rOTLZT/6X7I50m913/MVMm3DgEQPkvkPy6MPH0QL1X/u3kmwlLGrFgO5xUyTjww0wZsyxgF+gxWPzy+e4cWF2cePO56xcdQOBwXoYtEPfXEnHHQyoi6oJ8uMCICqKlUw4SfaEBdA1FifpV5qU3IBYA8EBm/iljTIGQGT4yonBZwJAdLw2Gx2bBJODAQcjXBl/ahM50TJY8a+caRmOurfE+I60kGUsPtJYCAyQGGxRW8RtoHPrfnRNSRJwAwsMD9073ovbD3/HAXkMIxRBH4UgVtwHsQMXO1k6BwMyoVg6fle7xMa0riWDWVRwAQigBdaq03RKJjM/AvgWHlpGkcAnGVhy7gQcxM8dP7sCG3oOtWWr1bZmo0mZEdDv5WgroKLvxQCI5hWeQW0Ug06xgyODWfensannAUW500IgxJ1dtZeAGBUH1HPHxyXBnqjt1f9yYlylZAza6fkdAMkws6uHwB3YMRjzYKGEdYLOQ0j4kTQZnZRIZkc1RxKDKJLQCyTuZF7z2SOYFQHDRrdDpzoOXKWDs+oDgVIx2HPjn/3+I025oy8dtcCnrQVm/se/dwBI1J4Q72txpny8Rsb7Z8sySRH0GABpDz3wDAZIh7W7Ou4Ym1nRelYtl2xhZnrMABEAkhkeZIAA9A7CF5CfYuY3M5BdA18FIUe5smVLVatNz9jLn/8SAZDbGxtkgMDJe5IACGqAKOsaSSVYI1EDBCCGGCAMGubytji/YBcvvUwGCBz19z+8wYLa3UHXBoEB0h80KLOC4F+lCop8zpp7HVtf32DQsAvwaYhg+bZnhxYATAMAAXPDM75RBH1xcQyAQALrzp3btp8CQNxk9IxxjQckn/gLTrQzSo6dOJUAIJDAAgNkf3+PgREGZUMxSzi5DMSilkvPGRhbG5sENrTPI9AlBogCPNTqLpUJDiBAD2mp2ZkZA5iO61eR7V/1DGoEWxE4FgNEwTuBFdovtUfENhvaCAGtt3/6Z+3MUykApJRzSTEUdR+hfkfLgQFIfITEGTzP6goAEM/yRkbxa6+9ZoVyJQR48J0+WTCQwKLzPwDTCOcYWr9XIIixenfTmi0ElOu2dHLJlpaOWX/QsXanyTHebge97OHQ7q7etRvXb1i/3eF3u+2uJxhQo9MDmWhTr//x/0MAhMFKyTEEpoLYuomsi49I9QV+R18hA5vZ/QkIUrJhNkNgCRmvL73kRefB/mDwJzBA3KZ15ovsVIwjASB47+NggMT2M+4LDBDMIxRBxxhDYB0AyHf/9Lv2h9/6wwnZVD4//gs2odv6Y2kdzCG0A8YA7LvYJpINL5tObaYArsb3VHHGpkp1ymAtoWCumU3lszbqAXzbt3LRmcCzS7NWmSq79E5mxKzx9ZVV29vZtVEf9Y6cjdUtdK02O2WLSws2OzvD+4PcIOzr1dVNu3n9Ln3TamnRhkNkvUOxwFj3qD5TsSlIZ00hGQ6Fo/etXS3b2XPnrL64QBksXHd30LFmq5nI3oBdMmh3yI4CiFEplTgGLO9MxRYqPPOaFWtt7LMFa6jTMVVjxvp77/yIwXDUYUQ7IohbCFI/kL2i7wjJONTgZPA+SNHy2N4EA8SBUC+C/jAACNo7ZoB8+a0vOgPkvgAImIZurwsAuXr9qm1ub7D/BID0On0CIACQuTenADMBIHgm+RQaa4cDINlx7ZPIcEr7iLIt5OfEflQckMNY0viUjUJdRkO9Uw/yAiTXWoH9E32Hef6Lv/iLiVxVYrME4PZ+AAjOjX4E6Is+/5M/+RO7/O5lMkSwNqP/sA4AXHBAOMhItdtBwtHjJ2MfCgkI478VJBYjIPE1kW0eZEIdUEb9Gh9bzmTyPRjvgxFC+TSMrz7qonrchP5iAEA6bbAeHJBR+0KKDu0lFQIcD6k6xDqePXvWfv7nvjIREMXnKoLebvQogbWwuOgASL9vq+trLBC/vLpi+80G30Of0b9MASCsCYQEOdg2va61Wnu0BTDGBH4dFlfAOqRxon+9HWJ5Lx8T9wJAxACJARBJvcnnfhgAxPE9X1/dTw3aUtFY/3FqgMTPF53ywK8/OQAEyUlgKVAMKmhNw+7wl8b2wwEgSDwe1/Rlu7J9vS+Tdqbk7f1awz/Tusvfg9KFvjURMwQgAEAo4wDInZXVhAHyJAEQ3NPz8xU7szRni9OVBADJZTxp/UEvAcPxmJkYmxqn7Jjx2eLYVvz7w4y9dFwsvsf1v/1bD7rlJ/r5EQPkiTb3k7nY7D/4pUSwHw4ljFIVCwSAwKLoQSKLhgQNNjeQmYVYLfN31oKANmptymUkoD3a7xk0q7Xpsvhw0E6k9A6lIO7PAPHFJ62/520DiQAYjomBEwEgvpn4wpVsdvF5mI1esFwwAtIbZWycxYHQ2OAXwKEAvJxgHSNKr4LUkmeInWU5S3EQXsFkOdkaCTGggN8fZoG51yhimwanMA2AyBBIAwNxsFgGbLyAxZ/j9GnQCN/B8zL7BFIWI1SJGhsj8XNOGiNjHUFdg8EeUC3DWBMwobEQB/7xHh2lKDsUAZ1aZZrObSjwcKDujIw/yDbQeUMGWKDeYozrGkntiag4FIJSHAchayreONEO+/tN29neZ9HGWq3EDAkYUPFYi4EJ9bWeU2NMQfv0pqW/DwNIcC8yHFWbI2lXZG5S5sSLAwowklSV5hM/DwAIAYzQHomEVXDs2OZkawTtVrQR+gxrSsi41ngXnTyerxxf0noNjgo+RyBLWtv6XFT2oGIWNulg/MgAgPIbCmqSnQbae5DNCplNWgfUD6AAO1vH6cDofwQib/33f/BkFuijqxy1wCe8Ber/w38yAYCknUpuNSFYdpjDKcMbxwkAQf2FBoLwCEVk89YeCQAZWjvNAAk1QACAoNAis5ZjCazAABkEBgjOKb1dQCF4gYKPPFesY16QfGRDSGCVpgwMkJcAgAyGtpwCQCDVNSmB5QyQRmPD+o+RAYJn9mzSIVm1DoAgaJJLABC+ly/Y0sKiXbr0ip07f4k1LN774BoBEBRBFwAysg4DbJ6pj4KcWdvfbTNzt7HXtkEPgaK+NZrrXCMBfmDP9ECM7+GQr0AAA0Ec7EdigCDYCpYGAvxc253774GnjLctZT2YZYvECGSj5uzY8VP2udc/zyLoaEOXwMK5XAaFKzZlET3bGrbjsOds2+2NzSS7MklyQBHeXo+2KY5Htu1Upcq/EXRaXFxk0LC5v0+5p1K1ZNBqx/WQ4SwJLI1f6e6TsRj2O9lkCnLjfeyBkKMRAIK2ADAE7Xfs92SABABEmuCaHzg39syVlXXuNTjXyZMn7bXPftYqCJ7SrmhZJttzxmQh7GGQQAlMisa+S2tt7zYNJe5wL/U5l1np9tvW7QUGSDcEfVIMEHy31+lR+iRUP+Z9QD7G+3MSAIHdsr65YddvfoIZIGCQRr6AB/YnnXjO+USq1O3r2DbW7xx7hbxNz9Tt4sWLBKfQ/9UqApkOgHBNoe80lsAaJ3t48BKfo+3QPx8XAwTXcAbI7gQAcnftrn3nu9+x3//D358EQIh3RTUdmb3vGfyx3IvsfwUaZXerjTQfYrtXNuZ0ed4qhWkyHurBfq8CAOlCL3/XinnjWF06uciaNayjkPf1f29rx/Z3d1lzI9d3ACY/nbPpuZrVZ+r0R5l93eza1ta2LS+v2erqrhe5z9UpP9jvg83gknb1uaqViCIC7N21HUgeLczbcxcv2uziAqVSb9y8YTv9tm1tb/Pc8/PzNlOfsdb2LrPdF2bn7PjiEtdnrFRkUGVGVq1P28x03Vrr+6yJsLS4aHOzc2Rff/97f8F+gXwW1igCAzkHQvG8qgGCwDltfAKPPmaR/Y41TkBrXAMkDYBoPUn3x3vvvecSWBees596KAaIAyDoZ0lgXb1+xTa2AIB4vR7K+/RHtrWxTQAZzyLGtvxcHCOgQz6i5oL8Zc1N2v6SGE6CoQqKTgasFdTWd3FtJejFvrL2UPmtHMchEVAMJ2a4A7TI5ihthnOiLpUAED0LN6+HAEDQdwjwY1wIAHnn8mX6P5j/ui72YiaK9vvsG+1j8DfQjkq+dMliX0P0A/DD3SRJLAN6HVJ2J/GnkrUbYIcnNODZoIJRKnsSnu+vYH962F1+EJ55f2/Lej2v+cn4C5JkQ13YmOWF8Y298tyz51gDJL4+zicApLnfIYN0cWmJ7YPPNra37IMPP7SVu6vW7LiUJcA/11nzWBDXaNZvdfkrl8PC/G1yb2cNknbbnyOS3dSzxAyXe+0Dvm75fhCv5wKAAfDg3GJFoN/GtVdcAgv3geMpgbWzmTBAlJCBGMiEYkmoA5Su9/GvAwAiCSyG6MBcmniB9nu4BNY4buey4i6LHQFKlN/3kyW+B8bE4MGaUIrv6LvxLcXxQkp5o4h8xACBBFZr6DXznhQDhADIXNnOHJt/LADIYTElnxbBLkz1UhrMiNsodWjyZ7xepY8/AkDu1WpH7z+2Flj4zX9nbOhjM8RPVPyZunwhS5tBTAV1kQmQy9N4xPvY3GGsQUIAhpoHDCFz06XDhA0SBhQ2NRkkXgk5ogCOq3MkzxeWshCcnkQe4SCKmaJFapzlJfZHBIIkgAiP5oLFAEu8OEYtK4cldopiBoiy9pV1kHaKZfBLB1UGjS6hBTYNtmjh0fn0d3xcAvqk2CsPOzDQrgg4M5M++sG1tCjFYE/Svvc4Nv25DCScA8+tPscze1YQDBrIXx2E4u+1cMYLLNr0XgBI7KjKwGH2MDJGAgiCLLxy0YvHsX09VYB2VrLG05j0rFUYofrdC4ANOZ5hJLsGMowenMu/L2OLmZmU/ggsGdaYyFJ+ClqpaAdIRUAXXAF9PWe8Oah9Y1Aqbo9409cz32sDS/pYRUEHTjHG+7oPjA0ExRz06RPEgKOGICCNwgCA6HvM9sMPqPticARjGhlrBA8YFAvZwGHqaw4I/NAzITOOAQjJy6H9A6iE96cqFUqgyIyBM61gDX8JVd3GDoI7Ky6lMrI+hh9qvQS9Vt5HcDRpZKPPlZEbQBCyYbAGDkd2+bf+74edakfHHbXAp7oF0gwQrVXpdSx2hH2NHTvr+h0SWNd6QxagPkwCC3q6AAM6YIAMnMGlIuiQwDouAKQHKAUBgGEigXUYAIIaIczTPgQAGeXBAHEA5MXX3743ABIksKamKpTAAuiAGiAfCwCCgukjlx8FAwT7DsGBkOlZzRft+NKSvfDCK/bsuUt0vgGAQDoJbNyBeQ2QXH5oxRKYF14EGI7a3k7T1tfWrdtG5iikIXu2vXOHewIKlTswjvoGHgwFACIGiACQZTBA7gGAqL4A+hrFz4Vtjxkgp+11ACDPPGO7AQBBIEjAiTLTOx2vmwGIHgAI7IvtTdRccTtDSQLlkhdExnuw1WZnZynZgcAEgA9INsCG2Nnc8mSeWoUACM4H8AMgiDKLcQ5lL8fBNu3HaQAE53/7p37WTj/1NLMSURuFAEgZ+7zrqQ9HfWbKaj9WwggBkDtrlMDCfQMA+dznPmf5ErLh8YJme4/7VSGPvdizYwkIDc1ajQFZLmBLZbJuJxXKaO+R9VB3jcAUAsFeq2LQ67EGyLUrV62HrHYGMsfsD9gwlAEKkpGHASCqAfKJlcA6BACJ7UytPwqaHQzkywYMmcG5rM3OzZL98frrrwd9dAdACJCEZJ9xTZODElg4RgyQHPUxHs8rHVSIJbAIGBQLzNAHAPJ7f/B7SdY5120yDfxeuLYGqZwk2Sc8m+wjgdd4FjE+FPSWHSzbP/ncKpYdQr5uaDWwgbs9MkCs37XG/p6VilnOzxNPHbdyteQ1fXpg/A2t22zRdu60WpbpIthlNndyzmbm62REYW1kMLQ9sM0tSDFt296e11ooFeYslwPYAWkiZ7AUKsg7Ri26loEVhzWpcGzJzjz9tGVLBVvZ3LCV1RUbFHN25+4qfWMAp2BzWKdP2bgTS8fs9MlTBDkGGXPQNpuxcq1q1XLFultNa+w37OzTz5DNBbv/e3/2p5Qb7LbaTEbCz6DvzI40AMJ9UwAIEnhCYXMBIADQAIJASkkAiNalGACJg72Q38La+uLFC/bTX3rroRggYvABAMGYunLtQ1vfXA/7uAMgNsza9uY210+yjTh+JiWwYgBE96nxI7aQ7INsYMBoZkwE/SMbQmMsBk+0D8T+fRvxh0huBSPdk5oc8NS9QdgJ9w65Prx3GAACP+BhJLDQn0giaLZaLIL+ne98x374ox8RUCa4FRQNyFCslOmnYl9wEMcT9/CZwEb3wcY1KthWXs4z+K7+CwEQRDmi2jxIUmWNGUhIlpzNVa6AAQX2Wpl+IPw8SvKEvVR7YKu1a522s6AUM4DEm5j56Gfuv0Fq+vnnnrOvf/VrybHa5wSAdNtD1hADA6Rc8UTa9a1N+4vvfc9uLt/mfkP5tkIAewB8yJ8Ozw//0PsAvl2fcShPQHEQRuuwgB2xQ+IYy2H7gI8ZX7MFeLnNVeV4wPnxigEQSTfjOBwzAYDsbtqw03goCax/nQCQ3NATmGMABON24pWqAaL5PP43BjP8u2Nfg4hK8h4/Q2whjJ/77biMP6QSJdKxKfw9QIIt4hOoAdLP2Z3VMQPkSQEgmY7bkaoBAgZIPeNyf48igZX21eI2Vy0etZ3a5McFQCauYWYbf+efPB6D6DGd5YgB8pga8pN0msV/+O8mElV5FECm3nMozIwgZR9ZH76oDAd9FkxUVjsWemQtYGPGhoCNqj4LACTnVERodqPQcC7HzRXB1FanxY3VN8MMCABxAv6EVE3cTkmAN1rruBmGzHJu+CFgmiyAUbEjD3K7Zqc+7w2G1u1PLphx8FgTOgZCZIDJqcZzKetAGSzpwLWAEjm4+lxOhZz0NJ08DYDQ0IkKs8cB7o86pmh0YaMO2V0yaOJrHAaAaFOQUYu/YyM2NjgEfigTR5+RfotspoxrlOqaMaij+4kXV7UfrocMUpcA8cww/XAcBCklZaXgHDEAAsMI0W84Qyz0GTa6uD3Vzrq3eEPA+fFMMrAEcMnx5VwRAyRkFOr7ajdksLVbDQb1df00EBWfJ725yHCO71PPrs/ivlQ76hpp8E3jJ3F0QzFxgW54VtXjwLMT+AntjO+IDSWHhzm/kQSWwL+kD5EBm40cjlCMnGMp1CPCXGV7eZVF6ikT8DSzarkc6hMFgHNs5/gMD4BJMl9Q4F5ALu4NAFxgfSQgTHDU1FbqQ42teP7++X/9f3zUKXd0/FELfCpbAEXQkz03qoelfUHrkDLpDmsEzVMUQb/S6T+wBsijACC9bFQDBLq4tAciBghAEDIqAjgDAKQICSwHQBCQFgMEWv+QwGKx9r097jmoAdLv7TgA0ti0fv/x1QBpdeAoujyNZEVxPay3MInwHtatqVzJThw/bi+8CADkIoNs775/nQCIc0e80HAu3/fMZ8pLgEWQt/2dtt29u2Y9ACCGQqwd29655ZnfDJZ4vTPIyMCmmZudTxgg6OsPP/zQDgNAmOwQMsuR6U4AndKTALXhrAYJrOOnvQg6GCD7+14DJBQbZZ4K69VCugkAiDMUIYGFgMvm+kZSYFRBWejt43gECBFQxau532CABO9BAgugDsAT2HHTs3UrV8s8DwJ8ymKWjYM9DG2hPQh9rmvFWaLoEwRcwQA5dfopBmTBAPnBD35g5Qqyb/G8yKjuJYEUjX8FLO8s3+V4w32huDPaJV8uM5gFAAQ/1NAeQfM67HeDkQ36Q2u3RtZoQOYK2b1lq05VrQQpITJwkKOOgB/aEnJmnlF++9Ytu3rlCmuAMGEFdrECagMv9oo5Ry32Qxggn3QAhPJ2DIwg4edgYEM2ufpWdlocAFEfMchnZjOzs/bKK6/YG2+8wfaJJbAwZmAPPggAEQPk4wJAcP8xAwTPB3bBagSAKKmLtiFrvHhQdixJFNbKYB/F9rpsTgU/ZeujrWQXSh4nSRTrowJHnnLLC5Uy7bKpYt7yAOP6PZuto5D4lB0/c8LK1SKDmu2uB6KL2ZzXkWm2rNdsc/zWZqatVClbr9+1re0tAh+d3tCaqIvTRtKNZ7c3Wuj7IqWPHfY2646arCVVLGVtYalmTz/zjM2eecqK5bLdXL1j7127wkS+2RPH7O7aGs8DJhnuub29Z++/957N1WfIugNoW6x4rRzIXyF4jzVqJjfFYOiF55+306dOkzEIAAT7RBtgDgAeZK4HyZ8EAAF4UHQwjVORZrDbwbDFsc4gIIu1DT8AQPB3PE7TAIj8EAAg8NlffuGS/cyX335oAASLAoL0GFMfXP3A1tbvhus5KwUI0NYmmDdePylmdeC+VI9Evk0aAImzrnF8q9P2pKMQ3U8DILIl4mB37BvJ50zuI+/+XuzrSUlCwDYToUZeYwnvoXD9+fPnyQDBe1r3cS/5jJ/vfhJYzA1nnZeu3bp1y7797W/bD/76B1TDkK+B+8Naj3gK4gk4n9ggzWaL+5X8cewLAEYmXyGjK35z0LNMqLHJIul4biR6oVZrsUTggwH8as2majWOHVDRfD1wYIg1drDum9ne7rrtbG9yLIvlCPC83WpzT1TfTVWrbKMLz1+wX/wbf4PvyzfWGMDY391qWL0+YzOzM1bC3pbJEPj47d/5Hbv8/ntecwe+fsHrPyDeIx9OwBPiF0wEKBZsfr7OthMAgnsSaw3fx3jE5+rn2O9Xs8V+NuurhedikB4ymVW3uQSAoM8ATimxU+MNf6OdcLyKoB8BIIfVAHEJrIcBQDRX1Ffjv8dg4IGash4MSPwTLqNgHT+YAJKAkwev5+8k1wfTUxJYfa8BkhRBfwIMkBxq47X3JwCQpXo1AUAYYnuI572ff5YsK4fUZZ5oi2j9SfdXasHin9qrdGz8naMi6Ie12NF7j7UF5n79307ozchuga9aDPUVWAS5hzoNHqRlJni75RkCwcB1h7BHRxUbVX1uJmGAQJcRhYYxsQiAQAKrDYMzACBDbLKuTRnsO4G1kwtMeGLJNiWTJMjsaAIS4JjQU5ykGCpTQHp43d7A2r1xwa94QzwMCImNL/wuYAPGCn4UCD/sODx/DJ6o/XAdBVbjjBU8UwyApB2xGCx4lAFBB4eMn4NFvLUoKeMkzvJSG8m50f2nwQvcE74fa3LKOHAGCKIZyNiE1rizCnQOARhyQifPBbo4MovyVq/XGMzBNeK2071Jf5ZjN0hLwAiFUdfvQZ7KR12cvUlnY0IL1De6OAMOv+M8yt5U8F9Gnq4ng1XZRXoeXi9s+mqf/4+9N4uxLMvO89adYx5ynjMrq7qGZpFssqtF9cDuJik2RTb9QOrdMGy/GQYkU5Bkv/hBD4YND7ANz9KLbRmWQUngYMCELEBuubtJNUmRNXTNlZVZOUVmzHHn0fj+tde5O25FDs2qLhbbGYWsyIy499xz9tln77XWv/7/j+uPLrkAKmIMY4xiTsTrokgfm0n8PgK5mFsxR+IcYq7G++L1ur/RzVeZGo8pEE70Yv5OUoAOctExlZgUxUaWTUqOHfdH9wpJsZLLBeh8xSpKQEd6X1lGlZluZwI0NBcJRpOqZSQ7YjNFkB9gSJLdYf0KsFTjSAmIfCEVQmLM4h7PAkh5Qhnj9O2/+7/9WR67J+95MgI/ciNw8n/99w8VFOIC88aB2KPzBDP2OL7Ha1ujsV0bjB0A6VC0L9sEI8GJa6tT2AoJrHGSTwwGSEhgsSZhOOn2giOrmOsCD0o1JSquNuxFvVIqhZVg82UAiNbFBIAsLi3bj33+SzYYjuQBspM8QJYW1wQwkHCzZgJIDPoAIHvWgQEy7Cjz+DhM0Dt4MrAvleg285hleXlRCb4MVsWum9hCpW5nT5+xH3vxJwWAbG1t25tvv69iOgDIuORGpqNJO5moe6cjneud5sBu375jvQ6yEmadTsva7XuSp5ifo/ORgjkAiHeu5wBIwQC5fdMOZhggAYBIklmN16z7dIvSVc8Rvch36sz5IzxAmrpPSOCUJKWFUSwyHGWrV+sqQLEv3d+4JxP0vACrgo4M192Tg8IMwD33y0EY9uGS5HSQtVkknqi7Vju+CbCQotuVc+bYxHzq0k7SGvF7jhVzm3tCMRIA5PyFSzJoBQB59dVXBYBQ5MoBkDze4NgOwNxTAYpxPn8eZsznrTo/r5s1mdDZ15HcQ8Xc9BP2B6A/93nYr9j29o71+hSh6za/MG/L6ysew9RKNhz1rdsFQPHubAqqd27fPgSAYILO50smFW/Aer0ohAGAVGsNmaD/+E/8hObH1s62vX/jxqfWBJ1IJtikefEzj39in8/XqrineUOO5sJkUgAgL730kuYFEliNhkswxdp2lAQW7GPmPsf8pAAQWFlXrz7lBb0qAMhGwQCJ+F5FYvnTeLE0Cpc8q8y7PB5nDCK+LfKvTDIsjwvj2QkGdm1StZrV1Gx3cnFBz8dc2WxOeWLdLpw9ofl20Nm3VhdWhkvnweA6sbZuc/WGdP97B96FDWuLmA7/jo37GwIuYT+xXpcr3JcTenbbXVjaDSth/jwxFSfri8gT1W1hqW7HTizZU09dtXa5bM1229658b69ff2aitf1lUXJYwFsAkiSK+/evWd3bt8R+HFsbV17wbjshVbkr+aXFg2emrX9WXrm6aft9KnT8kj40z/+I4HnyO9h5AwDpNvx9QumhYOMda1H2h+T/KHmaCpMM8asa4AfnBfjozVvRn44QIc8zwEAIWcFAPn6z375sQAQGO+s4QAgrI/vvPe2xtv37iRJ1B/b5v0t/T7/3Fgfw+Q7nrs8r5kCblOTXVgS1Atmc7I8X+FYOU0s3nEAACAASURBVCidx+/Kc5N/j/KzNLfz1zCXZiWTKJAypuwfFLjxAPnmN7+p8VaTRGKC15KCwEM9QPBSTY2iACDf+c53BID0U4E+cmpXAqgVAAjPAEV01nIAEMbT87kpAySePff/mDZ36ufECQkACU+PqYcT+4J7jwCE8Hc8jUoJAGHdZy8RGNMljjEb9Jq2u7ulWg9jwp5JQyzsplzajPoR1/Tcs8/Zv/bNb2brCJKAvo8CgBBnrCyv2srqqhggrEuYoP+jf/yP7NXXv69nOvI1raeh1JA3sqaCLPHAseOr/py32xq3AEDCuJ5/zwIgeeE15lR8V5yU5C49ZikXJuAPAkA4z8gjOQfmy8MAkMwD3QvuhfhYRNGuVfKhCvaPiAl6CRN05fPuA+I1vJlq/QwDJC+S+9+nr6eZ53CO4ZoP+ReHJ/J71Ffsf/G6D3+u/wYGCPuJS2BV7PbdDbu315EJ+g+XAZLqUgkA4VxggFw8ddxyAARZwscFQOIaZ/O0WK+1rhyl1HOEEs3jACDa20gCckAp/f0JAPKoGfrk9x95BFZ+41dTRwBd+QrXBIAQ5DCBh5iWp2AdAKTXaQsAISBjg6AQKgYIElhVJLCWrFL1jQPZG2iMLOwhgUUnDwGNT3wYJjMASLYwaYk6vL5N6SKJ3aFuDT18ToPMwgDvrE/MD3WuJX5JPKuYqdJZ6QmRdz6FDI4Snqyb1RcA/V/nzv/pHuS62u2WOu48gCMR9tvigSHyC3R2oLfpnxOJQyRVkvKi2yF5TeRJF2PsXWuJu+LN8L5g+KqRvvtJ8Su/PhJlPj/+naaKXuCF5WoqGuvYmX+FCsYUJ5LXSwSpMdkCoAiAYTYRCrCGQnfo2/L3oMo6M6NkkzGJfLru1PmvRCszwyYR4H3B4Oghf9JDxqNqq6uLGu8orhcdPCHHlNGvmXOSYhKtduB/73unizoCJU3lnUG6v+n68+CU++idRGUFUgSCfAlMqJA8oqXuUloBTFB457P5DA+MfI40oCHXqgJjpBmc/CWky15veLJZ8a4hXuPeI568cg68hkKKF5F8numZTGBC6DjzzAatnnOVkVx6Hv0+eAcNyQ3jF/MKiRJAphgXJWica6ul4FKfLx1ZzBqTZwhAU5iqp2dHDBv8XhiH0dh9gZDGGw1tmAqYcU7xLDOj9aym503FpkzSSmM7GKpwE/dHcznAvHju6ZgOJk7ybtEzNh5Joxn1vXgGBf5yD9UB6WCM5sIDJOb+n//wf/7Ia++TAzwZgR+FETj1D/6DaTdUbDMZUzEHt6OQ4VvXtBM7io8wQJDAAgAJD5AjARAaMxIz9WgT9KkE1lEACOIQ6jwjeeBcSHSTtJSz40s2qTasVF80AJDPfv6LNhiO7fbmpm2rALBgy0trKk4EAwQJrEF/V8n9xw2AtLs9l4wqIWPkXgzLy8hWNLRG8TPW2Plyzc6dPVsAIJiavwUAQvckyWHZAZDeYF8MSo1BGZ+IZeu2R3br5i3rdQY27E/soLlnvd62G6XPLxayVWwTFE6OrR8XA4QCHPdYDJCjABDACw3yRF4HDhp4EXgsLWZvwjh95kLmAeIMkFbL91iaa6SHrz2xp2uYQ5arUtN+tHHnrvTa2S9DchP5mSjU1hsNO3XypB1bX3dT4/39okO5jnH8iRNWn69rjNiPAwDh/VG8Yx8ljouO+Yjx8qYDXi95sLU1+/JXf8HOXbh4CACZhwHScAlQGCAh8eXx5dSr7PatDRWgKN4AgFBkLzcaitMmk56Nx0jJjqxaQgbOARBihMFgZKVxQ89Pr0cJycd2eW1ZQMXCYkMsIrqKR2P2O27IxG7fumXX3n3Phj03kAUAoTOagJJ9VQBIr+vxZZni7F8sAKSW4t2IfSOtyAurirtTfCwVTeIEJjtjIDN0j4f4wcBKtrK2ai+++KLujQMgLiMzLap57B6ASKyD5dKHPUB+mAwQ5Ijw1jgKAMEEPRp0lL+kZ0yxYvK5CQBE16/55zFnMGPj/fxOkjoUVefm9FqelWieKdg144mVhi4+fG59TT6OlWHf5pAVW12xixfPSE6qO+xoXRuOUBLo2vzcnJ08dtyWFxbV7DLpOcOg00P6pmutdkvg6+7ennX7Y+sPYHYs2srqGfl3NDtlW1hcUcF3Uq6KAbZ6YkHeIbVGyaqNsWTxPtjcts2dHdvYYa0/IGi2g35XACBrCu9DXm9n477i4dMnTtmx1TUBq51BzwvEy0u2vLaq8xzv9zUuT12+oqLx/t6eff+VlwWwIoElqdXBwJoH+27gPBrqOUeqaAqAeHxPXsJrA0gIdhuAK+cVAEieE80CIMxHpOqCAfJ4AMikyNsX5ufs5q2b9va7bwkA8fXwMACC1FOcY8wj5hQ/y/+dxwazAAivhyUR3iN57BDxQ3wPQDov4EXROgAQ5Wl1L84XAAislB4G2p1DUs1I6q6trnnRe25ODJBf+ZVf0V7H+EVOXCs7eP8oBgg5BefDuGCCjgcI5yJZxmRwzp7G36OhkjWFOUVTAvsAOaffV8+l8q/ULub5W8pZ6AznzxQsSnl+ek7xlGK+8Dw4CLKgtd0B/si5+9bpOtOq1923ne37Oifex1ymeQAAJMAGxiYAkOefe74AQAI8jT1Oz0qzf4gBwmtubdy13/zN37TXXv++GtTUMJd8HVzhI6o4yQsmNcYFAMK1B9Mj5hrjGKBVSGDHOAUYnoMfMZceBYDw3ljrouky5hb/5n4xTsQbeICM+w4URZ0CFYxo2C3iYdWwDgMAP7IACAXAIXMrA0DIydP1FwV0KcVEnc9n/WxxPVJ17tmh4n3GAInn5XEBkDw/Kd6b1QPiHAhheRoBQHaHACDOAGkNvd73Q/MAQcWE+g0Uj67HyZigXzx1TADIatklYSdZjfVh+WYA5A96TbGOZNPzw/dhCiw9LgCS368ckHwigfWjUB34lF/D8t/4hoqgSjBTkV0bTdK+IzgjaeBBUzI5dENjNmBRD2s1LeJ60Lxu4FRlutzSz4sudskt8FoHR9i0yxUCkrSppcJ84cqeKvoe+BEAQoH0IJD/KFrSlZgHM8VrEmKfAweCCih4J6Cj0+0IvGBNC9ReG3XSXJXsjjJT9w4ofCKURVH4xjC6JsqzdJOLIr4PhBtGT82y4zMoZBcBjMzL/Lp0nUI3ppqFJLf+cQndCUQoJWiRoCvZSCZ1cQ2hd6mFDbmGZCbq8kWuoa3/UvE/ivdFB4QSHr+30T0hCn0q9lPI13HDODIhM0VQ4Vm9d/CkLp5p4MEmBiiSjNzkNeOgiwIQZkdmNO6H8sBvmGTLMBNVEKGkzBNWxjsCSiUSieERhRDdR+b3xO/PdD45iBCfyT3qD3pF8r+0vKjkjPdP2RBehPC7LSH1AhvHSDf8MtRtKq8Q5C98zijYT2MnAIlnio61Iun06wrWBUF6dNnwzHm3EIUUT8wVGA9cE1/jkQA7roPfxc9dimpo8w30iRcUWNP9i6xIt9dJU29itXrV6jV/5n1eAop5MqtOvh7HGckQkT9lqOCaY37/OLdCDktMMp55B1m8G6+ppJbnV2ORzDbDYCuATM1NHluMiUeYVw41l8KDJDRhpeuZDEeV8AjM8E5MXi9dWj2nJNRDG5bohvbiFsCH67K7eV2eRMXcniZfDrT+wX/ym5/ylf3J6T0ZgU9mBABA8q+8qJgXi6NwkAP8EWdEUa05GhcAyKwHyCEGSAJAeFZrNrDFuYbhAXJKoHjVbNDW3pJ7gAzLdAqXxAKhd54vCgSsOTBAynTUU9xQN6UzQEqNhQSAJAbI/U3bKQCQ9UMSWH8eAAjgBCGBOmVHI5srVaVH/+KLn7Onnn5ORTYYIOxHXPKkhHxkRQAI4AkNCKztmPr2uxO7deu2PEAwQd/bg0WwLaBkYZ5xdR8JVAi9A/S4TEwpwrFOUlR7EACihgdGv5w8pCo1NcBIIqjkhdXTZy/a5z//BXmA7O0fFACI7nGd4pXvKezLXAPgB/ELxat7dzdUjAypRc4Tw/MouPA+pGvW19Y0JnRf8zsKUCuLS25EDTsC4/dWS1IlvI6vKPoy/3ImL7/LGSCxVxQAyNd+4RADBAmshYWGOs4xQR+N+g8EQG4BgAyGKqBcuHDBPv/SS1ais1aNKjCwaUwaW7UMGyjJlXT71uv2rWxztr+3b8MRn1GSdNXcfMPv2Yk1q8/RZdy34djBEeKGmx98YO++844ksBTHjgCnPC5lD1Zncq/ncbAkR+b+QjFAGhSUE0M01qp8nYpCbNxvjzcdkNI6kcUGiofLZQEgeIAEALK0tFIU/qOIRjkn4pBYC2GAeOONM0AWl3i2Dpuyf5SVOy8U89khgTUFQCqSwPreH37P/sW3/0Uxh6MADdMqQA2du1hHPgY8ixFL56xrNVQl6WRJ3KaibjTwEDNGQbo07Ntk0Ld6tWrPXrzoHcD9rjXKdN0v26mT6yoUNxbq8gBB2mrvYEfr29rSsi0tLHp8NxxrvHd22ra370VYQAO+YAq2Ol0rV+ZsafW0AM2dg7GdPnvBTp05Y7W5BXX4z6/UbGV12aw8tP6wqY7td+/ctQ9u3rJ91ApqZUPJ4Pb2ps3Nz3vBcjxRUby9dyBVhBPrx+zk+nEvspYmAh8rjbrVaSKEaTKuO3PkzFmtMwAgb7/xupgqmKArTx6NbG93R/G+JLTISZEqTB4YKbv2XKzvUj58HufLsQFAKEjPAiDBKIv5G/kFYDXr3I89/9xjSWDJ4L1ggMzbrVs37c133rSNe3eTt5/niNg6bm1u240bN3SOeQ7H/Q9QRHt0GFonTwlvLvMYPJ6/BwEgkWPmBbP8uS7AxqzZKwdA8sI3uRWAW+H/k+4xgBLnD9iFBwgACPdPspPyCMRjzAuzjwOAcE6YoH/729+2t95+2xaXl5xNVEVukjWdvdkBkNw/4v33r2ue5wBIeIBM1wlvG5uuOx7b8IfPVYYajY4JXMP3g+uB/cEfZKjwx/EGAnItfF0A27xJtN3ctq2tjYIBwt4pP54EkHCOfBbjxT0MBkgOeHG+zBNAwoO9jkAmJLDiub23tWn/+J/8E3vz7bfUoCamRWpMTE6dnm9HE2hKdCl8r6w6I5ZzZd0JUCvUDjiP+OzZ+ZPvBb5OhYShm2rH2sUeKjm95N3F37nuAEDyvWIWABn13Ng+l1rDvyu+VJf4/xkAAlNbe24CQTR+GQNEzzf1t9E0L8/Hy/+e18sO75wCRma21seVwMqP9LBCf8hfTUol2x1MARAYIDx3P2wAhMYtJLD4yhkgAYDoQXoMCazIxfR8ZUo6+b/Zq1n3Hgf4+EEBkHgmY9zv/1v/1UcJgz729z7xAPnYh/TP/4DLf/0XCrpzAXqkrukC8cvozywe0VWtxFTFQ6duRpGcvxOQ8Z3lvdPuSBaCr9gkHZ0HKJlXx3VM/vwhjCAoPi9nSPCzCLgjMC+6vaMLPRWT84JmbFDqHGofWKu5n7rzvXAenQoO1MxSb6NzZGpcRlEgEt/oPowFg0SH4mpcRxy/uA5qL5kZ04cXlWynP2KqID1GUToKzd654ZIPbOB0+dEtmX8u5xqMhdK4bGVRKaemUZHsKzmbaygw4T1cG10boT3rVHm/b3H9UAEjANNmnorxswVlZxoAYJEEeiLIV9y/uI64V3F9eWAcY8ixCUIiSIlELKiwMU/iPKMbCAYGBRSKCB7wIcVFAczngbrOktmq5D7W1+zkqeOSexN9t9crghnO17tZp+wcdekMHbDxIgnMjXoyn2s4AJU9V/LVkd+O71QxdgRx0kDu4BniOsgR0PE9AjC66AjkCwAkoZGMkxLDxBzheAqu64v6Q/JEENxqHVir7Zso51Bv4OvhASPHoGPVizZ+vJ2dfTs4aEmGZWmJxJC5MNVEx2Av5CAkM9JHDs3NBgEgmq096/ZaClhhmzho5wG8A2Du1xPgpgoyw5RkJVNbQBN1IYoNAoXWk3RnyPhxNS/G0K77Yv3ovtFVWBpKUz5eH3Msn4v5ulMAISneevm/+T///BfvJ2fwZAQ+BSNw8n/5O+ksHBz0tZwuYX/eZTqKXnYqTmmNU7ODg7XFPj8ZW2s4tne7AwcWukMHIyrVTAILE/S+ilIYSBwGQJbsZAGAdFzoqoxPQpLAyjxARqxXMj93EN5ggACCAOImFqoDIG6C/sJPf0kdxTBAdlutxABZt61Nl4QAkAUIHg721fEHA2Q06jhoP+jIALXXHdhowH7A5c8lRiRBAOPEupe63NCJYi2UlIlLzRQSWHSfFxJYS87UpVMyNVXUxxM7f/asvfjjn0sSWFv2xlvvi2lRwmi5DAujLMNfQG72DaTElpeWbTgo2907d8X+GA1NAEi7e1+GvxT/aHxw0MJlQWB/HD92Qnr93Of33rtmt27fVKwH8D5JZtsUd8NYGRCEva7C3ps6yWMenDl3yV566Qt26fIV29sLAKSlNRqJjHpjTnsfRt5a1/Gk67a1pm/eu2+9xJLxxpqKrSytam55o4qzJSlYUnik8QXWy8ULF2x1ZcX33TId/33t7x/cvClJG+5BxETcB/ZbLwg7c5m9hXMpwD3FV3VbP7ZuX/7az9n5xAC5fdslsGBgSAJLe+ksA4T9jSaDrt2+vaGGCMY5AJBKo2Ek2eUSjR3MaYC7roB9YgNnZ3atNHIZlRKA3wTz3bYUUthrz144Y2vrq7qPg6EXGmF33nj/+hQAkSSF6+CH+gbMU3mAKFYsW6VWty9/+cv24o+/qMLZ5vaWJLDefeddW1yaV+wYZu9uHp+Yplwfnge9nr3z1rsOMCTzduIh5pavCb5+FH0/D5CsmOYoOjNfS9Ss5P9m3nFcvCMCAPGmJo8zDrOc/YIlxymgKckzsFwlhjSvV8MKAMjqYQYI68TC/EICUd1EHgksnjetiak5hFgwCmpzjTkBIJKEfbQqx+Ot9lpuvUOca7l953ZigFx11pM8QDbsj/74j+27f/DdQwAIcT1jVsRhxPcTmLsuf+Rxto+LF1YnHpPS3NNARcCbcYjJnBnue0DE6yr+jYZWtYmtLC3Z5z/7gnLF6qBr5dHQGmJAl+21114TIwtFAT63022JgTRXrVkDKT7i9mZLLOT9FvKsfQGkx44ft+XlFesOx7a7f2DDSdkaC8fEWLh9r2mXrzxtzzz7nK0eO6HnsDfqaJ5OSkMbTboCFG5t79gbb71lm7s71iuNtb7f39uxM2fP6vq77Y4AkHGSToKRcvr4SZk5LywvirU2ROoHBlF/aGdWT6rIe3z9uGT7dnd37J3X3xDIOuZ+UPCfjG2f9bblfieMOc8cHiDExdSw1BuemOysEczRMD/HjwZwl38HcCep2SSpNwuAvPfee1It+Oxzn7Gf/dIX7dKlS2osQ9KLNWhlZc3W1tbtoNX2PTE9K1w/MmWAam++/Ybd2cDs3EF0zYdRyba3dgRgaQ3KZNG4gpwVEut/5IwRi+d5XvhA5KBeXiiL3DIHMGNN4POiRsC6zd4RMhFxDN7nElg95XZ6LolLSiWNJ69j77hy5bJ981e+Ka8MyU7qeR4VJujkVOwXPF+nT592z4s0bgJRFub1O8b9n//zfy4GyPLqip05c0brBe/n2QDYJ99jzeRe7u3tCzQhBw32QKzBhxaDJIGVX3uJ2CY9fwJAkpqEAGxkIZeXbQkWiPw/AA98f8kBkGiYY81vHWzZ7s59nV+YfyM7CYAexuq8njWNeOi5556zb/6ye4D4OfsCFyBE66Br6+vH9fxzbjRK3t/atN/67d8WADKajBVL1WG5qnk1NUtmfk7I6IVyQLk8EUMnWJpI4lF74vOVZ1LLmIytedD0/T4aS1POqzmWGjGpn7AuBFjhObxLYHEc7lfUHnIAJK97cL9oLiQeau/v2LDnDFXmDfcA8IPzTztVqoGxd/35MEC8ZFCycYpvUGmgUVkxUGredA8UV3ywFK/ClmI8Tpw4ac8887TmEt5j7D14xuxub6lh89nLF+z2rZu2ff+uDXvujzfu06gEoOXCtK7iEvt3zHDu/VSOO0ZsGhv46xRbFg2pKReRkoPHaDEHvVny0YhA0Qh9FOMk36yFWunsbW+EB8iG3dvvWGvgChKA8Q18YhTWqAXLynIRgzmS/EMQ401ITXXsDbr8FonetPKnYIz7k3ImXpcYIOU+cpAlu7pWt0unj9up1SVbKSEvxmFC9D+N0wOufRaAiNxs9ucob+S14eIuzahlPC4Akr8/v093/43/4vHinU/oVU8AkE9ooD/Jj1n7DRgg3qWUF6pzWaP4fdD1SPpUxE7BQhRleShY4EmI1gBA6AIaewCJVAS/92K1b4IkwbWGL5SPA4BEIB2BU3FeqdD+gwAgXC8m1K0mBqYESj4GClyS/M1RAEghR5U6ntzM0wP8oITH+/XakidTHHu2y4Ac5eEAyAMch9IEIYGOAr+6j5JZnAMgdEZ6IBXF3fi9d9xXjTUY9lxcZw7+8H66LgnCOW8CG7oechYC2ruR+GsMggWUFfCjgK3FPpgi8oABAKFwkLGNsnEk4A7JrNniNOeTAyBxvbHBRacHAXgELjG3i4J3GCqOHNxh4/RanG+MYuWgD5/mwvr6qp0+fVLFe4AgB3HyayIgnv4blgUSW9M5QUJ9GLyoJ/aSCiwAJUoYfXMJICM8QsS66GIY5l8BOvI88cclvaYAiEugTUElMU8wMk3AzXhgNhmWFGQT1MD+6Pc9YRGIVKMDJlGQYWsJqJqCVc2mF1voIpYMSxKY86SY8yPh8G4czoXkCkDIn4GxjSZ9SYAUiXbquo7rDr1XMYcoDsIAUZHQgxm6B6dFJwpBiXOVEq7wttHxU+ErwBy6fMflsTqijwI+DiURKRiM+wiQwzx/6+/9009ymX7yWU9G4FM7Aif+/t9UQpcD3iqYJNZmaHjT3qb9IAqCmf6ruvzKZWuPJvb6NlrTu9buk3yx6OB04Pssha12pyvphQmANftUaWALc3U7trJoJ1dcprAk9h6fB+PD1/RxqZJSK09B+KpQpA/94bR/ChyhGFsGAFm21fVj9tmXviKZzw2kufpdASArC2sq9CDL2Ki7gelo0BJ40+lu23jU1r4CEELxrt91aSFAcXgrIbXnxSMvJDI+AC3qi0hrJ/tTV3vJyH8uiciKOchMk0LdyhQu2bfa9+3CudP2Yz/2k3bp0tMqoLzx5nV1cUrGB0NRPEPGXRW0eQ8ShhQ/KpVFyW30e+yJE9vZ3bR2f8OWlpeK+DCSIpL+U6dOqes4ZH9ufnDTbt2+Zbs7u4oXQlKS9+ieWM2GHS/OV+sUFIgZ2Ae8yHbh0iV76QtfsKeeesaazb698cYb1moObGlxWX4Lc0jfAHqPeioydlo3rdu+LjDj9q1NMRsb9RVbWTqp4t2JY5fVFVuvLth4WLK7d+8a5uLsgfMLczr3EyeOi+GieTlp2cH+fbt1+7bdvLshYADTWNeNx4vG4zh2OEmKjRGYcglYxXkC8NXzbydPnrAvfv1n7PzFczJZvnv3tr388svJ6NY7ZGm6CAksbzoGAPHubs6V+Q7AdfbsGfvcT/2UrZw44dJVg67V2bsqFWvvbdrO9pZ1Wnv6uTxPKhXdW0CzCobsq6vWHXs37drxU3bs+Clr1OdtPPTGEYpEFDRhgQy7A/e0gU2pvZQ5U3ct9ARYao8vl+2rX/2qvfDZF1T8ur+5Zdev37D333/flteX3ehdcpIeQ9Qp5M5IIr331nsaOx5P9nfFQfQllMo2nLj0EeMSMWSeUEecUbAqiAcSozb2b+acGws3rCq2kBdB8B6LGDLY6SoWp+c/2NaEJEVCLuaYsBqPkUZjFQ9/8nOfsy9/6Us6Ls1QFOCiQ9yBMzeN1/qTji8PkMQAoVs6fAU+zgWec2SMeAaZzwfNpl25+pTuBeeHaf2f/Omf2Hd+//c9BtM4+/0OnwRfu8ZiRQ0sNcKo4AhLzptRGLP5BqblS2I2y4dGbFtnHocEq6RsEouZMalVG7a+umwvXj1nn/3sC1bpd6x3sGfj0VDfWf9HY+LQhmSnlpeW9Fx09/esBuNp0LPrb78uwKm+PCf/niW8BJKk0A6+lL2udYnvazQcle31997XXnLh4mX7zLMvqPhMF3q3DZhQEWOMnOf+wYHt7u/pmQAs1f3GEHkwFFB85vRpAZysQaz1NNvwXprNAE9XV5HZouDlrPDKnBdNVxfWrFFtWOugZdfffE97x6TftTmelfLE9nfu6D61e8huTWTEXm3M6/MHk8RM1L7qPkHcXxqYWMf4ThzPdzUZqSnLm7sK2SmAPdQPKlW7du09N2Z/+hn7yl/+oj377LPWanaSdN7AFheXBHDvN/FgcSUExsDXrZHt7e3a99/8vt289UFizjto1mv35QFy7969JKU0jdmZ35xPnmdG/B95WuQ1Al3Y7wcuGRS5YxSY+R7vjec2B+0i547GL31mYjMVTCf5mjpIFPl7sEAwtqfYzXrKfAeE/rVf+7XCVJvPF3ibGjEZY+Ys9wUZNRX9M/P6kMBiTv2zf/bP7NXXXrXl1dXCR1TPqoD0so4TbEPW7Pv37+tzo74Sr418N1838jUyxCQOAZooIih2aGgu4w/FM6RcP9U/eBakgJDkl7WXl0rW2tu0tmQx/Z54vOeNb/6MOMhNox9j9uyzz9kv/dJfTf4lft/5CgWF/WZHLFKYJFwf53Tt2jX7rd/6LXv1tdfU5EJe65Vjj4cKjDiTq+ZX7MXddttOnT4tQIXX4dkD2EjAE36tUYcBxGEcJXlcGL+nPcg7G6xCs0g5GDEOgESzZQAjAQSpSSMxQaI+FdcrHxUa/lq7eubYh0JthfWSXLeWVCxKRfuN7zW6tqITQbVsHwqK2o+u4Rf716P2FphryXRTn+vPg0uU6t6m/XVpcdVVV6TY4DE5PmNcI3HGlaeu2InjJ2werzRk/fZ37WBvV7H6c1cu2vbWO957ZwAAIABJREFUpt2/e8u6rX3FCMNO07tG5dSdvCCSCkicszdcOLPvUV957v6g1wrcohnoMb4ep4hfcXK1mrXalUW7u3HPbm0f2F6XBo6y9UcOwGk7SPUl/AYVEwjcdshnWPJrrAIGBVCSXhenyusCKMGLj7lbs4nVRi4Le7I2tKsXztj5E2u2MGzpPlVYW7JrjTF6nLGaHSKeQAD7/L0PAkNma56z61TUmmbPI8b8CQDyGBP0yUs+2ggc/1u/7Gh0kn7SQznDAMkBkpwBomJk6rqOrggFxPOukxod2tDx79/fUuDUaHhx3k310JzFG2MKgHwIbUyFlDwIig0mHpQovOSBXxSRZ4Edri+6YTCda7ceDoDkIIhv9L7Ze1LmRZ8YryjKx/kQ6LN+efG5lgzBB8kLxH93FDWtWHTTxnf0IgwI4EFuMDziXMW8AXnudQud66JYTCduAkBINseDaSIT4xLn73rAHrRwbQQN6iCj46uO1u+8CioRnMr/IRWoi0J25i0yC4DUqgRL0y7gHEjKQZm4vhiHSF4jCY7CUT53ON9IEookNjMzF3OJwCd1SFGEAozxc3Bd7WrNGQkci6Tm1OkTCvYJSn1++diIFgjYMIrAgeBxKJkoSS6JqcML/VrVkVIj4PNAUcH8jFH3dA4lvWUBKlOz9wjiA9hQwjlgbk0lwfy+eWdWACWR1HaaPeu2ACsboixLlm0cUlkJmKo48MUfBScl1zfns8PQMs7DO3Q8KdGVlil4hGQCY+OGtw5gYFxZNnSvC0AGTduJd2zpfksWzxMmJThJaFNJGJs+8gCxbhBQElam98Q9KSTVxM6ZyrChgT4qjQ4BILHuReIYzzjnwpekBAYDFZX4+zt////+aAvvk3c/GYEfkREQAJIx/vQspa66wrxVvXUJQFXHlK8VhewjxbdKRQyQAEA6fYy7qcxVrY+Yw3hsPQAQTGPpLk2ShXUAkPnGYQBk2PPuOpK5ZAQ6RnvfV6cQtLSKugAoZE+UdKhhinSG4khl3soAIGvr9tkv/Kw1W227u7VprV7n0QBIZzsZVVNc6fh62QWk5t8kvR4HRfzgiaTLf8wCILy31e6pC1vikBjkSgbRGREClFLBc6ncsUsXztoLL/y4Xbx4VQDIm2/dcABEJtievPSGLRUYaHAgcQewNpsz/AK6HfbOse3tb9vQdmx5xXXPiyQs+VxQ6CHOI97j9xT0JDWTOmFn910bV23Y9WL6HH7eZe4/ci9d7U/nLpxXQfncuYu2tdUUANJuDqUTvrZ+zOaTAe143Jfef6f1gfW7NwR87Gw3BSLVqks2V1/V2CzOnRQ4RZHzYM9lRQb9iQoyJ04eF/hB8ZlGEi9MtK3T3rG7Gxu2sbnlBS7AjxTrkaiyH6gvT8C8Wa3c0B4lBiQVBPWslOUp8sWv/yU7f/Gs4t47HwJAiBtHGQDinfbDoRvyfggA+dznrIS/BEWYCv5tE8lW7mzctP29XRv1O1YpeVGqXnX98W6/L8Pnxty8tYfe6LG8dtxW147Z/NySVcvL3tHe6ajzGx+QUX8kAKRC4b7omvTmGn/GKcS6DNbXvvY1e/6F5wWA4DXz/vUb6lZeXltyCVyNne/hAkTKziCNAti1BIBIhS75DI4H3oE9tqENx154m80JYq/20Muf6Hh28kKpmKCpQYTOewFUMi31mCgvetLpGj8rJnqSJyk+H5AqdYOWxxMBIJ/73OfsS48AQOLZKcCaWQmsNK8/7u3AAZCyM0ByAKReV+H+5Vdetn/5h3/ozUR0iodhYKqWBMAxwRG66jJNGt8E5Giu1esCKJzJWxUAoqYdQGr8LJIHXQAgeqasLABkdXnRnr98yj77wgvWAAjttFR47DcP9FyUy3UpBHBsjM+1hh7sWY3i53hkW3c+UNG/Ml+12lzd6ngYzDtgsD8ZWwevORhOFGQrFXvlrXdsa2fXGnMLdv7CZRX915cxXG/omSWGJsepryzL7wPwg+cwck/ifhgnJ8QyWbad3W0HQGp1W5if1+u63baefX6vtWIyEQgjxtzqCVucW7Jep2e33/Fnhc7wkdiMQxsPm3r2WgJAxlatNwoAZFRC/o5YdGKDfu9IAITPoPgbeTDzKQdAIvdgLCg0CwC5+rR95YtfSgBI27a2trVmfhgA8Wce4J1cgc78owCQfmfwSAAkYuoAMeKZ5bxyuSJ+HibokQ/OrgXx8/gez1CA7pE7BuhSjvwi+Xgov+k5mFSsHWaSWZOcGFO/4gDIr//6rxceNz8QAKIOel9DAwDh2ZtbWCjynVhfYR0AorGuhe8HkmpiLyQlBr5HI0JeG/hwnWC6dvI7rQcpB2bPl/zV/Lyu0wu03qgQMUnIHfsza9bcvW+tAwd54nyp4RQASGr2ZO91AORZ+6Vf+uUCAIn7zt7Esbd3Dmxtfb0AQDgnnonf/u3ftu+//rrWDtZlPECi8W1aG0mASNqj+D3ScMx/QEDGK0CpkIsLMJxxCAAk5lM+vzx/NWvUvHk1ckLm0CwAktdMBLRn0m7RTMt50KDQSQAIyysNqMFECIai9jKxmlNZ4c8bABmQsyfJ8DQvlpbWXFlBseuHAZDLV67YyROHAZDm3q6A7eeeumg729sFACKGTYdaCrsqUZXL0XphLP/ymPdRXzG3H/k6MU1mP+Podz0WAKJGKsofZWuXHQC5DQDSo2biAIg8gHU/k9H7QwEQ/AidCUROkn89HACp2Ilq365eOGsXTq7Z/NDZ0+XUrJ7H70f9PdaUR42f+/BMY69ZACTG7M8CgOTjfe/f/C8fdSqf6O+fMEA+0eH+ZD7s2N/+5cKnIgzDIxGYFjOnDJFZAISzJECY0uIm2lBDP5Muup3dPbt3b0v+IY26m0Bro63wJ3mAPCDRCbAjvueAhM4vGR7nQEQEMjlwc1Sy1Ot2rNMm0CaB8uQ2AJMIGPLPU495GJInKrgXyF26QOT7ZA7PcbzrnfGYVydfq9VVB59/lps20w121JcvBOLq6dezC7F/rss2xXnH/YqNl44kZ9p4YSX/vTbgETISpkA4l0kqgkV5h3gQpeIThnSSr/D7h7Eo3SQ5ABJNCY8HgHjHSyy8ATY4BTd1AxRMm6n+cHxePj/j87TFZMFsnhDn5wQA4lR6EjY6bmE0kQR6Ny73CNkGaJVcM4USWCCMRVCEwxdG8h6u8uJB28DBDxIJ/h4AyHQvc3otnWNucAF64j43ObMlD+JF/x3DsHK/GZ9rDhgQ7KnTLvMACeDDk3y0kp2pEQEfOu+D7kjPrpu3k+B4F6DPcf7tjC4KZT7XhgqYg2IcQXB43fC+6cbqDBTukT+7yVhe+i8lW1qet7l5Z6Qg3RVJtc9lABAf00igkb9ifCLIadQa6jiMuVir1KyiDu9gfOCr4mwNyZTIAN6BS7F4OgfWH/W9OzQ995x7JLs5gJrPz+j8/c5//L9/Mgv0k095MgKf8hEIACQvVmbqOf5Msl8lyarUClUAILq8BIq0RmN7Y7ulLshZAIRjdAcjB0CQ0BRoXbGjAZC+VZRw8LnO1pPvR+q28na3SWKAOCRCV5Yzxp0FWjBAcgBk8741CwBk1T744OaUAUJH27CtJK/TQQKrncxhXaZJDBBJw0wBkGhMiKIGaw1m69FIwMqlQgQMEEBitcTPACB0D2obmdh8pW/nzp6x5577Mbtw4SkVqt5+ewqA0JHPZzU7u9rr6o2aYhOKgMNhRR4gnTZ7F0zHfSuXMCpdKRL72F/Zu+i2PH78mMAgzhtJF/7s7Gxrn8qLVfq73uxJda0B+MHe2DMrDW1xccEuXLyigvK5c5dsd7dtr7/+hrVbfUnarK3DAHGmxnjSF+tjf2fTDnbvS6t8Z3tPAFHZ2D9gWFRtfm5ZwM/+3oG8MbxDell/FpcWdO3uU+cge69zYAd7OwJwdvYoQjnTIWWuLj9FIg4IQMfDBACkboPhwCrqAXS5RX5OEeCLX/+Snbt4XnsnAAgSWNNOVAdAKKpGYepoAGTezp07I2BoQpxNoRlQr99VF3ZzZ8MGmJOP+jYZYY4+tmNra5K9csCMgr9Zq+/Gyo35JZtfXLaF+SVbXDil8QQAQfoMEGQydFBGDQVikKr325kaIfVF80elmgAQGCBV29wCALluN67fEADCeVaS9JkDIB5LHgJA3rzmzRWOOvq9HXhxj3gM5sFRAIjHE7HC5GbdjKkzTPliDtBkojFHZlPeaKwHUwaxF9loLHEQgH/rHoq4eriAmATaXU9/bJ9qACTiLs5ZJugZAELcTlH1lVdfEQCiGCtJ5STlVF8vE+DB+gljVmti6pbn70jdUEQljlaelOJX4jlkzmAkR/FQOSUMNooxijlrtjDXsGfOHbNnP/MZW+T4w55W5SGNae22ZFQaDSRXiO0wVB/bsH0gjXgAwP4BYMaclWswjaDxV2ycGPwdvAxgrk/MeikuvLO9azdv37Gd3X2rNObt0sWLdubMJTEdAFm5HmLWzmRsvX5fY8Qfv4aR8iRAHoqsXLeknQ/2FYcCgHj8P5DXkGTNYDzh6yCVg5I1KvNiOO1t79rtdz9QZ/8A0GcMU6ZvnfamrhtZLkLpGsCMgOmJjUsAii4b2O/D1v4wAyQHQCI2/8QBkO7Atu5vu79JAsqieM2cCgZIno9Hjs1zPwuAhARW5IOzuXBeH4g5z9w8CgDR+pX8FwPAYK4yT/MCOwU+GObsF+xa3POLFy8KAAlW2Q8CgOi8Ulc9gNq3vvUte+XVVyXtFAz0aU7rDXacP/eT+0wsxOeqcaHX036nyZa+HgyCHF6/crA4ABCuMQAQjhO5UDQQ6vOStPbBDgDInuSExXpMRXDf25Vh6WfOfqrYZz4DAOIMEK9DeK1DPjf9vu3sHqi5hOcpGCAAIL/zO79TACB69kLWMK3HuYxZMR8AQAZDHYfP45o4F/Yy9nPGl2vm5xyTc4j5GXMx9mHNH5r0qj6PCuA6sTx4fYBCwVjSepgYIBEjTeswPNv71mnu6PmOpmE534phVLZ6xdVSPh0ASJK6FgDi6z7AIWOxvLQmBshhAMRZvTBALl95SgDwQt2Zsa39PcVUxEDPP3XRdnd2BIB0mntWBwDpejPpwwAQ3+kfzdiI9eNR6RIhNOyex/l6HACkxBjRYGkwQJYEgNzZaX7iAAjXf6I6sKcvnnUGyMgBkJJkRsNf2K861oJ8DHj/Y11vNnSzx4n3xxocvy/ikUxuf3Ytn/3sJx4gjzNDn7zmI43A2t/6q0VXugCQVLSM4JeDB5CgjrBMVieChijCBosESiW0RiY0C+POzp5tbACA9K1eo2vIPUNIogy961DsjQ1u5opmQZD8YYrzywGQOPco/OeHc4DCC/gAIN1uS5vdLACSb4rT7gA3NYqFwnXO3ZSbBMrp+k4TBuTp99z3gG4gvBJ2dg5sb69p9TpjUDGKtmwms1/FQpBRH48GQDxxzwu4kaRGoZ6NJwdAIsiRkfmkIgCEICGksvIAtDAfSy0JQQ+O+YBBX4y7EpxskX0QABIgBxOJACOXwCoAEIKerMssABnOPeZCHhAzfvk1RsDG6wPMi9fEvUMiqUFXIH0HuocDJcJuhO5+F25M6ck2iTTBk4zfs+PGeMccFlMA0EAMkCQDoESSwrwXFLgGjiNN2hgzFU48MY9iA8cOiq2ACrqDSS5TUCoD2ZDlkOfItGAQwAHzkjmIbi8ASDAskMBCFiQ2KMAe/njBIbxnvGvUZbi6MqNkDEQNjw7vQrLLwbyYp/FMFM9uuna/NrO1YysqQsXxYWhIUk/aqO6PchgAmcqDETDOITlTbyRTedd4jwCbuQNbJpJ1jTdgY3ru8QDZ2tm0dq9daMNG51MErzEucX/jGQsw5Hf/9n//kdbdJ29+MgI/KiMAABLBrJ7/+KMfJhsBElSZqCb2RyrYRyztEtalggEiH40ZBogAkCSBNQAAAbSgKFwa2GJigJxadTYCRrsCQCQtlOQKj5DAqlKRSp1WYoCwDNOUkBggpfqSOuY/+4Wv2EGzNWWAIMuSJLBY65HAIq5BAouEOwAQQOOcATKUDxIAiHdcBgDCuh97JgBIanvQd/ctSmw+ir/Q0NXd7mA0xWY6TLW3jbuSavzMZ16wc+eu2O7unr37znUBEuw57G0AwPutbTUfzM83bGGRQuOctdtDSWC1Wj3rdYfWRAppNHaN/tTZGOsjn4uEDCwQ9gPuTQAgdEWzrkcSFPMcyatqNUnp1AD7fV+ZmJt9X778tP30T79kFy8+Zfv7Xfv+97+vc1lZXrXVtRV5AmjvnaD537HmXsfa+85QhIGAjrsn7F5II+7yhgIv1tCIsrwy740AZWcGuTeU66+39vbtYG9fBah21zW+JzJvT0TdkGOig18bIDJU7n2HZ4ZiY/ax8URF0C///Nfs3MULii3ubtw5BIBwHyiq5p2oKvoPnY1CoYwx5ZzPnTsrAAQ2B80K42Hf2gd7AtpG3V3vxhsCsGEEPbAL58/puAA2o/FEzKWD7sD3baSgqoBeS3Zs/ZLmH8XqjbsbdvfOHQZF75U3nKRuiTEqiQXqcZaYXJWqff3rX7fnP/uCxvr+5qZdv3HdGSCrK0k+FdkZN6Ql5pX3zHBYMEDee/OailaHABBALBggsGHSeuExiRdAIvafLXZG41KeGwgcTdKfsGIkkaXn5zAAopgrAQAR46YFrYj1dQ6S00ta4qNPNwBS5Czlst25OwVAGP8AQOhC/4PvfU/3Nq5f152aniJ26w971hu6l2DcB7qAKfprTo3GmrPMI499+9aXp4KzamJvKO4Nx6Gbula1KydX7KmnnrK1RsUaMJh4vpFv63SsWuVZ9S750iSZEvda6F9p7a+NXfK11qARxjVaR5JmKdugUhPw1+PckOUaDm271XF99q1t64/NpaNgZSwti/GAJxDr0F6nq6JrXIuaverubcKxFZMja1WtupxfMn/nWsO7gcawkLPTGkJsO65KImr7/pZtvI8vy4GVYV3Ddxr2rHlwz5urSkP5MwGAWNXXlxEa+GIw+mtnARDWupDAijwqcsCQwCryth8iA6TXAQA5LIGV3/9QEMjzt5irEZ/HPOM6HuQBEmvBUWtC1AQil43YPi/k8prI1fCwyMcmgHqa3iRPVK0VAAjHDBYAjHt5myVG/IMksEI+jM8DGMIEHQCEmCfOLRrf2BNyxoKKyAkQYTyCfZHnJ3kcmdcJAiOJ9TPeEyBOAAU5ABJ5dMzlYOjzXgCQdnO/OAePV1wCyzdEL6AG+PDMM8+IAcLcJA/l2HwFswQJLKQqg7EBgICEYjBAQn1Aa25IP8VekLHzUphZSCRznHge+CxATL6LrbawoGcx8uMcBMnXKu36E6+dxPz0mAtA8jAAwufxFeoIsW7GnsR1dAFAWrvaW9lXVdNwzqg38ZQrnxIAhGaaAECcFZU/NzkAUiKeVs7u6+DK6prBAAkARDHVwb4d7G4rFxcAsrtjmxu3BYCg4jDu0SQEdOAsEP09Yz3EnD0s4nR05hS1rUflVV7ve9Sr/Pezdbej3gX4AQjCOXYqS7Zx777d3mnafmKADMbEISjdhAcICocPk8B6PAYICjPcA3aFevLFO1kd2NWLhxkgJQDTtA/n6+bstcTz+aiRyaXX4v7Ee2K88pjtqM886nWzY/2EAfKoO/Hk9x95BJZ/4xf1kGsjTgBIFI3zTTZ+nwMgfHgUVFUgTIXL6C7guGw8GFpube2IAYKxMoGjEmpR0h1UeNhiUyyCqdgaD1QUs6NwEOd9FAASxXOOFYEWnTS9Dt0WXL8XSGPT4jOmXRmBhPu5RmIfAQCbewTHYaINsEFCTuchbBgklJABg2JMMVpGmEk3evYmFgtBBoDMjo+Cw9SZH8XZWHRiXEIiK8Ynfq97RjLN0jmcKBBnA4tkMYKyKMPEmESwUCDFKQjRuAfr4gESWJH85J0urrHpAUDcU34fDBDfXDP20QygkSfFvC66ZFyyKSXrKWiMOV4svNJtLKuzjPfSKdqSFrDZ3Bxz05PkYILE+xgjOmZ9/F1yygN2D/6cAUJRZmQUu4pGHVX4pibfzpqayoeJDpsS/LxzKrpWkKmiQ43fRZLuBCgH5EJCK+ZSBJmu4+o+MBTowgyujAb9JBlWkhTXPcnz+5S02UpTebR2uymfkJCUiCBPzyZMlNrUdJxzctNzT4DDLJbCX3TerKwtCgDRnEz9Q8VGqYqTHzc+B4P4AIfo0ATQkPEm2rECQhr6dxxjhHQWHYfSv3TdygBq0Rbf3sfgF+MwH8N8HdN4hodB4WnioG10+fwf/+5//pHX3icHeDICPwojEABIPEvaa4tuPQc2lHTirK3fTZUfcwCEvzcHI3tjpyXmwtQDpGqDkq+VvdHEPUDwZ0im5fXy0JYW5uz46lLhAWJ4gMibkFQ2ko0HS2BxLDl/s/SU3Sx1XJmXBwiJHRJYACAbW5sZA8Q9QAC6ARACAAEA6HbpekNn2gEQdT32hjYSAEKNccpecwDewWsV7wIASSxT7/rEtBoWCMVa3xfn5xfFTJxfWLDGvHufDPpNsQ+efvo5dTdTlHn33esqQEg2UAboQztobTmovzhvi0vOANndaavwDuui2x1Yq9m00mCgAkV4gQVIzzp49uxZ+YBQBOX88Rq4dfOmbW1vyZCc6yn2dtVV2U9d1qIxRxw1ls8Df1ifL1/+jP2lv/QzAkC2t1sOgDS7trq6ZqvrK1ZrsM9SP6AA2LPxoGI2aii5BgDpZJ5f3AuacNhVibeQ7FShd9T1aFPSaHR1t2XUiexIh0YQOtfZv1PjCPPYAZAk4Zb8QIIkEAAIsQQv1N49GgsA+dm/8gsCQGiswAMEY2fGzeMF9xmj0BtFBopfNBmEBBbPTAAgeIDQNc8bu+2m7W1v2t7ujpUG3kE5HnRt2MdY1OzSxQvW6XYEUgCAwMA+6PbVGTsYm/WHSGIu2JkzT0u+CgkYASB376qTkc8vj10fn3OD3e2sUzfVZvDopP65n/u6Pf9CeIAcBkA+LIF1GADhuq+9BQMEDxDXlhLwAQCSOue5PxGzKv5SSBCMUo8rxOpMLGKZjqff6xyJzWrs21Wrcd8SkEVcG0XiInZNslh580zOAFHMS7zrRnE27uMBsviplMDKY23k8WCANFsteYAEAMIa9acvv2zf/YPf95g1yelGsTaPrbv9jnX6ncL/gDgUBljE291WW0Va/oj5wXNGA0ryycvzD8X09ZqViN0qJbt4fFlMDLybluoVqzK++IB0e1au0CHP81IRu1dAa79jA4pmo6EtVLwQubAEEAwIXMPUTWvOCGCSeHMwspaagAZ2d2fPtnf3rAXAUal5Z/qkYu1OR7KDeBcsLS3aBP+6dH1cowMLS+6bqDUaBnfNFhcWk3Sbg/o8I5hCq1A96Gs8dij4bW8JMFmaX7HypGIHewe2+cGG1lcTc4tYGY8ofDLNKvWSzc03xG4ZlyteMB4A/PoMRjbwcRggzNNPmgHSbfcFgFDojy55FTWzJjqBqBmDIearwKyMoaH9XvLBU9PdIkdIgVN+7MgtI/eL7vxooNPPVXeYNsZp301M+nidcqmhs/7FBqk5APLX/tpf0/lFEZyxpYP/UQAI6xOgI/eRNfa73/2u/HdanU6Rr+TNhQBnUaMIJoZfLvml+ybmdYr43YwHsRotYm+J+gev5Xx5lnIAJGSz80ZCFe7T88xxmniCNQ9S3SEaNmB1TDWb+BzGTYbMV6+KAUIDxSEABAk3mJkZACKZu7k5u3HjhgAQ9kpYWGqQS8bWeXw525zpDH8H2LkWrg0QhPPR3t7paNw8f/cGPm/sm/qZxJ6g9Yr4ABnVBIDEuAXYEfcr5pjvkzS0eg4dDS18vsustazX8eaKAEDksZVyUxggYsc9pgQWHl3aNz+mr6kHyA8GgHDdePnmDBBin4VGQzUJGEMHuzuaMwAg+3t7BQBCzIcJOoteACCzEli+TkwbDz6ey5WQ1GMd6nEAkCr1g2Td3qkuHwJA8MUJCSx8b90E/eMCQFz2m6ymNqR2VbYTlX4CQNYLBsisBNaDLjyaOx81MFGvmQU/4n05uPHIY2U5wuxrn3iAPGr0nvz+I4/Awl//+VRkpps/MUBIyEnkUvHPi9DT3ythlymiB4IU+71o7o9GscmkIjGGyYAgSNJUZcIWskf0vqQ2zexKZhedeNAiUIqXxmYdAfa0i8KR67x4ngdORSc4VOKe000DRIiEnXMIIGUagPm5RlJGYsj1K+BPUlNRZOXnyF11Oz0lw4AgBD8bG/eU1Mo4NPkmzN7ExwVA+oOefB9yACTACY7h550Q/MykNsatKgDEVGw6BIAkZgeghmRCdO+9KOxBiAdjkotSodjNEl3vPWlGps8LCa28mE1i6xv9OLFvDstbqeMpJU9RRIkxCZArgly+x73OdVL5OfMwOln4dwR56vRAFmkU8m0163T6trvXlPH38jIAx8i6PbreKtKXB0yiwMJ9A8xSktPveQeaPFd8M+J1zAekz5A6kYEX8136qE4BLkC4ZCgo8IxNNHmKqFiYtJMDAFlcWJDkQv4M+JhMgyCC8Qh66ZDFpJzAj2KIM0immti1ypz0y8PLo9EAAKm5F4jG3j0/YnybzX1rtg4KynZcR8hG0wGNjjxrAOcE6ELXcXwx5BRU6IBh3EhavfPYWRwBnhYgRzKZLe57MolXwArbKpmIBgtEnw81N2UBJDAyUE/zkeRVrJsqnYEjO2jvW6vbUiAewWp0RomZw/OTwCYP8ipKYkiG+f0//Hf+04+89j45wJMR+FEYgeN/7zcOdUodBkBS954Kzv48PgwAOegPPwSAlCq1DwEgsDfHae9rlIe2mAAQGCBqrhh0vbXiEADyYBN0DJxKAYAkWc6QwFpBAuvzX7GDVss2tjEG7z3AA6Rmw74zQLpdJLAobsMCDAks9gVikykAwtoXoDZzgf1kOEoGHFBmAAAgAElEQVSms8mzQB2h1YZ8plwT2wsgACAqYiwtSnaCY23t79n6sWN29anP2JmT53Uu7713Q/tgvYFcIvv42A4O7ggYmJ+vW2OupuLevbubMq91AGRoeKQt10u2srxcSEHE/su6DQACA0Q6/JWKil5onNNxGQWHvFBDka/dxuDVbGWlaouLDRXpewLLB3bh3DP2Mz/zJbtw4YptbOwJACGGInZaO7ZsdYEmdOJ3bTjqW7ddtX7HPxtJLC/2uHQjr5tfRNYLsMUbTtQMUPgS0Gnbt4ODpu1s7yoGGg46Nhl7gclNod3/Q2GamAPJw6bkMQ97EPI/2r9pGkiFD77TXf7Vb/yKnb942YjT7ty5ba+//nohuejMUvfDmAVAGDvGMgCQ8+fPqdBOswY/AwDZ39lSN+Wwc2CddkuSWLVKSWDV8RPrOi4d5AAgu3v71uz2NFe6/aEKwJVq3c5ees7lLAdju7dx7zAAMikbndFR2GHsVJxFqoMiWh0A5OccAKlWEwPETdBX1mCAwMhEuzs8QJC79QKV/Em6XcMDRM0qOLvK0DMBIGKATLReHAJA0mIZzQmxt+evyeOjPK6XxGcCsUIuLuJZ+RBlwEqxJhdef35uTvH2OYhZPAXwT6MHyA8CgPz+v/wDLwQKHEwNK8noPY6jmV/2Qi9ziD/EUcN+X8VFnp1ouJHsVTJAJ/6KHCyKKxyzOj9nFUDJSskurC8b8/viqXVbX8I7oGyV1LRUrc3L94L7A5ClwuWgZz2e9WHfluvudeONPfxpyDdDRcsJxeKxDUb8cWCyvrhq+82m3d3css0mnkFj68NuIpet1mSiznqGVCKsKSSqeA4Bi1hbKeTyh8KqJLCQxEpFT+YMn8H5BKDN71mXeA7oimY9Xpxfsm67Y3ev39Hxey1AV5dibrc2NfXwxwMAqTUaNrayjtmTUhwNg+wfXhjmcx5mgs5Yf9IASKfZtfv3fB8JMPEoAMTzSH+WYp5FXp433GGCrnwt+5qtA8RxctUKxeuJ/RXH07qVzJSjViAGh3IDz81if0MhR0yGBIBcunTpzwyAALpgNh7Mvu9973v2r/70T2x7B4Nu/8wYK4G/SWY6CukB7Cg2yKQIZ+sks/+O9+XjzOcFAMI85pkCsFDOk6l98PeYOwES4FfTaTULX0Yf10rRzcL5co4LC0s61pUrV+wb3/iGGhHEek3gcTCrNrf2bHVtTb9nH+I8YJEigQUAQv6t/JSA4QgGSFyX5hL1CLE9HZgJgCeaM5QHp2aDuN4AeBhTxiTmhO8bFStN/Ocx/3IGSAAgAZoF8BL1I47F+cX9HA+7Nug13fOL+5sM43EOIzcPAEQKFFM8yesFR5mgA4A8hizU4+YXMlfP2NnKwwcPYYBQ75AUKGt8YoCsIYGFCfpxm6/PKf8GMIMBEgDIwf6+bd27Y+2DXa31xOne2fBgE3Td/DR3HnY9s+vCg19LrPbxAiA1xSxmnzQAQkMK0r0AIMy3qQfIui2O297UPWOC/iBQ50GAxuw45nWq2d/lx34YEDKtJU6bpGaPdftf/88ed/p+Iq974gHyiQzzJ/shi3/9rxwyQWcdZLOiEBqTlCAgpH+0IBcAiHdHyMy8mrr4U3KOLnB0xNGtGfIElWANCPUl0vbi9w/yFa/Pg2slTymQyAOG2U6JovjMhjfs2aDfPkR/zV+fAyC+CQYVf8oCocAdXf/RRR5dAQGAkAyTxAN+bGzct4WFOckwIBnERnjUl1/j1AMkXhPXzkbp9FQ3N83HIn9NEXyCtCY2hV4P80FJ7sgO9hMDpBFSQlO9ZoJGOuhYaH0+uPdE0fSh+YJ+sntnSAlRGpoOchUAiOYNAAkmiryK0N7lpvIxz++hApuEEEegHAEq//ZOSgeq4t8OTLj8BkEV/2ac4vccU0ESgUeJzkBPnkgyKBQwRotLSHpAZ3d6+/zCnHRi6d6A/UHAxjFIbggaJOcm/wvkRQgc6FqiwBFyaDwfNatVXcLDwzXXvYyCP6wodKoDwHLmhnegRLcZHYdFl5KYGtOZI9kuNuFkaIk+MZ1tdLgS+PmXj4ko/PUFm6steHIlejDFMZe6oMhGIYmYI8C1/YM9azYPsmTF564XpMpip5CAan3QPXD/k7geKkqAZASAShyRPJjzpBaQBwkrAsEAEwu96KQdr26XVGDSs5i6PwU4amz9j7RJU7eoqlgprtPzAUNNevnI8QyMzkbYT+GBw7XMzXk3ocuTmTr5poCcM8U4xrf+7j/4QZasJ699MgI/siOQAyBFsh17esb2ILPT3pwKkcXD6eR3rYgPA0C0licTdHwLxoO+1qcCAFlbslMrhwEQHmK8BPgaHyGBVZkM3WwweYBo/QoABAZIksB64aUv2/5B0+7tbFmr1zVkPpcX1+yDGx+I7TYrgTULgIgB0kXrHfCfxNiNeXMAJPZqitZER4ppJq6Z3UVOk478JIHlbDQkaBZcSzyZmJZqNTt5+pRdvfKMnT55XozT9967rusHcAbwcOkr/JzmsLOQOwpr841rN+zevfvWbPas0+4LAJmzoS0vL7n0UdbJyx5y+vRpFfq5BvYQwBaKevJvScWGKHp4okyXpDMcANzFgESmpu9SkefOXrUvvPSX7fLlZ2x3t6MiCDGUCo9ri1Zt+N5dqqDfPbBBl+L9stZqSUswamrQd9NUGCO9Xldds9LUT8A2r93e3pU8WLvV1lizd/S6TesnSYaiwzR502heFHPawQsmbKNSdV17QlnuTWrcEAPkF3/Zzl24ZL0+nb9TACTGkiaLKGRqfk7oVO9r7Ci86p4tLNiFCw6A0HXPvr6zed92tu7JuwP2E53kvXbTUOwkNllZXdb5AXIQnxAHwKbintERT3F3PCnb2UvPerfu2FS0DAksxR1EZ5J29SKQ+7+lIhb66I1GAYBwPffu37frN5IJeiGBRfznRVjAtyjgcSzmwHtvvesSWA8AQIiloog0W8SLYsdskj0LgERcrIJHITsxsxSnNYpjHSq2ZgCIxznTTtRRD9D10wmARAwmYC0xQMIDRAwQgNLtbftXf/In9v9+59sOwA4HiuHFcAhGTSpOyydocSrzIgkgM+u02nrmw8dGBdMEABDjR4NcsI6jOFhfnLcKcqzlkp1bXbATJ47bpdPHbG3RjwsAovOcW7R+f2StdltsCOUJw74Ne1205mylgcwUeSoNKjQi1a1Sq+vmjmAwqSmrpHWfedAdlzT3tyjCNVteyK3V3di+UrWF5WUx2tZOnFbHOtcGewZZN+ZrzA/mWFwTa1PkGYx3sNejc5xzO3/+rJ7LY6snrVap297Orl174z0dGwAEBgg+RJMREnZDm5RGVq2VxfgamXeQw1Qpw0w0/EloInq4B0gUaD9pAKQNALJx/6EASIANeQE7z8sjZxCglACQvEbgjX3RjDdtSJxtjpM8ZGIEKX+kKS5JGOXgQqgABGAEo1DG9gJAHiKBJfbIYzBAJNNW1x4FMPTyyy/bq6+9ave3tgrghc/m3rM28sUYxFzi3KPBku+z15+vZkfVUvK1M/LgXCbKpZ0dAMrz5DifAOkBQLrt9NwUkp1e58nXY6TkuD2XL18WAELtw8ERjyFC9nhze0/eO/EMkQsGAPIqAEgCypGQi68in0xAdD6HQr49riFAEJ5FPjOkvsP4PQdAmCfBtuEz8KeAJcB7Q5GBv+cSWLEOsBZwrKj/RE2Cc451AAZI62Bb+WYBgFDbUIOkS2C57PfjASBIbj4OAPK4Re2PAwBB+rKQwJJ3kVn7YN/2AUD6PXvuqUvWPNi37ft3BYBIcWYIAKLo50gTdJ2/9t5Ha1YdNfePSroI41K58pE52WMdk5iP2FwSWIu2cW+z8AChPtjLTNCJ+T4uBggaJs4AGVtVQJJ9CADRnFSt1b9mr2d2XX3kgACgZvdidn7NxmP5Z8bv4j2RT0RcMHusJwDI49yNJ6/5SCOw9De+URSZ82Q1Fn0FpJkMkZaqZHYXwUEUZRV4Zp37YdwcgERM+Chye3f8VFc2LiR/EPIHavbhiuQmkqQ4rwAuhH7OiP1x7NioAECGdIqmIvzs6+N4cf7JGbHoXOF8p8bX0w0wWCCdNp1uPRUJCIABP5DBQneb7kvJUB1hgl4sSgn5P2oR9sI+dHPXwfWuhcNMjWjNiPGMYrZeT0UAIgQAyMGBAq8IGOPznAHihYNI2g8FX5KDmDJl5AGSABB+HsBGHC/e69/Z6NFC99fF3IvANA+oig6eJEsUgAeBR8y5+LxIQjheJCbqMswksdRhU6pYo+KyTYwLrATGgc2R4NC1dl03nX8zPgAAFI0I6AgOCagi2FKArSI/yaQbafJv7rEnS/WkA+n3SkyLobMP1J1GQYsOtnQP+TwvIjnohN4yCXeAa4xPnqyHxFMAKt595uBHFKN4fZjNLc0v2+LcUhFkVmvJtyZ5fsj7tezGbrznAAaI6M+uuQ6YA6gTz6BLwNSLQBgAhCTSr8dlM0iKHXBoqzBSrrperECQdO1x/gGExJpQJYktAEgHYT2odmDDnyV/3n1+O8h31AZMIaNSp9N6oGId9zE695gzXDPfIwmJJDISEj73+//t//WR1t0nb34yAj8qI3Dsf/r3CqBTa310kiW9/dh/5F8wSV5RaZ9IdEIBIBT3cwAED5AJnWaVqvVhK7LnjSbW6fZU/C0AkMpIElgn1pYtPECCAcJ+xHOufSL5jXk64GvDLACidbzsQCoSWBYAyOe/rO7hoyWwBvLjyCWwej0ksJwBMhi0kgm6M0Bcnsc7lYOlyHof8REMj5BUDACkL0ahsywZE97rYO2cd9uTsFOsmWvY6VOn7amnnrFTJ8+KjXHtvetaC1dWFmx5ZcE92KoddRm7ATiAwtiuv3fddunm7lDIpBjfsYW5rjqeY19in2Fs2Iekob+8XMhjsd+wR7RaXqCL63G2g3fgU6SHkUjRhH2y12M/cZT6xPpFe+GFF+3MmYu2t9uTZ0az1ZS55uraglXrzrS1ikuLlSZVq5YaiiH2Dw68UMFMAmQDAEnAjOFnUUIebGidNh4XdFzDvnDgx8b4sZSsN9y3/ghJKe+6VO6dWCCaFwlYD/kqXlBLhaqqiE4uH0lRjI7vL/3CL9mZ8xcUp+EB8sYbbxT68R7fuDRP7OMhgZUzQJDkoUP+p3/qp2xpbl771e0Pbti9u7d1vcdXF63f61qruaeueJokMHlXYSg1oDAWAIeKOzBE73QEqK2cuqLiE7EQ8+TubTxAHJShOWQycikP5qJLV3rDigCjDwEg92SC7h4gy5kJemKANHxf5ngFAPLme34/Jf8dDBAvnAvo494kEKIofKVF86gcwePxzBw4FRIZBzF7tMoANE0leYLN7MuB+7IUDT6zJuiZFv24P/kLYYJOrHP7ASboACDf/u53PAYN43gaSurB6Pc1koaQxcU5HzcfJgG5rMGAEzQHSQIqAVt6DpM/XcSbxFRqFGLtoPmrVpWZ+cmlutYXGCAAIDwLSIpo7ag0bBe5qK0tW17xpqOyzOuI380Wav66CtJZyJylJiNf7JPfnnplvFGni4wgTTj4ArRaAhM7lZJ1+wPrw+iq1W19fc3Onb0spgBsse3tLXvvvWuKEb0b3OeXiqhLi3b2zBnFi85sIkdoWavZckZRaiRcX19W/nf6xDlbWli2drNt7791TXI/nYN9GwPQwoYv0/EOYEsDF9dfFXgDSDhGsrYCAAIz/eCRAEgwCj5pAKTT6tnmYzJAGMc874scNnJ2FaSRfMoKd5H3xHMeuX+sLVG3iG59scsziWWk++Lfkd8zV/kq8v3R2JAcJucK+dwwQQ8ZXD6XRjeehwCIH+QBUhZ7vK7cBwCEfQ35uZu3bx06t8h9YhxYc6NeET4uRV0mvIhmvucxZYAD8T3242CA5BJY/Cz/va4vATIOfuORtSumUkgbe93BC9PubemxDawk1lBYM9/4xi9KAcNzNXwuEgAyHNru7oEAEJ5/xpVc8NatW/a7v/u7Ykvy/OmzwxEtX48BQJJps+ZAiSY8L7orrkuxFc8px45r4Ts/c1muoXJksUQbzhaNcSbvHw9d4SFAp1kAhM+JfDx8WwJIyhkiils7B3awt6k5wLzhfCXRmGI5GAQAb+J5PQYD5OMHQLK4XQDyLAPE9+/lJfeDE/MnNR1Tw0JtQiboT122E8dP2HxtTmtup3kgAIR1DQksmjUCABGhcoi0Jk84wID7oEajQrGf/wAAyOMAFg6FPpoB8jjH0homfyf35muXAUDcA2SvO9IcdQksFF885vs4ARBngIys0nfPuuOVvkzQL5ycMkAeBIDMXt/jgmVq2p6RMFRYcMRadNTP4r7GehN7wGz89kQCK1/Nn/z9hzICq3/zl4siZo7QaaNN1KkcaIhJKqCDBz91+sckDvChKGBnPgXxkLChOJUTM3C64j3Qjvc8bBPPN/V4zywA8iAGSFGISX4A4xEF6N5hZkRGtYvi9IMAkNz3geuJcQqABf8PpIDYbAkK6Mbc2dlVQqHr1gVMDR5nb7A0Ax9AjuFaKNoDgMT1E7RToIh74HJEHtjx+gAylEzyH7n/0HWoZymcKrSkRDESl+iEV2cZDIy6JzQxPiRRsxJYeeIar/OE3zd6GEFRXCmAlwSixXzJA9gIUnltDoDEawNAUaIlaSpnZYTBdoBvlNNrZWdu8BoPPh2Q8G5VN0EPBgvjzCbOZxKw8RV0ZJ/7JGMOACr4cUWMxI6i29UBkADZuHe9brvoLqHjiAAu5k50v0S3jPwupGftf+I5iGdAdO/UxeLJmDM7gm4cz1zQwlcWV215YaWQLqhUCWY96PW57AAIQak6R3vo2LuWvRg1MrxzMIdNmKIagEjMNeQHlMxmAAjBr8wye5hMjowJGNfDuQNiOJDkXaNxLpq7Zdg6DiYJmEhSJvHMEBDGWuT0YgcDNT6JtVasC3RAL9H9XCoAoFwLlnPOEyfeF2MZycCb/8M//aGsx08O+mQE/qKNAABIXojwbc2fY+0J6iz27kut35iNx0WmpFbGxOOxAJA3d9uHPEBCAkuJJPtVr289NJ2TT8McAMji/GEApN/V/kIhCrNr7YMPY4AAyLNoKyubBUDW7XkAkAPkU+7bQbf9AAmsukzQkUwJAASgezhsuZY2HiAZABLrTBSFfd8pS+IqJBXZT1UIkQcKYA7FSi8cAboIoG4AgPheTAxAF/PVqw6AbG5u2rV339e+QyHu2Pqy2KcT21cTxmRCJ3Ff4PHtW3dSRz4FYwy0e1at7YgBUgAgmRk6BZToiGR8o4ATBQN+xjlFXCfmJ/XuZFROwbDdZs91f6a52jE7deqcLS6s2dZWS4WiVqdta+trtn5swWqNoRLzchW2B0aRsEh9JgHcBJjgezzgO9KWSNKgr121VrNtB/vOTrQx3eZ0tcOCTV5YlaaNSp0kv+QsEqgj7G8UsaKPTixm4iP2t7J3aFfVzOEdMTR2AID8zM/9FTt19rx1AUDu3rY333wzA0C8CWQWAEEuKzxAuK4cAJmv1KShffOD63b39k2N9+kTayqcAICMBj0xOhaRGJIMkM9n9jJ4TiogVyqSFkF/vbR4yhk8tboM1cUAGbqRcx0WlN5DWu8ASMQ7HBOpoZ//+Z+3555/3uXP7t2za+97UXdpdcn3T2REyh4n1TBBL/s5yCsheYBwn5L/qe/9Q29q8Djuw/KtH46RDxukRzwU8WDESfgmUHwIAGS6/EThx38SBUZX5g0GaaG/Uqxb5XHZlhaXP5USWHFtPn8BQG5bMEDUvAIDZGvLXnn1FfuXf/iHBSvP1w8AEGfAxtjhHQRjK8YnmmBirOL5jmI7BT6K9lG8DdZxxG4wTFiX9ZwsusfGxVPHJIGlJp20lgH63rx11+7e3bDjp05r3lRspGeOP/WSM4RqC3V12NerdZuTDGvZKmNvuCEORdmQc20Pxuok7k8mtpdi4+E8rKiBHQDmDNwr7+TxM7a8tGJz83N6VgD1AED4ndd93OcAEAeZH9ZBjs+c3tne09iKXaK53rO5RkU54NlT521t5ZjG5oN3b9i1a9estb9nE8kns1a6ZC1Sgc5mAwDxtWk0Jp5Ffm5ovb43InF8Sd4dP66cJAq7kSNxpp80AILJ++aMCfoUCPe1ILri4xmNZ5afR5NeMdeSb1hexC+e0VR08xxkqgDBe71BwJuyIg+InNbl+bxwTx4x6B/2GeFph43PvOSGszeeP3++kMCSfHUCCMgwHhcAQS4OZh/Mxj99+U/t2vXrem/UJWL/jLiANZcvnh8K9Xwm91O5d8bYyNfEo4q2swAI8zj3AOHv0eAY4AvHnAVA8HJot5oJEPC9vRjb5AHK+4LxAQDyi7/4i9oLHQDxdb3f89wOAGR5eUXPD/eJZ4rx+b3f+z176+23p82ESZIvr/0EuB8/CwAk1qKYS3H/c+CM8+ActSYkAIQxYGx5/jQGFXJMLypH3YOfR80h9sKIi4IhFvMw8sS4Zvy5MEFnDjDnBIDojzdJAvoKACGmSXWbsPg4SgLrhwOAuMyj4AHVQ5KHJgBTUj5gXSSucmlQf+YkgSUAZMUuJRP0+dq8Ghk6rQPb39kWM/D5qxet3WoJAGnt72h7rYzcWyyXwHLD7kzeQvmE5/IP+8prIg993ccMgEjGTI0VZu3Kkt3duFcAIIwRAIjmoZpqPj4PELnYUuugIWAQAEjPrl6YAiCan8TbGWMuX3cPxUGPGuD0e3dTO9xs8qA1aLZeG+/La715k3oOwjwxQX/MG/LkZX/2ETj2t3/1kAQWRyo6I1LHTxT2JS2T/z7T2A8ppygyqrPL42/v0JZMUCqKpCIxE999A6ZJ8iwKWWxwqRNPtLkomiQmShRfKKCwiUQRNs47Hx2WVSHvBB50hY0xHPOOynh9HpBEQdyL9km+qDgHDwBig4yFJYrcmGDTLcEGz+bO5kcHQOjGqkiuYsfRKIerJR3eCOJavEjcPwSABMAR58N1xQbO+cfnavz4jx125MXmabHau/SiKzG6PbnOKMZHQQtaundFeZHrBwJAUqEgDAWD5TG7sOb3MIIYzk+JT0rSctAt3h+BXBTU454GAEIAUYdSPvH5zhfnQsJCUETyjlQZXxrPoWskI9tB5630K9V5kqQRUvPCNHDwDjAVTwTGOOhF8MC19np0obpuOV8UIeaS8SK/j8SFwIqgjPslnxA69FKCGPOGaxNzIXWxcL7MDQo9AeIVzI0EoKwsrggAcamqfgJ6PPCRvrlkN0uFRBVFRPmg0DVHYJ4SwXj2/PnJzey9g9bvqxvE+pylIDiw0WQgyY94ZpAAE4tDHcYJiBm4NjzUYEmVEbjPucSN5N+SDIDurbDCkF6DEQIDhKKVm81qHJKJMMAHMme1BgmtM2lysJNrigA67+iJzlXO6fX/7vf+7Ivuk3c+GYEfoRHIAZBiTUqd1u4LlZiEDWfsuYxTkrBIXXzsHR8CQHrIgZRxLrXBDAMkN0Gfq45tOQEgmOlqDRn0vCCNX0MhffNhD5AqFXmKTSSeyWwzJLDCBH11bd2e++kvSSLxzuZ9a/U6kvxbWVyXCTosBiSw5hp1Gw3bAh36/V0xQJBq4rsKWwkAcfAY6UXfE6LQ4MAAwIMXX9k3kMNScl3BK2Qss1406/laXFxWkYZCXT3txejNnzlz2q5cvmrHjp20rc0te/ft97T/nD61bqdOH7PlpUUbjmjEADRBPgZT7Dnb3drV2NWqc1YpYaDdt97wjktlpfvkCb5LpHonoBe1Y0/2/dYnt+8N02SJeGjY9+5amgEAc/o9gAZnYIwGjCE+VxXbuLtnyGAgQXj8xHE7cWrF5hfd9LpS74hBOBn2bNzvqpjapLNSEmG+zuNpAIjTares351Ytze25kHbWgcp3hnVrTQBACrbZEQRymxc69uw7B4GYQpNERJzZPlXyNMLSRTXPRcAUqETeGiV0ljFjABA8BJ46as/ZyfOnCkYIAAg3vDDGE0BkAIgSibozBU6hZkPgE8XLpy3n/iJn7DqcGT7e/t2/95d29m6r3hsdSnFKIzDmHlIk4XHRi4hZdaYm1e/I/cIEBLmzc5e09q2KM8DpLV2d3bt3t0NG4m5OSwAEI9PyupaFVjhd9Zqc3OSwHr2uWfV5HHvPgDI+w6ArCyJRUAMxV5LfOEAyJQBwl567e33dVzYH7BNNLeGY+ULMSYRX+g7a8FMqBzz8lDcmMzSXWKXfIE1h4K8nz9M5dmYO4pNXHsAB/72KQjiXFz/qkyqtry0bD/5kz9pX/ziF/Ueb45Z0dgzbl5UTP4hWSOSCtlJE59iqorpM0z1j7o9xHMJ4AUAQu5x5emrzt6t1wXSvv7GG/bKa68m5hQFd2SXqgJB8nicRiyYWxyLWIymLiSz+Io1wKVXPY4iLsNbrWgQ0ppS1bH9HpOjEdOV7cRyVXHdpdPH7fjqkp4f1gfGZa/Vtfev37S7Gxt27MRJBzVLPHN0TnMPnP1eW5yz2pzL987XmP9VASCsA7C+Bn2Xcmv2kMKr2hgQMIGz5ZUl649GttPct81UnJyvL4mxwR+u+f79TcndEt+6j5UXpXmOLl66ZMeTDCD/3tzcto27G0kyziXtGnWXnsUD5Pj6Sd17AJC333nH+hwXMEi+Rd5cBDOcfYt5Mi7RvU6M7nKIkwkeUFMJLIAPirnRze/d987c4ivyiIhpo2jNvgWo85mrT9vPfvFL9uxnnrVOpyfwBm+khYVFFa73m27qrmehABooXu/a9994zT649UECurwYyh63v3uQmgBczinP6QXCZvl+Ps8jZ8uL6kP25CznV/xwhARWgCoBjghQz1hHkaPiJxFKB16M76s4GyBNsc+le8wDT6535swZ+/Vf/3Xfb1EIYIyRB0zPLWtxeOEwbsobMt9MwDL28QBAXn71Ffvg5s1ibOJ5JT8ix2S/Jhdl4HXpH6UAACAASURBVFlXXMbYZbK0/qhZzNfiw+WDJJ2dNZTmhWHPRR0AYd2J63kYAMK18bkUsilge47o/mqsyey/uif8MbPjx2B8jO3ChQsCQADoeI44MzVxDIfau3a297VeMmfD65L5961vfUtsQt0zFDvqU2/HoqCaahvFtSVJ5Jj3R+X/Ma+0b66u6vjObBwVcZhybeV/ZRvOACBRc8ifr1i3Q0GAOxLXF+eiuG4ysNHAG3sUu1I0py6WalHV1Dx5FAOEtcAFYl0t0u96amI9aqPIJoTnxkfXkPK3jpOEN/sg68yhGiDPX6qPAfqr7hKeWIrzKmo0YS26dOWynTx5yhbwbxIA0pQHCGzB569eUs0DDxAAEGK5sgCQqQm6nsMUr+drh8MGj/56UC3t8DrDM/3hYx313sc6Xs4AKS3Yvc0tu719YDudoa5sZN4c+nGboIuFY3hmjSSBxbkerzgAQkMBHiCqn2lMM2bsEfXGfI145Ch7UaV4WazveawUvyye15k5mQMg8VzO7hWb//Z//chT+SRf8MQD5JMc7U/os9b/zq86Gq2C4QzAkQAQBcbp976JTQuGSnyRdEi6sdoQUwAWhUk9hHSDuZtkUXRUMMZGnhwRiodCUkrJJI3vmYF3BHA8WF7o9UA8kHclMGnjjOJ5LJ1F8pICfUyuJpPBkQyQuIYorvtmdhgAiWwsB0ki8YlCwXg0KSR1oqs/rsGNnw9rGx5acKFBP4QBokLyCCaNg0IBgHh3kHfa8PPoFvICfNL6ZAuFfVL4JEzNiKIbPu57dD3E+UexYx5D6Lonez8oAOISRiMVqYL1EMFnLKjFOKXriGJ1BIFxLfl8jLmQz5MIuPMid7VcFU2TieZdSXR3uBcIySJjt7i4oLlFskeCp24HtIYzs+1CE0CTK5mQq+vZAZD4YgOUD0gyTSRJxMjXO70SHTab5zH/IoHR5ydZAd8w/NheSHEAhOKHJ0vcf39Go4AQYJmPdU3dcvVKQ0E8hRIf8+n5+j0lqeecHXSBFkxHHOeuJDMF/9NNLhghzohxSQk/jzie1phUkABUibmjYChk3CgcQCnFwFIAiMtikGzE+AWgUiRDaS5HUE7SAvCiNSV5FjkIMlRBlMeO64lkKDbhHEzLE7L8fvCZ3/2P/uEntEI/+ZgnI/DpHoH1//FvfOgEC9vSzAOE9FjJkzqAE+MzdJIlVTWyvW7f3jlwP4l2D+kPkNhqYYLeRwKL4ho+T4ldstgo2drKkgpo6wteZKuOh9pbVJNOTQQPY4AEAKJCBPI/rBvVBastrtv68RN29cWX1Nm1tb9rPYr/laoAECQbYHrCxpifa9h41JGZ9HC4b+NxSFQOVGzqdfqJ8YncgYPLrKEBgEQRJmeAME5Kro3XubziUJ3NQzt3/oKhtz23MG8Lych0oTG2c2dP25nT52yuNi/G6WuvvK7k9OpTF+zq1Yt2/Pgxa7buqAjZqNOd5o0S3ZYzQUcjiocTG6C3X2lqvYxzixudN0lEnMXvYr0vCsnpDV4wmtigN9Z1BxuyXKrZZOzFoXIJc+E1hLLs9u0te+WVV7RG4zVy6syaraxTuJmzSenANfInHTNJjTnr0j/TgQX2v14XlmUPUxfrdoZ2585du3sLHe6mdTtjGw58j6rX3EulW6paE5msTtcGyf+i3sBgflHz9eCgrflbr8Ee8ViWIi6fS4E4ABAoDQALn//qV2z91EkBIPfub0gCKxptAHyYm9HZ68UegCQ+v6MCImOyurpiV65ctmeeecbqw6F9cP2GNQ/2XC9bHcwdFZDqlbL1e+5pxbEbc1M/Lu5tPwFWFLy4F3vNju0MqhpbitP4wG1S6N1v+R0jPkNyTfv3RIUyapG675OxzS0s2Ne+9jV7+pmnBapsArS9d03PwzweD1WanipWrZeTrAjxqXezS5JTkmvvqwA5Hk7UAKoiHCCTJOIcPHtUASLimzyhnk2++fcI9kdixERuEXGmfOlSXsJr9ZmJAXIIYMkipPK4YivLK/biiy/aF77wBY0Lc4h7wXVEUQ0AJOKkKM7CTiXc4thh/hux7Mex0seYEcczD27dvq319PLVp3R4Pmtvf9/eefcde+W115yxTBEeyWCBVlMASvF0KlBFPsG4cR+j0SrGMeLz+O5z+vDYKmbtdK02ntja6rKdXG2oAH3uxJqdXFvxjvLEoNpt9+zu/S3b2d2z/tDXDXwDJzTojEc2V5k4YHt82aoLeIpUDCkZrVWDicA01dImvr5VkCEBxChXbFjx5pedQcd29/dte3/P9iTnNbDqpJLY1jAFPF8KQJr3w27kePMLiyqcHj9+QkU/xvXGzQ/s9u3bWkP8s8dWqzqD+OzpC3b+7EXlD9fevi4viFq1bA0AsxGNeEkOD5kU5X7khu5NwFo1AEAe921cciY2Y0XhOIrZrPFiLWTrcHgJ8rNozON4rC8A9c88ddW+/pWftatXr2qc+BkyXnNzC1ob9g4AfmDCO/jIM8S+AQDy8qsv242b1329aTiQTz8BxVn+zmfEZxaNZ4mV7WwaB2qiUByvjXyNc84lsPJi2uy6EABI7FNapxPT49B8pREw/TzWoiH3PJOPlhdDyj2YU3wWYNiv/dqv2blz55JksqsFLM7PywOHz+A76zlrAPeEOcN+LU/FsktDsT7+0R/9kX3/9ddtZ29XnlnR+ADARm4Wa1CsaYeep9Qk8aCxyN+TuO/F8YJZEjK/zB1+FnEI58GYMXasCXnDI3/fZU/qeKFVz3FaM/Pz4+/IyCk+OXdOLEHABgA6fhbXChDQbQ8EgMBC5Pf8jv2L5wKAjlyTn1WRVk4gi9Yj8uTESIi5To6X+6nm5xg5ZqxTsR7Pnn9eH3ApSweb4iteH+t4HDdinhizHISJuadjjbvaZ5GBUs6eNT2W015LzPo4DBD2FW8wnmEpRt1s5h7l1zB7TbqXrPL/H3vvFWtbdp3pjZ3TiTenCrcCq4pBJEVRFIPYGd2WpVYHS3qVHuyntg005LYhu2G30YBfDLhtt20YQrthNGw/GHC7LctCO3WipJbEUEWKFEPdCqxw48k7R+P7xxxrz7PvuYGs0iVN3FM4dc85O60111xzjjH+8f9/ahyQlHnOGNB65/cBc0UeUDSszOdafwDDWI+oB126fNmeuPKENav8fWGT4cB6RwfW63XtpWeeFPhz+8bbdri3o3y+NAXkOxkAKfaVxK54mL0xXxfu/TMAyHFQ6KRxLGKBB30wHUuqK5gdWcsODo/s+n7P7hy5bGi1se71TMVsSYC3aMoq21ysm5JNS37vV6mLqfa6cFZ6PgcBVAppb0zozcrzqTXUyF2x7dLAnn3ikhoK1hZI8M6tzv3yoHO4D6Pjrpdmda18jFbHOwc27vXxJ8Vt8dzHAMhDXLTHT3lvI7D17/6rBfNBm2rq1D4pwVW3+7EkF5rc0l9B3el0BUoOKHUFpIU0bgapOqUAMlUnlsWQbOGNQCYSnLwYHklJFIdjU4wgK4qieWKebwDR3Q02CzIfz4vkNJ4bAf6yKKrbfXn8CZWOjTCev0ya1JO+9BzJgj0tdBWX/Ymv1aDufhJYvIZAVGacadOLgC8ClzCujw6OkwAQlkanHfPtyYPTsJOnSWIM8BlhYM15co4dqKuN+jEApACuVrw9/Hg9oda3itGO/kdRO+86i2saQTFjE3MqApCYU3Hdc3pwzLEoYvPaAIK0KVRq1m5AcXYAxL0+Gm6Gvr+va7yaTMSGHJ+bJ36r1241GfTxdSDBNUknNknm7N59gx5ZbHaeNHM9IigjMQPEKECVBI7FXOfa4qMRklcKapLsGY8FABJzn1aSEjIBCaCI4417IEzM5ZdRLkuKg/GIMYzziM93tQUH4YLlwr0SrIkIfh1wwAuAgIH1wxPp+PLzrqq/hdfr3guAJnVuSnILw8siUQ+ilN+bzhLzd8jnTNzHjD0G95xbdEHFvaNkU0VAB4WWBavjMn3/z9/8++9t4X386scj8CMyAmf+3q8WZ6KANodSUyGRAiNAstb4Ct2sycMorRkqupWWJugy1x1OEgBSkQcIa839ABA8QLZa7gMUAIiKNqlY/DAACGv71FIBsNaxWnvLTgGAfOSTAkDuHOw5AFKt2UZ7S6adSDq4HFXD5tO+ujyn0yObzwEU6FKeus/W9wyA4IVgLr83mQv4CPkh1qvnn39BhXa0lzGg1P5uA+t0WtaoNW0ymqmj9zvfek3FlyuXz9u5c1sCEdodL7arYmW+3gGAcP2q1YZVynWbzifWn+5KdirWxehuDMAh9l6aBvI9ME9sikKDvB6CwejXqSIZSu+o3dy8bBcvXLFmc81u3jpQIYQ9kHOEAbK+RVdvwxalrlVrJevU59aquMyjJMYo5FK4oIggeQZAF4qHJqZJvzeww/2R9vfDA4oReGdQtEpNA7WmzarEM2xmFb2nlWAyuJk4hszq1qczWwWLmVGi5HPLMtl2E3QaO+gC/ul/5c/buUsXJR2ZAyAe0y4BEG+WgQHlLEs+9y4A5NnnrDIe2ztvvSUd9nrNmwHwsJMM2Xxmw37XjrowYSZFUUtxE8co9qp3/nIt97t965c6DoBUqpqfACCDI+TFUKf0xgGeOx67bjrNPM6yWVirswRAYALj03DtmgMg7bW2GkUCAHF9dGev8n5hqvvmtTedxZkAEMVVavhm33fW7f0AkCKPSKtPPufuKhA6YbfwJ8pjOBXXsmJeCqgVH+Rfzmbz4lCj0rTNjc1jAAhd8wGARDER8OiHCQAREAAAcnBgr167Zl//o294kwn3jRrSnIGbN4JQuMFzI3IwxiQHQKKoGTF6vkaw5gNs85zIU2AytcoV29xYsyfPb+qzzm2t2an1jgAY4kOKpoOZ2e7BkeTthuOZM5+1IyzEAAEAUb5SW9ii5kCCM0AqVltUJK0mzEt3qdna1rYAkOFsboO5g3kH05Ed9rp20O3a4dDzHsATl8b1oqCDfs4akhlvYsOxL7AenDp1WiAI8/vWndsyN9/fP7DhAO+EqdUTAHJ6+5xdPH/Z2q227d7a1/qG/weADl5M62tJQlaSjaxj7EN+z9DnNxmjKT+3etuBU74YkyhoU0SmIBm5Fv9GPuDrujctBQDC3vDc01ftTzwEAMK84J72+2qh9eKPvvUNe+e6+1jAlue6Y/IOe5Cf2ROiwYhxzWWCInbP6wyR6+UFaroYimaJFDPkuV3k2pEn5XF75Lucezw+SnktY6NjGgzVFBW5J/NUdYW+zwWxzhYL3dc/93M/J3nJYPEpRzXfnxnbYOuHpwUsRNjyfHa92dB7ENfABIThMMC7qeeAM//yefW6y2vldY977atxP9378eMNlDG+AQ5F3h1+hzkAsnp/K39j7U/3Mr9HwT/mWOSG5NLMT/btn/7cT9va+ppyx/zaUEvY3TmQjCAMEcYmxuEb3/iG4ioAEOWwxFWpblAU5tNcjGurfTcVZk/KxXOw416P55/BPQmjMv+K9zhWx8ga/PKYSOtsyk81x6dDMUBUQ+mle7dS1ZqlOZyO/3sFQE6aA/m+uFpgjvHjdcd+fr8BkFrL/V4GsG4PrNc9EgMEAOTOzXftcO/OfQGQ48fmrJSH+VqNCWJ88tcKbkD/PX3dXXe7G1S632fj/1GSAopZNwCQva7dTgBIRaxmQg8HNXj3ADZg3ryfAMiWAYBctKcunBEAovuHePMhBi8f8/ue7wobJx+/e/0c73fSZ9wrxnssgfUQF+3xU97bCKz/6l94jwBIUDIrotJDX86DiSh8auInqZroRCDRRNJhWURdIs88fzUQyDtEeOx+AAjvGc9f3cRyAIRyRwAgOWASG2scv6P6Lu8QxxXAQRRZA3hYHrczPCJIi39jA10FQI4v1ol2fB/mn5uOLXeGCPgkDzTxYpPMPUcjD05T8d2vhdricE5QkBpBHccWwRiyZfEajo2AlsBGgWG5bBtbm6kDYMkAWQVA8g0pDxxI0mFAEGjkAEgBlCVGQHGtVgCQSLpig49gjOMM3c+YA/zO80KXk78jqdSuu8kdY8PnwHaAdkyQks8fHlPxDbPHTNc85m1ctxykWw2WSKYCAJHsCWbi41Gi22J06L9zT5Ar0lHVark8HN8hKxAJA0livbFk3yAjACjAOfIdxxQdYjkAogSDeo1qNl6ILOakGCJVGcXyHUErXT10o8Z5rSYefo8tJbO8k6mkREnFv2SkR8LoGvQuV5J/dmyOzkhzU3Ntjgm8EmuGjtH5XElk6M9Lzg2t9uTnojmnCG/ZpZQHt8w9PE24f8LwnPfKGUVx38c1jk065vM/+1v/4L0tvI9f/XgEfkRG4MJ//+/pTGIt0b/L7EIFNf5GN2chDcEKkApL2qeQFSqVrDuZyQOEIjUACEnFogQA4qBEeIAAHtOZzP0ZDBAAEBgg2vfnyBI5ES2ORuXq1G3lpYtFMkGn4OueEiq+qvBktqi1rdbetu1TACDOALm9v2fjOXtp3dZbG/bWW29LZoWOWdZsPECQL5rNAEAoymOk6QDIeOjeUBS25rOS1h6ONfauiHmQWpLshyQ0lgDIBAmi5L/AHvKBD7yoQntnraOOfHk2VUa2vta2ZqMl7XsKLq9de9M2N7fs8qXzdvbMlpoWprNDGwx7Nhz0bIBB59GR7e8eao9DnqskCayFDTiWJLPhIVyYnUZB1K8LRX4H0/l2QCW+3SAVLXX2NS8susRiArtTd+G580/Zs89+wLY2z9jtOwf2la+8rGI+LJe1jbpV685oHE/3JYHVqlSsUTJJULlsDFKSZWu1ahrbZo2Cbtnarbo16gBoM5sMe9Yf0Ok9Utc163wPnerDQ7uzX7P9o7L1B0MbDqfW7br0WE1FqYoNhjPJjaH4TGGb82LMaU5QlzyFNhVOFnb27Bn7/M8sAZCbt26IAbKMBe8GQIIBcjIA8qxNDvftre9+14b9vuTWHMxA1qdk0/FIwAhsEyYNRTjiGc13OvZnLv3CuBAL7Owf2d7E/WKCAbJz546Nei4BQn1ALMzEBAU045y5vpx3q9Oxz3/+8/bMc8/qfXd2d+3atdfs3XffsdZa2+/BalkMEO9WBwDx4qsAkNncvvvaG158B4cLBsjU436ujc4t7ely81npTPU9+Ti/O9leFHM2niNj71rVjXNhq4vlsexkdmkjl+EqYtYMAHGAymWeOP8SDJC1DfvQhz5kn/jEJzwmaXfcVD7Fi6wR/D2kQYsC4CNkgMDOQQJrb3/PnqbLn/i1UkkAyKv2h99wAIRzC6khgOgogOr4VURZMgh4D5nkpnvcY3HT7/LbS1+6Xlplj1+76mhs9fnCNtbX7IWnL2q8N9s1W2u6+Tr3mJqP6i3rjyZ2eHRkvTH+LSxA7gHC/dyqOlDTr85sXi2LtdGouvdM1bwRT6i6C/7KA4pu/CGgHoxhJNloMkpeVZOUF5UnrmqgeZjk/gIAARil+5p5QDGda762jjxfRwW9wXBkuzuwVvat18NgmSK6+96stTZta/OUddprNhnOtB5MkZ/VXjix0gK/IoDHSTIC5t514H8yNskHTthTFl3lYcxV9gHGirgalgL/8vdYe/OGqFUABJD1WQCQz37ugQwQ1tG4X+bzqeYPDJA3vvu64mjyET6ryt5hLpdMIx2gDOsUawCv4VxCNi3PPaJgHMcYc6hc8wbBPLaIHCy/VwPYibidx0IRQfM1zdWh9je/76OIT1Nm5L8B9AMAcw6S7Z77evozP/MzYitETiXj7HSe3EOMJ+fIc3mMuc+8Ye3lX/7OOMAQun3njtahkMAjZoBFlzdYHluLsoJ1gCOrOUnkT7FO+mmGUsDxekpeS9H+kJq+It+PcYg8W02PMKlS3CQR0+TT5DmpN1REnkU8AdP0M5/5jMANxiNyKc6L+bu3c2idzpoAEOYJX9Qe8P6CARLg0SIBsgVYpqV7Kb3lccfMZpOlGkbkvzF38vkTcdZJz4kx1PnIi2fJssjfIwdzQvIwb5yL+VfUkcZIoB65B+bA31eMNUmDleTT4J9F84bP/vt5gAQDJI4vnwsnnVeMQ742Fwu1R8IuA5rkaWMcYv8UA8yskMQOBojmueK/kTNArly2K5evWKvW0dQbDfrWPdiTRKkYIOORJLCO9mGAlM0mzgA57gFyt0H59yuBtTouPrCM9fHP+F6K+Pm4aS0KCSwAkFJbDBAksABAaFqq1H1uO/Dyxw2A9CWBBQCybi7t55WY9+9LdZbs7e4FIB2bX6kRPuZV/lgA3qtHePNX/s77d9Dvwzs9lsB6Hwbxh+0t1mWC7vIzYm6EnJE62ZyOF0XYKEZGYuSbpC/c1FSR4Gm3XKPf5W/cSCk2SF6nG7LmCSrBHgXN2EzyBIdg14uaiQafdBlhTERgEAFMbGiiW5OgJdmbHABRAJvRAxVEoNuMBnZIfGWmXpxTngT4sTmGEwFIdLvHcQcAEhsQnYIUcuOmj2J+bOQ8fm8GSAI2ZJzkP9+9yR3X9Qsab2GcXfOxYtOVsWWitxabIUlnKlojSeGb9VSFbzq3SOAIbHlfrhVBDVq4oxREbm55N2kkyVIA9Xp1Udhn/izlAkP+zP1L0IdUh1SiJOdAUfwc1zDOPYK1HDSLAMiLN85C4PUqugjY8EQ0mDAKwksVa9AtlijzHrBUCyO0CKQ5dzZ5rhmvj3siApuYF5xnHGsuZxABoRuGu8mfGBAUilKHI589Hg2lkzmh01d0/4atrSEVknTi0SVPWqwcGwa2JIoe2E9FqwcAWXZ8eYBKgkZSRCJGNzLzkUKEui75TkUFT+wTBbpas26vq+7YwcC9RE6d2rLt7c0CEIvz8s/3z4oAiYQHAITzJSFg3jiraCyZCAqFFLD49rnobKZ4H11DJMMq7pfCF50jSCV0SSpT4gnYGveivFYAG0MvWG98nKbtCblr9wKAhI69gn7ujdQhp3s/yWW5/Bkz2xOIAGW+8Lf/xx+2pfzx8TwegR/ICFz6B79WrCOxLucASETLo2QyG2CHFxXTM5NeVXc6s1cPvUu/N6Iwp15YG9HRixzUdK4CNQVsEg/u6RwAOdVJZuCLWQJA7u8BUllgD730AHEAJO3ZtY5V21uSwHr2I5+06zdu2u39XTFA8ABpN9bleaD1GgCkXrPJuCsZkfmcvc0ZIKXSvSWwBG7TcZq6HfX5YiCkDuSQwFrgQbFkgLAnvfDCS16QabfkscZ4NhZHtr25Zutrm0RlWn+/9a3XBBifO3vKtrbWVAju93esP8Cc3QGQw8Mj293ZVyK7mDPWFXleTGxNHePR1BKxYHSRxt6tNToVg0IqM/bbiM8IC5tNX/NhdoT0ZewlFy4+bS+++EE7e/aC7ex07Stf+YreU/KOLZhD7L9zG40PBKA3y3WrL6ouPdJzE/RKZSHAY2NjzU5tNsVc3FhvWKfDOZSsgsk5zI0yIJYDGONxT00Pt3c6trNbtb29A9vd69re3qHNKaUilWkVO+p5U0ml0rT5woEF9lN9bkoyYz+l+/Uzf+5P25mL5wW43Lp1w/7oj/4o26+OS2CpuJIksJgLwQDZ2Fi3q1eftmefecZGBzv23TfekIQG8hntdsslhhTbDHRPqNw8m6kYyj4rucnU1cy+TLxGEeL27oHdHpQFgBCDHiEDtLNr48HAG2ckBr7U2494XQ0a+DS0Ova5z33Orj5zVRJYDoBcU3GvvZ4AkBosEI8/Iz7i2ke8/93X3tReLGuOeeqYpSlHEg8gMO4XEPFqXoAKkCLmZQFarBSs4npQwFUXO3kOcrwpTvBxXzaBeNMQkj9eII/PZgxV4E9sqPnIVMj+4Ac/aD/+4z/ucjgdGCCbBdPFC2PuA5ef96OUwMIcnGuyf7B/DABhff32d75tr3zta94gNUOv3MEKFW0TM7cAQGBdpOYYxofnAILkDSK8B/5EPF5clySdlF/D1mxuLANr7Zb92ItX9dxGeWY18rFqVR3jyq1aazZZlKzbH0iaTtK8U4zKK9ZpNazTcPnASatii5pfU2WxAvCWwAdgN3/rj8Y25HsytXE0ssGa47NqNasQaxMLzhfKC6JspHNM84r7HiCQe747GAp8qNYbye/BoRaBqTs7dnDoev9uao6xdsvazTXtFdVyQ/eLzgf5JbyqZg4iA4A474FkygGQ6RgfnrkNx107HNxOnhDuRcIxUEAOL5AAQIKJE41bcf2Yq6wvMEAeFgAJCSzOAwCE+fPK1162a69f09znMmseAdKMnO3BGHFMFP7JAbwxYHYMAIlcOArGAYBEvhexwmqxfzUXjgJ7USRPUm+RB0aOSO4qYCJr+sLwXLI+yc9K6geYF5NPppoIRfyf/dmfLeStADq537uH3jTAN3JWNBxIkpCcM0ALsa5cbpcxgiG6u7crXwUYePiLEEe8+SaxhIP8+XqW3zt5AfFBzwsAJF6T11fyekLsD3FtgqnH/OE1jKEaKMt1sR8lM7zSUh7SkxEHcA8AbHz2s5/Rv4xHUeexhbwkjw76AkCIYRhLPot58sorr9ibb75pvdRsKavSjGmhmyk11cR11fVMHlX3GrsiNk0yYvkYxBjHv96pv1TXyPeB2IcCHMqZHpyjxzfO0Iw6wWwCANL1GsQ4+SexTiY5o4qXTgoApKjsRANPkpItQBGFzceZCg+aD5EcnFSEni9S04923rtrTgGOE0MQC+heWeAd58AW8zoHQNr1NeEM42Hfjvb37OjwQAwQcvfd2wAgu+6jOnGWgstDsefLXO1YHuP70sOV8E8CMlYL9Lw/XkrxdSJIksURxw7mhF/kxKG4KANAYIAcDhSzlwGD9H7ENn7V3g8GCDGp6lFJAov7dGvRt2cSA2SjlBhU7yMA4o0Bvs+d9HXS+Ofrz0lz8F4AyGMGyINm3uPH3/MInP0P/nLRdSCDu/HIO+qS3wBdZNLqy7phIqENrQsHTTywKRZHUfpSt1TqmmcTYwGkIW63ZwAAIABJREFUiEgXIndSFM/DyyAWfm4vBwwwc5wqkPRiNoFKFNl9x1AxOXlhKGFKHeAkPBy7tLMJauiar3uRGOprvUonUVnPiaJ1bPgqSqvjnA5OD6C9UOtF9WXidTxJYgNcLqjRMeGXKYq1RVKmgq13+OebVzzuXRZeXI4xP94V4ltDJG151yWf513tlaIAnQMgFIpr5aqYEPE8wCgPetzwXZTnFOkEgEBgS8GBzyLw5jpqgUvUev6NwCk6ffjdj9MBGQUFFKGHfc2RCD6DuSCt39TFlF+PSIbjPAOkOOkmCLApB06USKTEjq6fWskBqPC3iMAvAKS4lh7gRDHdgxSv9y8BnfBqCS+cIpEuTFyWwQrHpDmXGV9GgR+wgW+SPO49dbJCa0/oG/cCY8e14bOY12606Cbo/jSKhJis04HV0Tev49zdK6QufWQCRoGZmmM+ij5H6kpgoPAfHHTt6GhgrRYFl6a6eiiuON3XTVb5ykEQrlN4ngRAQxEkgDiOpdmqicGil0cnZ8auUqGt6P40lzJJ97GKJj7lEjjrncSsKxr/YILkOrWKraLYwXuNRedOQqr+WjoHNUfjXvf5wtoWCbCua6lk/+I//h/e89r7+A0ej8CPwggEAFIkmOk+09qbsjruveF45F2ZANTJhTCAV2/ULVlvOpcHCIV7ABCK8JAQAgAZzRbW6w88Hkjr7yoAorU/eYA4/8MTKpgdqQ8riVdgpJsAEHU6+969CoDkEli3dndsNJ9aq9myZq2jRB0Mp93qCNgeDQ5UHIIB8v0CILkHCIVGdcwv3BCdMao13Dj5gx/8sBggACAUDlmrSuNd29ro2PrGNuKWOpY//Nq3tI+vdVpWb8BmZP3ryuMD6RXkCPFiODqE3cleDQCUAJBFu+ikLRoUKmU//2bTZbcSQEJcAJDAN0X/KIIJONZ+B4A80bXHgB0An+LfbA4ANLbzF56wF198yc6cuWC7O117+ZWXdTw8r9nCRNk9uKbzrpLJGr1tE7OD/X3b3b2jOGc6HkrfudWs2/ZmUybiG+s1W+tUtX9trBFvsMfNrFqhY5SZAfMSw+Rz1u+3ZHZ/Z6drN65ft94QkI59dm57h2Pt2fXGmlnJm0KQ8PIub++NlXyWmRggn/yTf0IeIINB32CABADi4+EsmNwDRDN17gyJHADBAwQAZNrdtzdff13nS/co48L8VhEYoM28gWE8HIiJwHkSC6gwPaZbvaWYjePd2T+0nREMkLPa+9Am39vdtcnQ5VwqnI0AEG9McOPfgsQtY/Wf+qmfkukpn+kSWDBA3rVOkjIKCaww8I2YjPdnPXj7je9qXy/RWbxwQIzP9JiYYgHfqRM/k7EhZmTwVGiPPT/zT2P8VaBXE4N3J09TEVsxbcpnFMEl8CN80CJu01xfkVmh4E+BX3HkcGHtZttefPFF+/jHP654iGJe7gHiAIjnMR4jJVnNR8AAYY5x/wUDJAdAWAso1OJD8MUvf0nPA5yO9ZvCVhSSFX/TMJSkarV+pxwrCmVFwZEcabUuknxc8vxmvVyxdrlsrUbdfvzDz6vZxSZ9m0+Gur9prBIAVW9L73w4nlhvPLWjLt49PatWy7beadtGp67cr7LZMqs5SztyAwgtqW1M4CXvN5pMtc4MxhMbpsa8WWKCkMc0W23dI9sAFFz7zJsSQJp5yV6EFwfyRvwspkq5onnBfUIczjp089YtgYKsiYcHu2qwqZYaVq2gktCytfamvfb6awIt6zWarGrWqCXAMQEgsM7Kloqok7LNJjAg+9Yd3VEszbWR9G3TGTPhtRCF/FymiPkXAAh/5/oDgDzz1NMPxQBxJmWoHywE8nzt61+11998XWMOuMy61T3s2dFBtzg+9ieOi32Irv5QIoh7b7WTPlgbketRMQwP0DzvLh5PAVQu/RWF6div8nnBOpDnyYwVYHJ0siufGk/k5yRJRXeeF5Dz8z//8wKaeK6AnbU17RGR0zKmjAuPMdYwhDhfwLX1jXXFFuyNyARev3Fda9JTTz1lzz//vMCwb33r20VDqd8vfnJF7qk1zJmHknpMYJ8Xp1cavqJknDVQ5gBAUWNIAIc3syLt6Q2Pq2wGHq9VkMZM5usptPM0OHJIX994rTNATtvnPvdZu3TpovJBX2u9IZY1p3s4EIjMeBHPcHy87uWXX7bX33hDYyUWDg2DmVSzmGBpcAoAJHlkPgj8iPX+pLg7B4jkTZrZs3r9Z+lfG2MZ91is7/ydr9jrinV/NjKbuzIHeadUDgKw1Qrl+56HzKkxsGCCeJ1H+1oxJ1I9IQNBdO7cL/wtFamDkarLFJMpnXz+O75rsEoKOchMWcTj+OR7lHmAUDdwAIQY1T1ALsoD5Iq16+uisCCBdbgPM2rfXrr6pOp0u7dviAHCPrIYuw9qNDyoHJAAkByoWSSg6EH50ur11/sVNZg48XszQFafe9drTziAYICwH/RKbTs86hYMEFjb5Rq+a8LI/9gBkM15rwBANsuuWFJNzd8PM3YPeo4vSGlROuHJ+XgFMBhPWwVCoqZ5rzF+7AHyUFfj8ZPeywhc/I9+sXg5i7MXKd2MjWIgHWNRqGXjUlCQaePDIIgOAgKBkBtS4ZCORXldOMDA6wmSmPDq0k8F9kDJ88WKv4W+Ka/BuJJivszFUjLh3fQkoN4dFKh7BD4RMAWQwWLN6xWUHh5as04nkXd+O8vBu+nideFfEJuZyxM54BBJXCS8J16DRL++1/UhZQ4AJAc2lhvt1CUV0sYb3ZdLQMYlsILxkMsf8RxMvDlOFZN6vaJYoQQcA8ZqXcFf0H+jQB1BqKRL0ljHhs/1Z+z4LJKrAI4Am5AZIFhlvGMcOXdew1dIXWkjZy5JUsoNvDnH0EMNGne8T37evod7chsASMxH3p8v/q6ustTVE3M2OlnE5ADgmyOZ4cFvFHJykCSAHN7Tx3wZEeWLuY+NfwfIlXfLRbCeB1AkSq1Mr5eCnuYpyWjhDbI0OSQhyz1B4vOi+4j3oigVc4NAEukA6b23g6XjRpLq5kR6LnXM+EbkHW9xjQAbWAf29o4Egkh3uVpSxxKBbQCXUTCIQDSAET//pREhEikUgkiEKPq01xrWbC0ZHM72Sl18K+1FGutoDknXngCa66MiSAIkXVLFOzgJLsOLyMfdi1NxDSgWRTAec9uBm2W3c6wz8XhcW/79nb/9P72XZffxax+PwI/MCCCBlSfUSjLj7BIIQrKEprPuTTpeUxf2stOtpIJjf7aQBBZ7DACIzKgXZuOFrw0AILDAYMxVUwPFSRJY3ysAQkfW3RJY7gGSm6Df3L1jk4XL3eAD8MYbbyrRa7fXVJgb9PZ17AGAAE6XyysMEEOi5LgEVs4AAQBRA4I6rd1gsj8Yq8iGBj3FZ7pqP/KRj2o9xo+BIovYlJWhra9hVNmx2bSs9fYbX/+Od6IDHswm2mfLiU2hIjXSQEbB1IHlcgkD7aq61/oD1n1n4kWiws8U3NhLYs9l3Wdd570l85D2M/4uwF9dzmazxERtr9VtbaNjjSal1ZHO8ez5C/aBD3zANjdP2btv35IUBmNBYo2vCeCNS4swjyi4za3b9e5bZMgAcUi4B5JdPLTJ8EDdhGe2m3bxPGarG/bEZUyLt6zRJEbpqju7Wgbgb1rNtq08b6to3R+ZunJv3MKDYGBH3YHtHngDQa0Bu8aL22XDX8vjm7y4wh75k3/qz9r22fPa927cvC4ApACRVLBfAiC6f9KexPkEAAKAEwBIMEC4plH8ZBy8CDOW5BQFumGvq/lBE8Wcxgc1SYy079MMQeywf9S3o0VHABoxKAyQ/b09m45ovqipA5omkZC8cgDEiyDMTgq6mH9fvnJF8wf5llevvSb/g84GYCBd9W6C7n4FybA6mRNz/O+++bZ3GAtu8Y5ZOvc1RgImfX/nMyPHiJgv9uJIopcxgDckRa4SuuylSs3K+BNy/CvSVor5EjgRcWAAIFHcVGEvMUAU6wwXKmS/8MIL9mM/9mOag6wJjDvHEsVEYsYfLABSlwk6PhrIlemrVNL8euWrX7V//oV/4c0uY/wq3OA+OuSLsV3MrYpsbLp2amyKRjPiLMWmFavAOE8eE0VzUup+j9fqX3KsyUQyVp/8yAcUe0+HXRsPunrfzdPbuk6TUk0MENY9GCBeYN7TfQIAsrXe1vM62+tWbQCkIhHlBW6HtVmayzI99/P2TnY8bUYjX6/6XZhTLs2IoTX3z4tXLlk95asOBLF2Iq1VlQH6ZOZscpiIrIPMLcrRzJVWe03rH/fD3p7vBe+885bGbg6zblG2Rr1pm5un7Y033rB+D0NkxrZia21n8cF84ujx0qiW3NNjMavYDMZ2eWJWQ57WfQQYO9ZhjmNVAityA2eue57IdVplgHz+M599oARWeLl4g5cX8r/+za/bm999I9UDHADpHVHwPPI9plzW+kKHP/Pt9ddfL3KzfL3M87fIPwqAI4GQEedHfB7/xvoQuZ5P76WHRp4rKp9LwEasCwCs4SfI4wLtYR3WfF0HQAVw5Tx+4Rd+QWPNZzLWjDmAdEjxMj+5LjA6uC4AIGLHpNyYYyMXp2nize9+Vx4ggB8wyF599VX76lf/0Po9NxnPc40IpSLnjLFY5qVL1DHfg5JdTcHOz/PPyGniPWO9jJpKgER8RsyZxZzmxSX1w9/P8yh9L7xWwfzA9Bpg4zOf+bRAnrxmQQzC2O7dOhQAEgyQAIjwxuHeAPCUv0pqssyPSdKOSUa1ALTUvHG84B01nfx889w95mEev/I39s3J2OUg868Y3/g33j/PFWPMokakOWAASF6zUO2BXJN8Nb1/deHjfCIAIsDnbgCkaBbOGEMxd+K4A2CM81ydS8W5LQCoHOQpTNBLXs8I8IOflyboLoPozND50gT9ipugt2rrLoU3HMjwfH9/TxJY3EsBgEheLgAQp4H69UtNv8fG/XsAQPLXxTgcv45Lds/qfPl+AJDSbC4PEGL1XrnjAEhigACAVOrEXI+GAbIx70oC6+mLZ2yjRO5Rtgr1naUMy7H5fNJY3fMJ6QHm70lfcV/FmEZtcHXO5c+732ft/Ot/90GH8kgffyyB9UiH+9F82Lm/+VeLTaMIAJIvBxOYwuo9ARBQ7LIzMKIYeQwAgWoo5NP1OFcBEOnx8vrUma/CfNLP5blB7x0MMKY+VIfl2hpoqncZBOARKHwUMKNgfj8AhAJxq1G1tZabMq8CIOrgGI0UzN4LAPEi/N16hcsrFxq0J1/LHABRl0tGy/cN9sEACAGIigsJeAi68yoAQmAWDJDYJLGalg5lkoziXGNctRmn4DMvAEd3B1TiYx05SWJgyerxRTJey88RuOnzVTCY65wDKY5jj2A2p27zGsY7FtfYqPKgMAdA+KzoCgogI95Dge1kaosJXaAucbUqDxZBVby/j5mDBPE+keR5kOHgmccLXvDJk/I86IpkBNPyCExUxEn+HcGEIZAM0K4GOwHpqsIMzgNPZ4BMrIMWcadTAEMwuZC6iPEnceF4QlJL7I+ps7Z83LzQEF+u5T63wYDilHvIAFrBwMLDw+U0HGCLQI/zctkTl0EIyS8vCMBsGSlBoFukXIVhtGRF5QCI1oXYbJMuszNjlx04AYD4MYep7JJJpTC9qK4y1/wdFaDr+ni3TXQ6RaCYrx1xn+TBbgTKr/xn/9ujWaAff8rjEfghH4Gz/92/c/wIU5HUb0HXgddXKtbSYZwDH/EYhQLMab9zOHS5xdHUxjC/6DBbeCERD5CjXl9AcS3FDgGAnN5ckweI4oDF1I3/UPJRckX3HJwRXy8ou/LF8zhKFKUrhQeId6gvchP0D3/Srt+8aQGArK+tq6OXog5FTsw8iYV63V0VhzBBn83QgM8lsNB2d/3q2dSTSY6V9TvAfu0tJ0hglaveace4VSR/1LaXXvqgDHibrZaKj6xhpdmBbWwge7iJiUkBgLAWtwWUwOwgdqI7dZKuDwW9iR0duvEruvPIYJG8DYZLUDyKMuyrFHoDAOHYkfUI0CMHw1mndVySNaxYPTUmNDs1W1sHRKmblZ15evrMWXvm2Welk79z59C+/vWvq9hIo0W9wX7qTRTzBZIydD+jd9/UeNN1LIPR7pGNej0xhBpVzLubNh3t22iwKwD/7OmSXb58zi5cpGOava9s9epIbMvKbMPKC4yYKWg2Jdmyuz+yg8OhGgHevnHoBQxDeqoipQbAIv62Go9QMPvkn/wzxwAQzF2X+4sXEp0dkdilifEbDBD+ZZyffvpJe+bqVTu6dd3eefstFVU1dxVjxPwZWblSUrd1Tb4nLc1HvAU4vtGwr7EDUOFzj/oj25s0VHxiP4QBAgAyG7skaY1mj9Q4wHz1JpXlHgqLC+bDpcuXVBjOAZD1zXU1w9TqFMVdAkuxXmJpxFi9+923dT9Q6AUAoRCp3wkMFngiHAdAOI8cAIkmF46taHzIjGcjNtI1U7Dh9/yyi3YpfRUeIBFL5wBIXB/AATFJKBIlAIQC5kc+8hGXAGm1CwBEjHPF5c5O5avodn+EDJClBNYSAGENoSD9xS99yf7x//V/OgAyGgpAiO7qY8VWmuFUpPeGFgFVyt2WwIfytuSlEXGv5mcVZu1StphrP+/1bNrriQHykx99wdlFSMQMewUAopixXBcAMp5OBYBwzLt7dzSn262GbcM0qlSsudGySr2aWmyT/BYSrDCKypUCAAGw8PlDnDpTLCq2Qn+gXYFcFwDkie0t7QexLjNejWZHAFeNpqqKr7X4VzJPYJEAgHCdYZFwji797EDJ9evvaH7s7SI1iOl1ST5HsKVgwRNXc69ubgAyuh6+OtDLNauVfY+wGQ16ZqNpz3rjO8lXx3Mcjpl1gns5ADiOPRh4Aa5HTsKxw/4ICayHAUDYX+Ieg33HGvTVP3zFXnvjtbT+4QMwtEFvWKzFPJ8iOHKAXLvXXnvNAZ6QE0v3UgAgMbfiHlTIADgfMtiZtBDPFZs9NeEJlEvPWx6n1xaiWU7XPvP+8GJ9WWAHr5UyBOcwGNhs7OAFahgAyIztL/3SLxWSPzTpbW9tSbaYz+Z1gL/ELVeuXNE1Ya3QerNYiBHJfcPjMEAAJQEdAfzxySCO+NKXvmI7d/aOqUHE2qP3SeMV57Ra7C72kdQwifwgec5q7hk5TIRluifTOMU9HjlP5OxecyEHW0qi+3qe3kVbg58vzW57e7sag5/4iU8IAIlrzN4TQMmd63uSg2NseS7HAXAGAMJ40MDH3FVsk2pEqyBt5G8CNodL78vVccuBimI9z8YzHxN+JjesItOczb2TXhfAfKzvXgPwMYq8WGB4eW71qtetVgEQ1QsyACQkoAo2HSyeVQbIih9tPhfynx3AXUpU5+MS19/XHK8BSA4yvLYCAPEbVudVSGCxJM29Rsf7r0pgAYDQ0DgZAYDsaj4EALJ356ZM0CVsNUGmidUzSWBpGh2vqenwVlkccfAr/+Y1jHv97IJax+XN8nvhpJ/v8XG+lgEIUAOykgCQo27PricT9GMMEPw/3kcJLAcj8Y+ZWXPhTTjrs549c+WCXb10xjbLSbKVOXm/E4hb+GHGmEbSzOfrXvMpamD5x+bXI597sSesHuLuv/FfPcRRP7qnPAZAHt1YP7JPOvVrf6nwxmCTIXEsAvVKxVqNpoJYX+BdwooJq40xUdBBdQMAyYvQoqonAITNQBRy9A9FL6RbyOWqovsgB0oIRiLR7veHtrNzYPV6Vck9CyYBXv78+D0PfiIQj0A26MIEviTLACDr7eY9AZDQss4BEMYgir4OvCy1BO+6aA9kgMj+6lhiyCIRm7E61OeuwxnBWp5ELlLHRXRnRlcLxyFDVPRpq1UFqwR10d0WGyQMCElBkdDQXZvM0yPokWZyZRlA8XeuPUGKWAopoY0xDxmTCKgiOFEAny2yui6aO8nfJT0WwUMOiPBe0WGzGsjH+8bY5OBbJMe8dc4AKToJCXBHyLE5a0nBN14kqbNNY54xBpbmdF5kD9AtzjG6YDxWiADI2QihAR2SWQJAqm4wHywFN0F3ybUAQNiPIsiHJg9Ql8+NYDBwDIAfBJHq+pJkijNS8HPBjJECDzR7unn1Ptq0vbiEJJabjYZ5oktiKdEXEDKz0dANyEX9n80V/FNs8TnF/PGLGHMwpP39HvQ5FIANhbfJbGwzujyj2yl9vmjA6tAMkCyxNlxQt+iy5b5zw03vls7BDl2DosK6fDx0RDmeJgUvDDCPmfV6oMgxkbQD/HIPcDTxPFGY53P7xt/9rUe2Rj/+oMcj8MM8Amf+3q/e1bUYpP0cACGR1bqZ9OZZG9TJlwpnvAYGyLcPWLN6AkCQLZnMFjJBV1PCbKEEYxUA2VzvWA6AVOYYU8fSkAoReHtoIGVZrZ/uBkDKkl3R+ldtW62zbSGBhQcIAAgl8I31DUq2KuqUy1VbX9tQ0erwwPXZAUCm096JJugkhjBASCYZA9aUVQZIrMccL3GIlWkg8S4zis/ERgAgp0+fsXanY/WmsyinsyPb2lq3jfXT8PkkTfTKy98Uc2Rjc12G6ayvw9GRAGk8DQBEALkPD4Yq6tncJbAkK2o0gCQJUAEwC8m88D6s/XwBnvQBHZKMTiQ6XOs+bB0cfIkzqm3rNM6p0NjslK3dgQVYtWrdTWLxmLp85bK1Wh27dXNHjAnGqdEEAKkLNJe2OibBAFbNmlm9LK3wYXdqw/7QBt2hDY4GKkw1Skh1Na1RnUtrutc/tNJsxzY31+3SxbZdvLhh29sb1mlPte+3ymNrlKYmo2NruQTHvGGTWcUODvt27Y1dZyb1zQhjxYgouz9YueRd8do/rKSi30c/86dt6/R5+ablDBAvjhAbLAEQJYGSK/GiKd3EXHcAi6eeerLwALl966YddY9cOqoMqMQ95dK1XCc6k5vNqq4RnZSKS5AcGVB4NTUQ8Zr+aGb704bYnFybYIDMJ17UWGWAKH6X15c3RlAE/tjHPmYXkTep+Tx79do1u3HjhgGAcL0kn1uvqNDM6/LYnGMpABD8uwSAoAEUDBAAkIkX0AE15ktfCsV7YmHTMZtkQzK/QK09YVqeCkCY2XMPuNhG+PktGaGCZBcLmWRHDBBFn1h75beSZPcqcxi8bXv22WePASBIYHF9VfRSUfYHywCp1msqzOJH8cxzz+lUuNfwKfq93/99+43f/N81z8aAoWpT9WJXFE15PqWxOgxg/OMAtlLDlF8DQA58cqouSyOzdP+bcgck2pJ/HgxA1rrafGq10kIsjk997IOKXaulmSSwGN+1TfdQmFbqNpwtbDAa2SFm6IeHdnCwp3UJibutNaT/OAa0RZKQCjJ75JYwuuoNq9A9XmsI5MMAW3MYY3MAkEHfjnYOrHt4JN8K5jz3zZXtdflLsa5FXtvurLu5dauluc88anXWlf+xZtI1zdAhVaj4UWBRQ2OA1xL3wM7tQ7tzZ9+63b7Vqk0BIDS5KV8oLazV8PyKYiBrAwBIvex7hM1rKj47A8TlBXndqgSWGCkppxZIk/wpeN/IYzknwA/mAB4gDwOAaN8sJGdNayMSWG989w2tMc7IG9nRQc8O9g70OHODMYOlCPOBorbmXyoSR5H9fgCImvAyeTveM8CPHDDhnLSzZ8+NXDqK+4rhYQkJBPNCtVQmAF4zDyvJXic5XgAQ9hLu6wBA+Cz27o31dZk7sxczzgDmxC0U/PmbGAyoHGQeIKzrb7/9tgCQ/nBgV69etc9+9rMam698+WX5TuWFwmW+5w12ebHwQQAIMoJgvvm9vBpH5rks4xNjy/NiHfS1f2aNeseqVQeL4tvlshMTJNUj+BuSR8jJwW7hHHm91kMK50mufOfGvtbQ8K4JAAQJrGuvvaY5Ixm/5DO6zLXnktqLxtn4+2S0NLi/1xjG+a+O612gEE0xGQAQ75fP2fg5B6ZirKNGVIBVNrVqKfkYJeC0mlggrBvMN2KQxFvTYT7IBF2Z7Qr7Q8B9BtpEw0B+3vkcKObGCgMkf45ye5XqlgBINBatAiAXL18SA6RRWVMjw2w8kgQW8poCQBbOAAEAYY8uIQ2WeYBozmUeIHF8D1PCXy2w3xsAYQ9YNq1oaTuh+H/S307Kw2B/yAOEaLmylgCQnt3pArjPrFRzf5v32wQdAIQtm8atHAC5evm8Xb101rar3iReeUgA5KFzzCTzetKciusVNbDj8+h4va+Iq6JYtHIAjyWwHvqKPH7i9zsC63/jZz3mJXkjaUjBAe/HIq7uKlGIvRhKoTY2xiiUcxd617ebF/N7IM8KSmCKJGZHSCIQuBKUEhwIvU+MAj6P39n4CDIosvZ6Q7tzZ08J1eamAyDShkwdSLERFsXUzNTcu8/9/WNzp0ARAMj9GCDvGQBRYfbe2Guy7DsxaPPiMwyQkwEQByM8kItNLwKBCAS9Q7OqrhMFEkmvW88XrXphpSTpxdh59/6SRhpdPzGu0dHghtZoeXty54ENGuXulRBsmuj+DIAmgjcFB6kwHsVljjme5+fu7AaO1eUXFkoieA/OI3+uEuLEMoqAjt+XBRrXQuRv8d5TzpVAl+NNnW31mkt6LQtzS9aB319LsCrvKvLiOL45fq30TOmdY7zpOtVeb1sm3GipkuDEJkuRgnsv5Nr8fZy2LoAmASDL4pJ7f8S1ESuj2dT14zvdWnZwgITVocBDvoNiTllfuuWF18bSdFepZOouiCBvOMQ3Z2R9GCGjia0nbxGZRioh9oJOfH7MxdgIwxvFA+u59Yc9G04yunfy7XBQa7lRKjBNOrwBSLk/ja8frmPqV0ddMgm48R+Xvy+fh247AIgbXq4GtjFHY22JbrS43mIPzWb25f/0H36/S+7j1z0egR+pEQAAyQsPWmcDyE+mutFZrA64kkvoNJo0HzgzlC5fCvEHo4l9/bZLNvaRKhkfB0DGc5MEFkWJnAESAMgWZtnyOvUqAAAgAElEQVQUHBIAknnZ2gylZa0ZKaNDylNiKU67FwOEfQyARE1xLoG1CoDMSmabG5tWWlTttWuvWaVSs431TSU4B/u3tNcCgEwmSCwh1zRVvDEajJ01QGKYGCCsLw8DgHCkMEMoXpaTaasbhp+19Y0N+YCo8Drv2dp6xzrtTZvPKra7u2df/8arOkZ0yBut1LE37gqYkKmzJAzGdnhIgTIAEDqOx1YpHSRPJN+TWY+J0eiAjcJIgPYhtRKFbp7Pnu37EQbkHavZOb22s+YACFJY9ZYzBjc2O/KkqNebdvv2ngCQ+ZwGiKZV615QdSkZj0Hn9YVNqsjZjGw2oOg8s3F/asPuRB5vzVJNTIh2rWSl2dgG/a6Neu8oblpfW9i5s227cOGMnTkNoNSwzfqRtat9AVpWdikbq25YqdKywXBmb7x1qFjqzg5gyoT+AbNyYoAYXf7L5hUYIB/+5J+yjVP4iiwBkBgbivfsicyV2GN9x7obAEEC65lnrtq8f2h7uzs6Bsaa8WU8eH0wDigmISvG+9NJifQBjw/6AHJTa7ea2vfGM7ODWUvdt6BqFJdhgACAEG8FAOIFHI+vormBgnapXJX0EwwQ7uWd3SUAsrG14QAIXiv1agGARJwaBYcAQCQDi9sBuYPsPahuAZqNjzFMowkhchPmn8cTGdUzW1nzv88NhgLdx3LWKxpJiqcnWSytT6kJIgpM8RnxWsWqczzXWvbcc8/Zhz/84YIBQr4SoKYfn+c+fD1qBgjzNxggh0eHdwEgv/O7v2v/y//6D30u0XUbQaM87pwdw7/1UsmawWpOTIDlPAYUcVaIM7XcE5BMQDE8UjKJpUwxWIXQxRTc0jY31u3TH/+QG0vzB5pi6Cpe62gODudlOxwM7ajft8PRWPNoMOjpuABANjser6vLnea92VT+TIqJAU3Rq293rJIawZD00zXlf1P3VhrsHYn9NOwN9DfO62yrKgCEtTAkj1ttWHUdse8AO7gHqvWWZB3ZM1ijiNOHI++4rgPyIh+dutcZk2F/Zvv7Xdvd2ZOvHjI/7p1JNL6wejV1asMAAQCp1KxecgCktKgbEkRWntii1isAkGCIA3xoHJNEdBR083wirhlzHEYGAAgeIA8DgAj8S3kWITr72R9+42sJAAFccQAESbGQwGJOcDwXL17UmoX0E2sAc6C4p9Ic49hOYoDAFmV8BVQ0YJ8f953Kc99YV1aLwDEWHL9k7FKNI3JETNC5ZpKa7Pe9FmHeeAcAArjP+P7iL/6iA3Oso4w35u5IaTeb2isAf3k9oCiPd2kUTKbrBBm8H0bpeKG8e/26JLCefvppASCMzZe++GW7fXu3yEmWIMNyvcrXtMitVov9y4I8jQWez8cYxHNXC5RRr4kaSTxfa12q3QDaVQCSswI7bCB/LvdWMA0AQA4kwQ0AAkuOMfOcneYBl0E/CQBh/ASAXLsm2T68LFnDchCL66jSSiaFrTk1XzI2Vs8vxi0/rwCU4m/Hxla547JInueJ+dqYv18+xgGA8DftKexns6HHhmGCjjRakuerpGN3doLvZ/cHQPyZqjVkoMf3AoAc2zfvA4DITyQDQKTQkZg8OQBCDHrp8mW7AgBSxkepZrPJSCboACCYoBMAA4Ds79zS2leZeW0mGCDae0/wAHkYACTu/zy5OgkUkaenmmiWX/cCTx4GBFENTXFFyYYAIL2+Xd/v2Z2jYWGC7mPNM1L2kc5xXirbPOUk05JLuFdZ/xNgEmbpcaTiriQm64kAyLRnV6+clwQWAIjqWQ8pgfWwSWml+Pxl3JXfX/E+qwDU8XVjWRe9FwPksQn6w16Rx8/7vkeg9df/whJFTp1TsZBEUBId+S51lYzBMkmjCO5lrL1C945kIjbRCH6igB0F6xwAIWAmoAhd015voISYDvbNzbUCAIlNLjbCuAmjeJkHfNGRJW1OArV+3xq1srUb3hEfRfu8U+ZBAIgXRe8jgfVABogb7Z3UteLndH8AhMdZzIsietYhwnvKv6VaLRgb9wJAvOhs6oyhCB/XiOA96Os5wMD4qTMqASBOiS9JMoMUHkCBhCSKH0FPLt43ySbVE7MoNLQ5vpgPUUgPACSYJ/wbkgdFYJu6m4LJEl1b3i3qBYUI5CIYnCIRRYEjdSZi/O0BuJu6irUhhD0SwWB2OKsjApsojHMtdG+EYT25StmDRw9KlluY7gkkpxZO29b4q9DvzKZgGUTXJOeFfAjzNJ5P9y7Xgb+5tm/ZjRvTB/k9gAb8ge3tHUjqg0QxAjPu01oKbL0bygGQuPcld5E0v5mjozFdylPr9gbSo28BuMhM1gGQHCjwzjPmSOoqTP4v8TzmylHv0Aaj/l0dLMtNMknVBB03QJBUnGg0lvrz+eK3DGaXQX8esCpgtJKkWOiEzVlRPBbJQ4xzzN243gGAPPYA+b63nMcv/BEbgQu/jgcIzISylatOo5+VvXAxSX4gGA8DQCDX1OysGR21eFfUGw7a9vBuGA7tzuGhfeUNl/kZDEfaUyhaTJKZ8GTO2tFz6Ym0frUbZdvaWLdTGx3bbvmeWp0DbntCnNDnwgTdQRBvAijLa4Ci2CxJYJVxHtAVmlVaYoDgTfHkSx+3Gzdv2e29HWeAbGxaeV4VA4REb319QwnOIQDIaGjTyaFNJj2ZU5uNnQkxJHaiIYSOdm8uYQ8NhioPcrzyFVNvSEXCABTzMXDHD4VCFBJNgBkfeuklO3/hnHwd6rVKYoAMbH29Y83Wtk0mNdvb3bdvX3vbWC87a00rVediz8znI/mBADDAsmCPPOpNnOFHhzTXbUbX4rCQq9TamHTnYRsy/hQJ8bgIuRUejyScWILHPQYkuKxbabqhsWp3Sra21rTOetOabfbJsm1tbtiZs2esUW+pUxqTZqS4tCfLXyD5otAUQmd5eW7DMuzEkUypYUXMxgubDB0UaVXqtrG2brXywhbTkc2mY5sMb9ug37PFvGd4iG+fWrcL59dsa3PTzm0MbKs91pysVtsOTpRhQAMalW3vEKmyid26hUk6Xc4jm0iahuIOe3CAICUBC8/82E9bZ/OMGCo3b163b37zmynWc4lM9u7YTwp2BSbosHEoyg7xGGjZ5cuX7Xm69yc963XR13cJOIprFEojHnGJq3VJfQEuLihq0yAjdq/7BsD2xBwdQKA/xw8FBshCfgW7Ozs2T8U9tMlpylAHo7d/Fpr4AkBKVfuxj35UDBCuDx3l33n1mt26fcvWNtactQPLsuZzi0Yeb3gCl3HG+O0bNxXz6I6VCTqgjUvELWb4FmA6Hw0p3ozC/BeYRuNNeozfi30/FY/CIFjxRBkZpZJNZ95MIQk+ea6klUHP8dgp5q7aT1Izhdi0CXwM8KQ8q1qz0VRxL5fAChP0yDfc/NQbyJTo6/eqzgPgh3FCTq/M3HkYnYqH3Dtk+j0aKn6HAYKczLPPPafP5YtC7G//zu/YPwQASU0dXGPmk0o1hdTqwmoAICnWV+OaGnu8+UnAB0XpWt1a8ulpOKCb2MwwSwSuOJrk7z+ZGlyc7a1N++THXnIT5CYcoFRkr3nT0GC6sIPuwA4OD+1oBHg8Tw1hc0M8oFH3+LpSh5qwENgyVHF7ZiUaXARCdKzRWdO+o5hbxsNlK8+9WWfWH1uv27PBUd8mA0C3hbXLM6M7Oy3CzppuUvytSI6xNxhI570/mmhvWuusCSRnT8BHifOXfHOno3utxPuJrdS04XCme+3d6zv29W983QvDagaEIcc8Y47MrSKVhJo1Si0Bv2UBICWbLkY2XrgUH/OF4nunsyYWDfc+n8l9JsAi5RMurwi44w1cvJb7lTnwzJNP2ec/6x4gJasIFIGhgpybmBtHXb8fkwiP3yMmQAMABAksMeDK5hKIw4nGkzWK25194vKly9brdlXk99zHvyS1k/YUjos1nrFWLpFyGRig5JPUAngvzjcYSJHL5cyIyB/yezkvxMGyZ03jfASspFyUcwgABKY7V5/PpFgNQwgg51/7q39Vf+P6chyAnYMkLR3m5jRuMJZcCzxAlMfP5zYYugIDY4631LvX31XTB8/99Kc/rb998Q++ZO+8c6NYg/Ji9irIEXWVvKiYjweP03yh+COtY8Wal+5DN90uSa6Qn3mcayAVj9RApnVU+S5z05mzx8d4uWy5h5WzBA/29zUnP/nJn5BPEmvAsjHSZR9vXb8t6ebt7VOSEBUjsj+yL3/5y9orAelYw1BjVJNragZVA1ySPON2cZ8q1lMHMOM72Psal2WXXLEeKS9M4E3ROKfJSe7rTKwY5yJ7j3w0A5XiOXnuGHl21MZmSPyN3B8NhQaXekSCnL3V5Eca8khFR99SxsAW6ecoOUetKwzPi7kiVQ2PgaOWwvzzxH7ZLOA9A9KWSqdW1c+K3XPJrGCYJLUO4hGYbepRSP6tnDf3PmvsxUuX7Mknn7R6CWWJhlQt9nd31FzxwrNP6d7fufmOIYPFPVaZUYMhGvd1L008Xa0CCpIF6MlNDqvb4bEtNEmtF88pri0g9XHlFtebSF/HflzZlE/YowErABnwm8IEvdcf2PW9nt0+GngsX23HivdQAEglB0CSVJe/gVYt+IH+G/UprdowQNy/b2MxsKcunLWnLp6xMw3fH+vEGnG5TxjHpLVRxETRVRoj7qfssZtyJtWrjo98DgTm90oxpCtMJb1jEbdlniLZ+N785f989fL+QH9/LIH1Ax3+P54Pr/1bf7ZIKLSxibHhiUB090eCpUBj6h0uMYELcCQlWpIQyjfcVLCMyZ53WEeQknf7R0eoFtSkNY0E1u7uvhIql8Dyjrc4Bv6NIEgbYWaMzPFFkToCdgJCSUJVStaoeTK6CoDwXI4BaQj3TwiTdExBl74H78UEXZ1vpZBJWiZgUbBdlcCK8QrwyCWQlgyRVcSVrkaONTc3j0I1V5ouF/bVuDbRYRd65NDdowCcg2HRfegJjRfVtdnKCM2DkOioCTCCx3MAhMCT5IC5FqyT6OhbggpJO1xdn96hw78nBcDRzcNc8ID8uO8Mf49z52cAkGGvpyJPkVBLHsqL+lwX2h6UMKvzdQmA8D4Bui0ZD66pvgyCJD9czEWfq94to70IOvtseZ/pnsu0WL0jx89fYxxGkymJCXCOewSTcwEn44kKJhjG+uvQVHVjWoUQScdZ87dcUfAV1zz8TeI+mk4oUjDWPteZLUAH6ChzT9CtGfeBugxS4BlzF3YK39Ft5QWfMEUvW2/Ys1HGAMmDap+PvulqYxX44UUIfmc8KOgFYBavDSDPt+kwPncJrzyhF8g3nsiALjRNQ0vYA4tl92OeYOR//79/7e/98SzIj9/18Qj8/2wEnvy7/6Gz9Zols/rCBuOh9asUkhvWw8S2UrHO+qY1tkmOnrLTF56y5vq2m8pWatpn9w/3bf9g327eumFf/kM6IW/buN8VVZ1C7iSBpVMAkG5f61C56t3GNDFsUjzf7Nippid+jWkXzoQZ5umLpMEfHiACepNUQLLLBQBBS1f7B/4OwBalhtXXT9kTHPPVF+3W7Tu2s79n08VciTseIBR1+Dy6g1lju0c3kwRW12ZTpLBYB90UfDqeI+8uYKNadv16ur8oQE6QMArPA9Z9LX/ORmH/7s9LkgNT13+zbleeuGIf//DzdvnieWvUzMaDPX/eUVeFq63tqzaenZIsxzevXZc57/pmxcpVjmVoM7Tn2a8ndZtPaipYHsmnaWz9+YEN510Vo9uVjWOyG7H+cr6s5zyf/SXWxohBQoM+mju0Bs/MmtWOOpVrtZkAGUCQes3X9UsXLqnYL3mYd+7IBL1SblsFLXwxGGveeFFlX5jbtFy1sTnDgCKVpB8By8auf18vl7y42sZImPhhYIuUcE+nI5uMiSdmtt5pCgi4emlil84t1LmKQbOkM2cjFVa0D6bGh8PDrr311nV7882bhh0H9aK1jXWBUrBXEAyiOLbx5Kes1NzW+Ny6dcO+/e1vFyxQ3q+z1tYcwGeLYwYswpyZYtpkTFEB8KwkmbMXX3jBDO+TVNiMGJZjjLjWGyEcUIOBEgXQiBcxT+f6sOeFXChzhTHgfrt584ZiGK4PtwjjxV4fMSpMEI9dSKwbYoCcP39Rn3nr1h37zndeV9Gq0a6r+71SpbLjsdh4ArOGexPfrYkKqIOjVMilGEQ0SsyS4ixipdCxXI0N8j054o4HLZlImi3MY/hgYhRFJFWePA6PsQIERMM/4iP/lwK8F8VqVlaBj+IeUmDc38QQFGkj54gGnLgnvNHEwZtgRRG/UTg32C/vEwJCsWxRdpCJLwCQ6EyPTmzWhd/+7d+23/iN3/C1KZf+SvlUjGkU6iIW1TgRzzXqytFiPgULPADdYJYEKFpcq0XVKuWGJO8+8uFn7dy5c9asm9VRtGNNGbhEcdlqNhq69BXAI8XnSs1sOILBfygZP46lX+tZqVmyZhMWnAPB0cQEiNCquzdLo9ywWoUrBwjjcX11UbXRYGTdg0MbHPZ076APz7WV30e54v439ZrW6e5gaLd399TBPxzjAVKxjY0tO3v2vFiBk5E3XCEdfWp7u5DYkywiIEapJhb1Wzf27Utf+pJ8IFTMVcOUx6n4rVRh3JSr1iw58FKeOTg4tYmNSuSkfp9zbJwb8y5+ZkzyeZszHmLuAXTg2/T0k1fsT3z2MyrEw0rf2cHDKgNADruJNenFYr5ge7CmAYBce/1aajDz5i3tQZjL06TQH4ih+NSVJ/T7a9euWfeoq72yACxVOEysL4C15BmD+gDXcDiGkeYG75wn91QODEQeprU61Rry2kRRDE9NfsOjrvYI4XE0jZEL1T2/5PrSvDBOYJtAjP7Ajg4w627bX/q5v6h9gvPidayTgGEhgSWpuYMDmaBzT0hOT2oA3hTCcTOXkbvCBB1w8MUXX5SXEgDIV77yit24fquoa+TrXKwh8W8OgMR9GmMaOWjkpvF7/MvzY1/m/SKPy/Oo/F4v1t8EjsbnaC1La3qeDzeqVXk+tFtt+6lPfUo+J8xvrh3zkvnB17vvvmUbG+t2+tRZazfWtTaOBnP77S/8jn3ly1+0WzeuC6woGZLOM0kmL8reYFmvrylXtxLXDjWMmVllUjCFQiUiakOx1vN71I7ycYu8L99Hoi6yOr6re02MR9xzfo84o4n3EHgzHtiof6T7I+oYal6oJMP7Y8CSf4JAgZWvwETcdWhZh9OxqpMn1BM8vlXcJbCfx49LG7rIRGKRCB1BFTs1v2Q1PgEqZd+f1fgiZiPH7jl9ACDE++cuXNRa0kTicG1Na92Nm7d1Xzz/7DNqmrn9zpu2d/tdsfiqwz0BIBT9YWBzTLOSx+vA5DRqCApJHhcP2ucf5vEgOp50zVfnxOp8iN/jPtR14ti5FuWK7U9Ysyb2zs6h3Tzoa9wmc/fAcqzrwQwQ3s+fBzCUFFkEhKTrqDHhtwBAFtYoec3iVGVqF09v2xMXztjFDWJRsw0ahDP58NVzyuOTY+tyxqxdXXNPGqf8HjvpOqyuYf4c9pUlGJWP661feWyC/jDz+fFz3sMIVP7anxZiHN0h7s2QOnySf4FPSi9E0r0lw+fUyeHgSNKLTOBJsbBk+jSxmSxvEi/Q8nq6Vejek1amfudzXI+SQILO0MODIyWhGHnyRRGz6OBK5y96q6SZKBjTReJeE5H0SLM2NLfHY6uWCDQJll3GKYqkAfyQ/LFZ+e8AKXQaeHDt0gMPGPgHMEDociLozIORY2DTigdIHpRo3ChgoOGdKL0KlEOHmq6tpptDRndm3qkvI2g+X9hweCt4UhBm6HSGkOhE0hbMi9joU1NXkozy66h5kTZeB0pY3KIg7VeMuUYBHQCE6xHASBz7asE6/h7MiEhSI7gI0CsYIJFocp2is4crFQUC3g8AZNTvJUk32i+86yyuLV169IpxvSNh9mN3U0t1QKTHPNCcqNsm7g9tsmKAeNfVKgOEBgSGJuYa8xWWR9w7PsaZpJb0d5eAicuOjAV2ULChw5ikcXt7y06d2io+FxDCtYzpVpsUHU8EUrryheGZd43EnB8OJzYaonWL4XnTmo22ijvSi4bWrXt+yV6K84g7IgCQkFWLRMQZF5gZD20ymxSm8c5AyTUiHQTx40vgRwAg8oVB4xkALcmSpXs9OjljHLkeFC0CUFJRCDmFo64tZjOXY+l0im49dUKl9cWDR+/azJMAxun/+NX/5j2suo9f+ngEfnRG4On/+m95UlnHOHx+DAAZlis2rdZsc/u0Pf3SJ+zsuXNWXzttsxJF94lNFu5xcXB0IG+D2zu37Wvf/Ko6VDHFpWoOAEICyT04mZkAENghDweA0E2eJGgSqO1pSHQDuwk6kAdJDJ8xTfJ/41Ldamun7ImnnrYzT79ot+7csTt7uzaZzx45ADKpNoz6MylQvVmXrMiLz16x09tIcY1t0HVj3MP9Azt/7pydOvOclSoXpEP++ls7AkDWNspWqvRV8OzuuwbzYtqwxbSuTubeDD37iQ3tCM6KJDLLUzqPPdDJCwIkwiEHEnr00dzCuikgpe8MP+23xCjThUx93ah3Yq123dY6TWs0/F64cumKDGTrtVYBgFQrHatWXE4JBrAKuDWPWSaligCQAH4iPpih2z4cGDs4wFithuQYezPcHmeDTifsn32B9PWq+6U99+Tcnr5cs62tTVtfa/veg0SDEjTvVlbcuaCQ1VVTzmjksVOzvWlr6/hvEJ+6Sf10/XmblDrW63Xt1q2b9q1vfesuAISxAfRYBUDYe9mLAwD5wAeet1F/v3j9arFl2RTj3ZgAPxyXy7G5sXnESdEIIvCw3dbz0Ww/OjosvOMqMs/1uJxGCC+qhjcY8jwNFf5XARDu23qrJmYDJrwAIMwBABBiIEAsmbAfHVnv8EDxl2oHqasROQmfbMSRy3mXJ8Z5nBDNFycl5Plr5ouGzebemJPHl8UqXPICT8TSkstJ8UbxfDVG+PWuLkqSwPnQhz5kn/jEJ44Vo6MAHSBT3Dd5XPrDAIB84QtfsH/0j/5RwUIqYpyMUcP4kEMFWzjiaACuZrutonsRhzNfEnOkaEgjH0hxawBMyP/hT3T69Lb9+Mdf1FrWbGA67N4Xk8FA9/SgP7bJyGX33LuuZsNxz3b3MPC+bUfdXV2++frM6ut+z0VjjDfSMX8poVWVR55aO6WuZEW6My8GVudVm4ynNu4PbNz3e8XwKEG6arHQHqVx4QDlIzKxO/sHdv36Dau3ADDd54VvxYkLZ/ZtbmzY6e1Tatir14c+hs1Ns3Lduv2hvX1j31555RXrj4ae79IhX/MiVoWf6cwv16wJA0067gAgJZssWJ/xZXIAhDnGWkwMGwBIXmhi7gbLLAejHfC8aU8/ccU+/9lPPzQAwj1MTrMKgHCvigGSmgslu9zrCwB54vJl6x117dqrr0puDMBA1y2xP5ztqARHhtcUuAHXlL/NyzKWB2xg34jmtyjIRZwf8otxP8e55v/y2OGdHc83uaZJUpHP4ou9Dy8lvdds7iyO/tC6hw8GQDh3PF3w+ABU5hyDASJWRQJuKAQjfRYACAAqAAiyWC+//IrdvIE59HFPguN50bJBK79fYxzyJq18rYu/32t84r3yQmdel9AxQbvKWPK6n08AQFB2oOMfAORTP/mTAonJhaNYzr3N8dy48Y48rs6cOmetxprnn4OZfeFf/LZ96Yu/bzevv+sASGmk+4P/QMil1tDwuWCA2gvkDXnsOADC8eXjkq/D8ffVfSMv4sZ6ne8j+fvxM3OJay+QI/OWWfVSmcPGGbl03R8nAOI1maWaQwD27wUAcVDFa0sB8PMZqwAInkvnLlyQX1mzbAJABsNxAYA8d/VpXbNbACC33pGCRHW0p7iqAEAEP0e8XhUAQhwSQECxX7/HHyK2eNDb5PNhNQaJ1zp7fCZvKAAQGpXevnNwNwDykCbo3w8AAqeXuXiqPLULp7fsifNn7MKGB9Y5AFLUe9Iak68hEb8HUJo3iKzGBvm4xfOOjVWyVcifl+9Ly787ALJ6j/H7zV/+Lx90eR7p448ZII90uB/Nh1X+2p8pklQvADuFMDT2RaVzYlphQqybKBliBmNpSanz406Yif+SASF5d7YkDaSPuzQ3jiQtCqb8SwGXTZOfKZp7Z7gnY0KHtUC7RjHSOyzU0QG0NGB2mR9PTtwnwZHbmYrwJwEgFJgHAwAQp+d7wdtN0B8KABGqfjKvXaACPhCJxh+Bx3EABAksTwCi4yMP6AREzb3YoM7QJEUUC5EkCBKTJSj5kfxS6K3T/YLMRupq45rxPtIrH42tJtNsR+P53OiSL7rp06UFTJFxdaJKQzFeJpkO0HBMfo5eeGLM6faS7MFK1/0qCh0AxGoAE7/zOO+9CoBEt5NMZJN0R8HemU9tOhrYDIp+0jYXwAEoBAVbXcLLhFl18CRn4HPTzc09yAwABAaIXy/v6FqCFronMsBhOsWI0Q0bSbYYi4aKAz5H430jiHVa1dLvxe+ZucAJ6c0eHam76PTpU3bmzOmkl0uHtAfMgB+cawAEM6jgonI3UhLrkl90cPJ9eDiw7tFQknOYxm6sb9va2kZh0u5ACQUa/4rjDhBOgMvUzX3z5EQFC4orpbm6FL3T+ThtN97Tj91BR4GvqfjAPCUhjs/iOsgsFTBR1PkEOEGdTWyOIiGn02s0tu7egeEDw/i1YM200Z12xhTH44Ufv64RCPM5cf/847/x3z6aBfrxpzwegR/yEbjw67/mUjlIeFTogB3ZpOwMkDlAcrVua+ubdvbi85I/mpca1h3QBd61wdj9vg66B3bUO7LD0dBuLqZay6ajvopR6nqXlJTZeDoXADJEpqLW1JrQbla1RuUMkPr0SEmJZAzvAkBCyoE12SWwAgDhL7Au+BcGSG1tWwDI6adf+AEwQHAocQbIcFG2qeQJvBOss962y+c2bHOjYxpY77kAACAASURBVK1a2RolL4bV1+lGPmed9Ss2mZ02tP+//foNK6Mn30A2BV+SiVUWvnYDgMwnDXWr9mWmPbbh4tABkLlZbQ4A4vuY77e+JiO1Et5cIccU+6gAEPT1kZhUnIN/yUwACKa+JNFWQjKhJnYGAAjv/cQTT+q73Vy3O7f2EwOkKckgQAx8QFiPy1Xf+7hOk4X7aCCxQpwo2abxVL4byD9RYKnSuSqmJ+cRYAb7IaAIBRaPH86td+3i6bmdO7tp586e8ninvLBKyWMXZoXHWd7JSnI/mdAN3ZVROqwIigLYqBCLtC59yqwOA6QrdsUqANLuuG/LmALsCLYkRZSZG613vfmGvQyJkA88/7w16x6Le8OQg1URZ8XvagAql1W8I7YOfxY62gFFKC7GewD+eLx3VMiV4hOmwpHO2eXYet1+Yi14zE1jSL3eUuHu4sVLioNgR33nO68JuASgA7AKBoju2wSAuE+Yd/X3Dg4lkcHeDtahuDWpYDg1mcaUlE+ssiPyvxcJSuYHIrmG4kk2mwEALZuhYtw81nS2VcQx/AsOo0PJ2KAhi8XjzUpNHf4f/ehH7VOf+pTG0eWInNnF72IOhJ9Ieh/F/elxfhbLHcZN1fOa9+PrYRkgACAwQKJAHmBlxJ+RRxCrN5LXTMTZ9WajKOpyrpKTUkF72RWmokbKDfL8BlACVhEMkI9//AW7cuWy5KwAcnk53nzEX4BsMI/9Wnkj0nAM+w8Qd2Dz0lgNPXvTAxvNfR7RwexAS1XNSDQyI6kHg2CtgWxfVU1ffHNv1azqsaXk81w+qz5Dgqqk7v69gwOXmmtwvjWbLUp20O05q2YwtjWK8tW6gBbuwXZrQ2wBJMHw7SPWnZeObHNr0za2zlul1pKn5bu3juyrX/uqHfV7kkKigNtqUcxdKC9lzapX6hkAUtWEnKOVU3dD8/C1ZD0lB2D9576PYlLMswCG4/pKfi4BIE89cdk+/5nvHQAB3M4ZIBQUOR7WLPJH7m/YE4ABT1y67AyQ114TUy+YAAGAqK9ZgARrvIOnklVDkrjeNvxXOD/ulcj58kJe/nPcP/lcjtyExyY995Hk3i6AOeX2cxtN/PjFAlqYxnKMB83BoRhBf/kv/vyJDBDuc14DoATLLhggrM/BAAm1hCUA8qYAEsABfDIAQF55+at28+bJAEi+LkROuAqM5Hl0/BxjEzm+p1vHZbfzMcsLnasAi6SwMv+kkwAQ7Y/lspugt9r2yZ/4CXvppZfEdIgaS3iD3rr5rjNAts9qz+fzBr2Z/fN/9s/ti7//e3bj3XeUW5ernlcLAKmwt9atscIAUT0IBkg9eWYmn1Ct5Ssmy3mhNv85xiz+5VxWx2N1XAMAiaaPqF+FX02Ry0+GaugJAGRZI7gfAyTvsE3NANEfcA8GyN0ASPJoEQMk9kdne+QNvBKETflyAP+xdz08AFJ3BsjVq9aqwJBsK0a6eeuOGCDPPP2U6hw7198SAwSgrDrad8m/Ob4XxLZE5McBkPebAeL3wMo+lW6CvBC/uq58bwAIDJBewQDxet9S5iy8PU7yAHlYAGQuCSzPXQIA2S5P7MKpLbty7rQAEM5hFQCJNSDinZjjcS/ka8XqeprfI/HYSfdQrDGr8cwq0OGP5xJYSzGym7/yX7wf4dD79h6PAZD3bSh/eN6o+m/+uSLwL7rR5YHgHeHKfiM5OabblvQ70yq6Wpz21zuLPZKIuCmKgn65ZJWad17xTWBGIMFGGZ1FKt6mv3tg68/Pb774u0ztBoMCAAkQZRXFjQBCAMgco6AlAMJGFkXyKPKeBIAEMHB/Fsj9ARDo2TAhclAjD/BO8gCJBMrHwAsBEbSFQZw6XMR48OvImAYAsiwal61RqUnWIYrDwZiQ/jrmY4kBEuBFACAFQJFIebGgVlKSFIAMx6jAMnVI5NJVYqBkep28Z96pFO8ZAQa/h6l5HtDzuhwAiYAjFnfOu9/37mHAMxWJ6MZRNuGgQNH1l5KnAGoonkXiNZ9RgF8GjyHnFJ8fAENoLOcAyHK+LqWVphM8HwMAcfCjmTw1uA5e+HdauR+fd0JHUgneVC67IS3nQwGIDurtLRggp1T44TvmlrO2HJzRNUGLdIhevNPny6KdlmXkd+PGTdvdxRS1Z1tb69Jm394+Y5ub2+lenLpJcX9QFGDi3o6OzJBnY26GxAJ/8+MpWbmOjmswPu4GQHIQzOfnEgCJa5vfN2iwC7RNAFK+qS+ZJH7uFJuOdg9sjExK3aXYuHdyfeHo6MnnciT/3EP/5N//+z88i/jjI3k8Aj/AETj963/DC32VuS1KeHZMbUZxSt5QNTE12u112z79lLwJxtOKHXWHdoDPQQJA9rv7dtg9tN58Znsw2vp9m0+QLAIAoUDqNOkBEkGYoI8mVq639LmtRuVuAGRylCSwymbzkyWwXGV46QGCBBbrBhJY8jwAAFk/ZVeQwHrqBbt5+7btHR7I4PfRSGABgCCRNLBppSa5LGICmHMU1s5s1m1rc81Ob3Ts3FbHTp85YzWAavxJKqetN1yTB9S3Xn9XjJdaneI4wAZ9dQBKeGM0JYM1nkytJ9P5sQ0EgPQU/7XKHcV/OcOA/ZaOar69gO+SotHowL+hpx7xitbw2ULmmJILK42s0UTbHQDeAXTk0fhuNdfs9vU9+9rXvuagQgmAm+5gj2XKMgtGh6lqi7JLqNEAoDhjOhebgvnD3KFwRjERJhFxnCGnQaF2PrFyiUIicarLGm3W79j5zYmdP7dtF86f8f2gQge8d8HT7Rp7j/YjeWTVVfAbwgRRKorck8t0ti992hb1bQEMN25cPyaBRVcw0pWMz2QcTSxuOE739MF+GB07AHL16lVbbzl7ImLiYFdGfMzvuZcesYGKxsOhOqiRF4sYCkBqb29H40RxQlrrKsg7uIN+vJpa1JU78m5sPDTEhqxYq4m++yft0qXLBQDy6quvyUMAiTbFWEiVmUvVBgDCZOKzAgAJuRkQh2MAiLSwlkWK1SQ7lrvVGH811l/GkS6VEvHPKgCydCZIrNOwLM013/WhHrPUSmV1+FO8RMOf92W8AwCJ36N5Is+BVJiWh4PLkf2gABAksH7zN3+ziLvzuCov/lC0agEGJulf7lWujCRvj+nFp163rMjqjVFL3wCNYPKWw6voIx951p544oo16iSKDkjORsmgdg74QWHdGVLKQ6ohG7MQAMJ13B0dWG8MmwuJQG9QIx7kNQCK1SpyW9vWqra8walU8dyH8xFPLBVdiPHp/E/a/Ifdrt26syP/lHkF0K8uE3T2IACEO7sHel8ab/DtYS5vb53RmqOmMBqmkIGrDSTzderMZas3vSv65p2ezJ73jg5tpCYbvC68WEtuwlpTZ98suwl6BRlHZHMfAIAQy0e+wXUKcCoKs/yN9QIJNAr23zsAQs5S0roRAAhAqsytEwDCvQ0QAHgAu+fKxUsCQN54/XX5g2j+5PdV4JTVipom8BLAH4z1t9FC2ssl+xiHyN3j/mU+RX6a1wQiH8mL/fxcVR8ZAEiC6rzuqzGB/YGpPaAs84Q1k3MAtGFc/8oKAMJ9i78T93CMKed+6dIl/Q1gK76Qu+K8lxJYb9pwPJYEFmvI22+/ba+88jW7eeP2AyO5ZVNc0uPPXpHnTfl4rK6LeZ4UYxg5U6yZqwVf7mUHgZdSxDkDRCAoAEilLHN4AJCf+MQn7IMf/KA3DCIFljw52cfv3LquHFUSWM0Njc+gN7V/+k/+mf3B7/1Lu/7O226UXXWAkJaHAEDqdWeAlEoocTgDZJ4ksIocP2OAxDnFueaDfNLeEnn9SWORvzbqE5o/ALepGTPyybgH50hurgAghQRWWn+WYIt/gkPyOuLoIi62RDlBrBTxBXAkBkiA6ck6098hAJCkTJKfdw6AwDTOQSPJY6fG1ZDAOokBUq3X7dz5CwJAOrWKgGDWutt3duUJ8xTrfKNhu3iA3HpHcVkBgIQELTGupXjdqmpy0ax7HyWw/JrezS7N53/Mk+PjsKw7Hrs38IADkMoYIEhg3dg/DoCoITZ8NO5jgv7QAEhq1AJMKQCQ0kQMkCvnTtn5dWeArMGaTvdsXPM412hMWK2prt4Tq2OTry33WrBOBjuWz87rYvn9GT/f+OW/88C18FE+4TEA8ihH+xF9Vv3f/vPHOkZymSSn/FN4Pe75kS8OBKxarFNQE8X3AFBYvLx7e6l/WyQDLIAyt3RWQGwiSh7bLkGwLE4vjyFu2jiOAG7UCdjzACuK7TwWN9SxoCvpDmKCem8GCICKS2CJEp1JYHk3QzI2vOe1+t4AkAjWiiRtngrfJzBAlLirI9PNxgk+nQLuSS/jDbATAAh/i2RRnwMDpOK61lG4iOQYGi/jCG2XznoVtwQgNBLzxTcP35aXwRAbIF/R4REBa1A+I4gtFlcSmqRByt/CeyQvbHNs6iQ1U1DJceSBRgQq/D30YWPT8uIMAAgMEJL7qrr8BRRVofVzAk5dXQbUyZRc4J/LPvBY0OmDhSCTw3bbC2bJrwOjz2AkabNTHS06Zx2sCrBpNikZ33SqMU6AH3xH8BasKHl70OkppkrSgxSwxDEnej4SE1C3k28O4wQThO+45gL5ak6bF1NqCAAyLOjz6KxT2FBih9TL7T3b2TmQ7Igo/ZunbHNjO7EuvPsMlpCzJJzCqMJAYvX4HHZ6sAN0dMsudXqrzbJV68t7063Jj3dAxn1wPwDEPxeNUmfkxNpw98a+fG+MDftHR0pufG67Pwzfq9qxAcpFkhUA4h/8J//zI1qhH3/M4xH44R6B9V//66mrEONzQFb2amebVcvIHALSwlQ7Lwmc8aRs3d5IQAbdZhQdDrr71u117XA+sxtrHTfPngxsPpu4RjBG1nSjD/11FOzLtZY6ZtsCQPAAads2HiBWMhgg7O1lFbiQSkBbmAJ1ocLra3UCQNAjLM19HSMB49+QwBIA8vQLdvOWAyDzkj16AITqmJgUU5stnO1x4VTLzpzasnOnN+zS6Q0V2abNDas2Kcis2cFRw/b29+3br19XYb7RpMg21J477h+40ee8ZfOJe0h1J6zXY0lgTcsDdfp3qh0v5KXGEy+OT6yZClWKg+gAT/KjdIGz1gOOu/eUgwfqDscDpIJk45otYIAIAGlao+nxyJNPPi0DzUa9bdffvp0BIOwVmOQGAMIcm9mC61mqaP4IABl65zjfQ2Q25jN5YtUBxpOE5Hw2tPGEbnHkICNm8Dhzu7Zj5zYndvbMtp0/d1rxBjEChQaKFSTszAsVoCTZWrZ6Y80mkr9ks4dF6TJtMAtnGx+zsa2rMeHGjXczAITmlIp8MnQtBAICzLhEKADI3t6RDfG5KVVsY3PTrly+Yq26y4dqLidgI2Ihj1FSJ37qXA2AiucQqwQAwt7I1+4ehsdd29/fS00iHHcCTeiwTzE75+SSQg6AELN02hsq/F+5/KTmxq1bt+3aa68rdoCpI8mXCra4HrOMxi6BxT03Hg9dAuvAfVuQmymarBIDJNn0+MKXpN/u+jeTNT2p8LcsKHHNKJQdl0SJOFFxRmJqR3yWM0CWxYBlMb8yX9ipEwCQKBDxGvkAJK/COD6OKZjJ/BweICX07N8nBgg37LzkcS1jDlsBL7jnnntW6yqfTwH8d3/3d+23fuu3FMvByok8LuZHxFYwGVqpIz+6uAWUjlwyqmgMkZfFCosl/Z4XUAQO2EJg24c+dNWeeOIJazWIt8cChibDkeKyQX8iU2TmLzJVfHZnAwAVL5CyDcddzd+j6cCG0+Q3tzBrNVtiCCNfJUPrUtW2trcEdjCH8AHpNFpiGiCFxdpTIYaEfTKZ2DYd5rWazGxv7+xI1ghzdeY9zATWHIzZd/cO5PUDoIMELeO4vXlacx9GCSPRaNWt3pnbmbNnbfv0RWs01200ntntvYH9wR/8vt3Z35enlPwBLbGNEYEpw9BHAotzqS4BEJjTVR9zPi98ZyL3CwAk5mw08uTx6/cHgHiup/U8A0AwQec4ggFCHnJ4eGC7O7sCEi5euGgXz5+XBNabb76hcdJ+rv3EGQUFUYvGx6abx3fW13T/VKptq6QmwVh7I1/Li3nRzh6QqdshuIF3kU+SIyaz75yrxM/cp8xpQBA1YVaqkribwhY/PJKcz1/5+b90jAFC8xgsIY6TtZd7inUN0EcAyGTiviklE8OScw4A5PU33hDjBAYIEnrvvPOOvfzyVwsPkJOK8hEFrgIgUUiM1+R1Di2fWf0gaiGrAEi89yroEc/X49QbHsAA4doAgNCQx5z8+Ec/Jq+o8LqImg739O2b72pcT506a53WhsZ82JvaP/l//6n93r/8Xbvx7tuKJSs16iCAVgAgSQJLAEhdDTaYs88EgLh0nZhDyQ8rzj8/j3xsHzTO+evzMYr1LGpWzJmQm4xaSTCWBBLPJjafuPwVDQB+PwLmeqOwmnwKoNg/6TgA4n8rpY5bmjccjkp/Tx4gYVIfr3aT91SrCQ+QtNfl5y48QAwQ78ePvdHng6t78PO9ABDOi3XvzLnzksBaq8PubalRSQDIwb5dARhsNm3/9nUBIDSl1McH+uCcAYIHiOo6JZfAcgaIM8Dfvy+vRy73pfh5OZ5e3/P65rH7QE0QyyMpJfYK7N/9mTcTvY0HyH5P44YHiNf23l8AJPcAqTH/53PbDgDk/Gm7kACQNgzGVMPN18x71UpWY6nj45SxbB9wMe53by3HdHVsl78/BkDev9n++J3uMQKtv/4zxSNe6HdpmQg20MuPxVBmeIkdEoXnAEBkaJp0EHlDvQc/pI6LQMa9u9279gmWSZbi8xSEjEY6hjBKi27//GaKzTsOPI6bQjkBSN6pnd/kkdzEDS0GyH0AkKArBsCSS2AtJbNymuLKID/AA0R07LKff16wjQVIxY7MB8IXUQ/o/DW+EKsDcTjUmEU3SnT8uOmkBxB50EPQD1WVwD8AEAIWvpBA4j1dxsB9NHIAhJ85a41nQrJV/AYASQAF78kxci7BAMkBEJ1jet8AqeJax/xRp1wyTeP94/ji/eL9IwlbBUBUxBpPrdulu5HkvlZIRjXp/K9592cAHGFoX2z6YoD445MJ5qpTBbIUP6LbT10xMQ4kMpK9SiyHDAAJvxYH0ZADKdt86kkAz4cB0qjDRAhJKr+2JBfOAiE5TJ1xyLTM0t9S0UNFx3QtGL+zZ89If5d7iaBQms3NhoASARcE+qNR6uRFZsSN3w8ODhWk37m9azs7+8XcWetsWqezXlDR6eblXCj+TClWJtm7AFADHgsJDiWxE19LCKJrTejuSzbX/8fem8Xall3neWP3zdn79Letuk0VWaRIVlFuSIqKJZG0pMCSZTuIEadBEFtpHhIHQV7SOQjsGAYCB04Qw4ljOG4e8pI85CGAI0W2ZEaNKZJiI/bVd/dW3f6efvdN8P1jjrXn2XVuI7JYpIhzCgfn1jl7r73WXHPNOcb4x///FNvyAkA8A0VBomCAuAxHvgbofiXd0+LZltyaS7MV/iIK5FDVmdoYzedEd+f+RoJ4DABO61TebRbP6bf+9v9zuqecjsDpCJCo/YO/7LKQZaRDpirq1qaAnTNrWMPqpbqVkHAa4HMEAFKyft/1tmE1sH4f9Q+tP+jZXqlsr25uevwBAEKxGlPYine+Hxz17RDAfzJ1AGQ2s3ajautrXdtadQCErxoSWPSPlapWKXknFACIWwy4Bwhfri08N5IYABB17MmQuXwcAEkMEEzQfxAMkKPpzD0JjMYGUyHmmStn7MK5bdtcbRq5jnwn1i5YpUHxpW17e3V14sIA8WL92Kp1TK1LdnT/liee8xUrTdva147GbgQ7LB3ZtDKQL0Or5DT6WPei45F1kgQ/Yhf+HWBxGKMTQ/Be7qXW0MncmhWXCQIggwGCEXij4fEPAAgSWEjWvHX9tktgweyjGNjgu+TyXRWkRfxc8YJhbznYPxQAIoPbmRe06KRWYRAmK8UGSRvyegoQMI3p6gb4d6bleuXQznYmtr3VsbNnN91YuI60okuA1aTh7PNLzRpzs0a7q7kPE6RUdgkbeoIoju2WP2yH47b205u3nAESnYe8h/3YYxSXePWxqgg4un9vT6CIQKiVrvbydrMkyR++BFgdHqr5JYrsUbiOQgzXzn2SpEsJM/WtFA8gE1JT1yyfhWyVJOcmmCr7eAe7JN8X3QQdKZOaJDF/6qd+yi5duqoY9vadO/bqawGA0Gzhxs4FADJ0PxgVSscOgPT2jwrD4aKZNdUbJNW5pOEei21e4MuT9RzQyJN2jw+c4bpc4CuKhhiKZl2SuQdIkXukYpBiXStLAgsZsE9+8pNah6IY7fPBwQ3GUWnQIySwyjXWqHdHAivkw1hX+XqQCXoOgMQcioaZyDGi+SsvKHqxeKgOdq4rGkeQV6Ogx5fiPJnvpvpZyl2UO8yRqkN+tW7Pfvhpu3LlsnXaxJ8OrvZgRcDmFwDijTY8I5J4Wu9Yd7WjZp7+6EDspf5krv0AcGecvCPRoweUJVav1RpiRY+GNBJNJcPSXekq9p2PACocBCGwZA3ZKFdsBRB5OrXd/X19BrKLXFO92ZI5us6z5zkXFznS2jOzlXZHfwOA5fed1RVrrDmboL2yKUmnyXRu9w7GhgTZnZ0dST/VGwDcDoCYABCe9bo1Kk0HQGY1l3Nk9ymzBnoTUsy5ZQ+QmLMBgGivS3kj86KQwHryov3040hgpe7xkzxAfH3xPG8yHdn+/q7du3vPZpOJ5KDObm1LRurNN94omuMKNYCskliqVqzRatpKZ8U6jFe7bdMpwOXCGzCeo7i+/JqWC255vlzk1wDX0byXvEdI09mfAMbZUwQczk33DAAE8Kbb6dqf/1ceDYCECTrPfj8YARS5U+0E4Oy1V181AJDBaCgA5GMf+5j8Q776ld+369dvPDKmXK5jLIq4C7BjeY2Mgy6vizFGy+tifhLF38id0jqmx1pgbpJIz3IlGg6QoIQB8uMf/ai8ogBA8jnJfnf31tuSFtvc2LaV1pqe7+Hh1D77zz/rAMiNtzxGyRggPKbsP9XkASIAZJ4kNitj7TvuM+l1leW6UaxNjxzkdH2xjsXPeI4i/4wGzWC9xjoaa6LiSVghKuW7WgfxB9d1rI4lEPS494vz7I5/lVKOnwMgcX9kcu66K4obdK1ag8M8e9kEPQNQVKfz9VrQyjFpk2Roah7X+P7mHiAhZ8d1VWt1O3PunBggq826wI7haGL37u8qDr1w7qxYIfv3bgkAmY5H1pjsOyCaSWCdDIAs5LYf5949/DWO9uTPQszn/DmItSZ/dk78t87dGSD707o8QMIEnSBoNPU6x/cTAIEBwhxdeIAggeVeS63hUABIvibk9ca8RlrEQxlDL19flJctScrlY5aPezTDP+p+5WBS3Ad+3vrlv/2ot76nfz9lgLynw/3efFj3P/+zvlCmAnkUkfldoNsOcpD4oAVbL9geURwmsQwAJA+k+b0W1NSdJtZBkklS0bqCrMGi+J8zQAhO+YrOtijC5w9uPCwhR0QyRyK3DIDERlOcb3SF0PE5o9vjQSbojtg/GAD57hkg2kgxlpIB/XHpnthsAUDCUyIvQkTQ5wwP7xgkoCBhDwDEx8vnUBRw87Fji8RoT11PvBaqXKejcyEhJrmmGwdZqwC5ggHCcThHOliK7v8UXPOhAbjw2Zx3ACwRlBQz27WJjiWlvD7utfusuJEnXyGLFgm9m6B5MUAgQjJkjIWehVnFkYOexomuTLrHVBSp0Z3MVu8Fee33qUPQF3TAEb9OaPQkYIMByZgXXLyAgYSFJ86a6SUHmZREItlBcJjugUtCYUSezM2n8N1JajzYwACdTrvQDg2GD2O3YIBEF4Qfl6RDbA5Rtl0agI5Kzg/NYcxc20mqpK3r9o5EAU0ypfWCn/uZ4HsC2MXnTWxvl85QTzCZX5VK3WrVRmFG6KaPfq890fZOp7jHnB+Fy/g8B3E8wWO86egt1xaJjcLoGKxCNs+fLwfaFv/2MkwK9DS+8W8P+ooNG/Cj6NZw8EO9hxyPZLgAl1w6Qc9kGo8AZWNtLBL6FBi8/Pd+/b1ZoE8/5XQEfthH4O//h+6XAPhhE/eWmvreEADIZDy1g3upcJMAEIoNFD18LxnYeDKyw2rVXt3cctPmUd/G6kSnaOVg+P5RTwyQ8XRmpSoeIO8OABIeINrbVCwt2biMB4hLYG1e/oAksO7cv/cemqAvJLBKrbauGWmiStVkFv7Hnn3aLj95wTrNitlo3/eCzlmrtTs2nXXt4KCp7uVvv3zNJoxXuW/z0oGYEZXpUHsGAIhNAEwmdoAXBV2wBQBSssbcJZGWARDWx2hoYL3l37HPRzGAmCQKLIrjkIYyb26xkhfbV1boxHapzsuXn7IrV1wC6/at+2KAsC9xDAgwmARzfuWKS8Z4R6rv8fu77mOhWGVOzEMRy4vSXO9kPPJ9Tomi+36wP7sHmRdeO/Mj22qNbGuzZufPb8s3YKXdsFq1LAaJZA5SYVsMjOHIqg2MkOl0wG+L/ZBC2lTX2Gv+UevPuvJhCQaI7DUS6xUAhC9iC537zM2e+TcMTAq/HLNRb6rT/KnL5wWa8KVr3vdmhYiHonitZ2eGP5hLxwRrJxpkIsafzvxz6VymIIpXiY8J7OZoDPGx8fsr5Xyd4/raln3qU5+yy5eeUmc8AAhFPY5Dd/4yADIa+VzgvvX6hwUAImkjmCahbZ50PAR+pHggL8bkSXzs9fG7fI/OC3sChkpuVp0n+xEneIesx2EB/AQAcizZD7ZpqWQr9aYAEIp7n/jEJwrPjzBq5tx+2AGQz33uc/Yrv/IrxTXHvIwmkIjlPBZy0K8AxmBUpbwpxpEcMBjj0VTioZnHeZHnjEY9m4yHevZ//Lln7Omnn7Jup24VWCvjse3ev6f5ce/unh0dDlL+4hK4rU7TJCqSTQAAIABJREFUOt0Va7bqNi97bCwfICT8ej07ODzyeFSyLc6w7nZW5UUx7NOEM5E/x/rqmvKA0dFAhT/yMOYhEk2d6cw6rbaACXkiDYZ2oCazoSSwGgAnmisT3eMqslr4w1EQrDWUO3Ecjse5rp5tO9ukQk7rPiIHAzMkyG7fv68cq9GkcHborCuAewCQSs0aVWeAlMkVkMAix6g6mz88QJhzOQDCHFdOkjq+8wafYB/xzCN3e+XJi/ZTP/nJR5qgJ4sArT2sEeTa3/j2N+yVV18+xgAZDnu2u7djO/fv65mGdba9sWn7u3tiOXB/84YinWPEN1VYigAgHeuuraYmSNavdxb247nkWqOpMg+Tlp//eO7hg5LseW+iJ2dkJMqz9E1D11jALGsuAEjv8EhskGCADPsDfWYwQJhHnA9rH+sxoA/zAmYizEfl4DRxVKv6O14orJUwqJDAAgABpPzKV37f3nzj+gOjvSg05gDIcj0kB3Hzf8daufwznstlAOQkQEQ5mLxXF6oPWlpTnh8MRNhTw0Ffuedzzz4niS954WSFU56Re7dvyicC2bhO+50AyK2bb7tvF/v9fCqWR6nse2QAIKzr8naaT20iE3T3Zw2ALfaOmA+Rz8UgLxdv4//j9UX+mRWQo54Uz1c0bobfZdTSollYzzT+nXOXBoUBGblmNC2IHrv09XAAhDXrOECyAEAWtQwHP9L+tgRs5PuqpOofAoAEsyQYIFJbWAJAWMfOnD0nuc51Gi4bdQEgO7v7ikPPndkW4HW0e0cyWKNh31rTI/cAUTMyT+I7TdAFybyrDJAFAJI/D8vPxh8IAOEe83zDAJlM7fpd9wCRlyAehPIAcRBE1aV3QQIrGCCoLC4DIE+e27ILCQBpAoAkpR6uMfaG2Lfdw9cbcePveZwVr4ufy8DGSWtF1PGW5/QySO1jvnhVfqzb/+6pB8gDN4PTP7w7I7DxV/7VY91J+cbBwk4SWxSkKfo2mqLnxkaSMztY6KG98hVdUNr8U5c67wNAiaI43dnhARKv4zNz9Dxeq8Q3BTv5JhXJt3wQjo6ENPO6SM5jswo2QZyvgnrkNSajh3iALAMgrtEccjm+QD6EAaJg68FdXe6xskgMIpiJhfckACSux68Rtg6GY3u6TwRkQbt35oiWs6KIXBSGo3sjySwHg4KAj2sLAATWAF1dywwQdTXMZjIjDPBBi2eaFzE3IniIBTc/96B9ngR4BIgWklx5V0UcO0Au/j8HQAKciYXWAZADJQMkCfGN/EV5PhSI4OMC4OHFlsX/LzRnSX7o+ELag6JBzLHFXHRPjgDL6C4l6FskIYAfDgJoA5nVrTx3E19nyyDJ5SCOkipMvSuVAmAAPJGJeZpOBHq8ZqH7TceYd4/y3Wg0paWLOTDfDvw4VVuFAnXkujm9g2sAIP6ZfB8dDZV8hiTWZMzcNyUFdEYBiND5GXR0B0D8+kOmg9/F3+VnU5jNz61Uc8WQ/FmOFU0FicT4WAAgM5dRKbo0fSD8/aHinACVAEXSWMVciKYW2dtjvJrGnqLV4ty82zcHJfO1Ll730v/6z96dBfj0KKcj8Id8BGb/4D9St1cZBsWMAlPN6hSmkGUsN61RrttoOCkAkPGkbP0hJs4j2XOoYD4d2Hg2tn6tZm9t4b/QsumwZ4P+kWRRGnVnIu4e9uyoNxAYMK8gfzCzVgMT9NUlBsihTBVld8tikzFAvEvOi0TBAMHouqZGN9JOutdhgLgJ+pOXLtvmlQ/Yzdt37O7OfUmWvFseICStmKFi/EsC6B4PFMHA4zE+dxP02sqKTQCKRgMrl6eSu/rxH3vSLp4/Y51G2cqTQxX/92qr1uqyj29bf7hiu3t79uIr15UEV6p9m9uexrM2TaD5vG3zcUPFmv3+SIyKkR3apOxMkUbJgQ2NGOAQXl1Inkhm1DsBZUCadKPzogB7r2I2mJyAzuOp1WYV34ck44UEVsvqTdfjv3zl/XblqaflL3Hj7btigETCCPhRrcHCBAAZ2EzyZjSR4KExsoN9PDOQTHN4XMWW6SR1g1KcpFBGY4J3XsIoopBHTFoqu8fUVnNqmyslgR7ra268i1QmJTo1oky9451ipqQzpzNJuynMqhCL1fRvkn58pQ7rH7ejSVeSMDBAXnrpJZe9oLiZmh14K/sPBSFAeJoMKJLcvn0/SX16cVZMFcYMY2Vp4XvHNYxOxt597JzZQZHCZUC8WYmYIxjCq6se4/E+Cgv9wcDu30fm577Gz2Mfb4iKjlSAD45LDOASWDVbX9+0T3/6M3bl8lXNgTt379rrb7xRACAUwnMGCACIJ9hzzeGcAQKVxr0Cw/Yjac0XyudZjB1yWGnNjAYLN8B2JqfiAv7TWEdi76bX3uAQHZkRn3mByK/Zgwbm6zu00MUq9WPUSxVbX1uTvAsASABO0SHL/xPLBQsjYogoOEbTkSSw1tbsB8EACQAkCniRX0XhbjF2Dii67KnLUwF21JJnnbIM1lLp/HvMHMVOlzhKRr+JlTsaDhTLrq127I989Bm79OSTttJmXnvz0/7OrnIaWGCHBz3lIK0WnnZda600nC0Bk2jWF/u4P+JZ9PsvDwfWUz2fzAeTrwRgZru1ovNkf1pfW1eudLTn62YAIAf4PeBx02j4fIXto+dlbEc9L2jR6cz8QgZQuVpineneolufGsrUmNes26wyUmF/OqvaeMLcgo3Ytt//6lft3v6elcV8aADDJrlpCr1meETCAGGsS3OawXguJzaf+boawGSYoDPfwgQ9B0ACmI77yX0MAOTJC+ftT3zyE98dAPKtr9vLAkBYS5IJOgDI7n0VPJFYBqjfWF2zvZ1dsRx4ujifkDsOlpfmED4rjfoxAKRa7ch7MZrqitw4Y23ntYYIpaKAHc975NZ492hv5TuxWgAnBICo+csZIIAcDoCMrX90pJznzycJrGUAJNQqkP9jHUcCKwdA2DNhTOUACGw5ABAYIKwfAkC+/FV7IwNAlnOjYm1KDaVFATPLu+NZjJ8nFRzzcDMfp3zslmsFWhMzCWf+X/Mp9a3lgHkTmdMku/jshz8iiS/2J7zh4riSebx7WzJJyMZ1ggFyNLXf+I1/bl/8wuft9q0bLqlXGrgJOj5wJQdAkJ5EGs143pCqpsmhjO+cAyC5Ukmc60nXtMgh/eqXAZC8ELwMKBVjkADHmNex5sfc0/skgbWQg3YVA5e01D0qGBcula1jF3pux5ka+htA6FJpKTxA9OaQeyzAjzTn9Tn+BBwjeSSzkGCAxFzw+RPMkgUD5EQApFqVBBYAyCaNLXXkoKYCQHZ3dmx7c0PrU3//ngCQ/tGhrRhMuRwAoR3luAeI2DLyrHu3vlz2+nG+joFEOVstPwAMEL6rtQUAEhJYNOgkBsj3CwAJE3SewY3SyM5hgp4AEM4fD5BlBkjM9RzcCCWWWGPz8Yn1M+KY5TUkXzsetPYs6jDHa6bHARSdmQ535987BUAeZ46evuZ7GIHt/+Zf0wIcqF4OgBDsUuyNArnM8CjOYj6ZCpGBdvM+AkE6Zpi+y1JZKvJK6qeu4qZ36ZCUUwVdUMTjeFGIjU4XEri86JwX1Un2CP5cz/g4ABIJB+cT3eoFo2M8sNlo8NgMkGUPEKVZD1tJHyGBJcQdL88lBsjjAiAk2QGAcJ/YXEjaI4jze+TJSJEYpvMNjgNFYO4950CSwDgSyFFEb7ZbCiYimVk2iabjio4ZnT+JT9pRYyGNIDfvpo/7IXZQkkwLcCskrkIOgnNZBjTyBTv+tgyA5EFLLovG8UkW1MWAPvWkry4Kn2vIZOSG9Ei4LQAQvGAOD3t2cOC6w5xHbuquYkrqnhRAVqMgsVDxRMIKenjcm7I1rFJqG53R6uBkky85y8XHOQod3ok5m8IGWnh+eKBXLY4HkMMGyzzg3o3HJRtPSnbu3IZduLChAgbzJZIg2A90OkUAHIyX6PqbjEloZgLD+D46GkiPmaQRELRaZe753ND8SCKii43SuyxyECxop15NY+KnYsXSMxTxoIoaCbCh8ygHQBasDwevSGBD6kobsId4CwZJMlJX8l4q20q9YU2Z6PlmuzBKP+41FHM3nslIJr/8N/+v72HVPX3r6Qj86IzA/B/+ZfdnQqJvMpJ+en1EF+XQVqpta1UaAkD2740kgTWdV200nrt3QsV9go5GRzacDm1Yb9its+dczmnQs37vUOtUACA7B0fWo5MXKUEkh04AQFTkmh4JAEF6yzA1FwBS9XUB1l3qhgsABGYAf9Weom7xcsEAeSIBIHiA3N/bfVc9QABAYMIgR+gACAlx6gakeG0OgIzIkVVInFmtXtJe/fTFVdtc71q7ZtYoDVTwHqxsWXdj2xrNszYYdVWIeuGVa7qeWm1gc9t1EGHUdwaIwQBpKG7bQ5YMBuH8yGYVB0Cqc/eN4ivW9mAcsFdEshNduAGAhCFusd+wjo+nVp+Vtb9NZiOxBGBlUiRkL7369Aftqaffr2LnrZv37Vvf+pZBriDGaTSQFPJCWK02lBSMgOwkX9I/wmcKJihghwNepTnyNzU1BjjLEZYkxucwAVyP2QEJjwE65YG1kdGoVqxZdzlYtnA34XRpGr9eN2Hns5DaITbFF6BabygOghnC16j70zacb9geAMjNtwWAxHm4hFgqoM7c+Hw6wTy9mQCQe+o4BxxBWoevyehIsSrvZZxzpm3eXEIcSIwTRdLwxuN3yGDxxbxgDLhPvf5RkgXzLmXfcxk798VC/pMYG7N2gBe66tfXt+zTn/50AYDAAMkBEO6tvCjw2BETFwDENc9p5qATupDAgp2UmLAlDHZSsW16rEJz8npZACAZQ1T3PmMdRJMEdzIviDog43u/13+8GUQxCzlR9jvN/eQzptivVBaL4LnnnrOf+Imf0PtYsxh7XssYBoM5YowAWKKxhd//IAGQkMCKeRR5ET/zGNpZwYm9GwBTAjui+Kw4EvmrxDooioWFc4TfP143TfEujTkf/cjTkndryN+Gol5JHfdiN+32rNfzZ2BulWSKXfNucpvaZOZa+pMZJSDAWQf0lLOS88BIrlXlKYFZebPhnfoAGhS3GfuDnX2BKOSmxJuYN2+1VsRi5Ivr47XcU+JqzkUrwmymODjADt7PesASEfmSz6OpWQ0vIhh8rA34JSGdt6n1YO/o0Eo0P9WrNkkeIFZy9j7rWB0AhEVwTs7N507klcL5BAOEArzA2npdzz1jHHONn3F/45ngfRigU3R/4vxZ+8lPfPwxAJDk3qt9wDQWX//m144BIPIjmvFs76rgiYcJhuCd1ordv3tXDJAAQGKM9GxEDA4wLADEJbC4rmp1RY1X+VoXzyg/oxmRa8pz3Mhroo6g55dmOckKprbjVEFmnmicppPE0J8a0t+AHtPxxAZHPVvtrhYSWDkA0hsMCr9SmsVYx2GAkMcxFyNnmcymOlf+DgPk1ddeNd6bAyBIYAGAHC8IZiz5AGdTQ2meCy/yGM+pHgZ8LP8tBzrztTM/vvYfgJcEMnMMf99xBgjPAwCIml9abfvwhz4kgIdnNoAB7omUBXbuqQFifXXTOs1VzV9M0P/5b7gEFgAI++XMnAVMQygMqAIAoQ6VASDjEvLpDoBETSV2jRzoyYu5y2Odv375+vlb0ZCX8t6oA2hdS/5oOaAcnzUnf08eIIt4ypshcgAkYgvFWw8FQE5igHje6xMg7W3JKcTz4ZgXkfNmhegCAEETY/H1OAAIY0KMWgYAOXNWElibSJsmAGR3D0+zHdta9+bJ/v59u3/ruvWODqxjA51hSGCpEYHOSLnzwbll7aMh6N0DQLIl5w/0nDxortBoA6MjB0DCBJ3rAADRXlLx+/1uM0Bo2apJLWZm6wAgG2v25FkksDy+XJ0BMHlsk+/ry/M7B0Ae9rpYu2OtyJ+ZPEpbro0+CAB50Hvu/vt/5+Sg7wf021MJrB/QwH8/P/b8f/tvFnR3PiceAiY5CzXBZLAmKF4AgBx7UJJ0VtDm0fkPuSySbt80kCBwuZ2cAcJKwILgG3amUSeTbqcvewI2khk5ATaLqo6ZDLRJOEMCi3Pd33MJLAq+kbRAT2YjdaNOzoNgvaJizWwy9K79FPQHGBABZhTno+uOgMZf7wGyEn5dQNK6jf1HCXjqTk/JWLE3hY5mguxz82aXDvIDOlvApR60gS95gDjLpewSWIO+6IXqnE0dIu47kbYz0VcBXBYFXklgseEkiYvVtVXRw9EppRuQzqm8sMG/I7hgMRMAMvZgnHstAqPkHShAeEcQSUVILhBgaiOA0k2Qjq75xM3nKGAj08T7+72+Ai0AN90nnyA6f/4ewU0edPDv+Jw8wFNxDTq6zTV3WgkEETZBJxUgXLqfudke7Aa/DrrfPLE6OuzZ/sGhkjMlGBRApDmaNMZTR4eC7lR08ftJId/9XKQzS2dsqWHVcluaxBTAfJP3sZKcjEy5F910yHjQ/bVI7KOz1tkLKumVXC6M714Pfe+pnT+/bufP0/XpMm8OzlSVhCoRjWhAczFMzLk/yHNVBCgqWN0/UjeeZOtSkQkAZLGJasL7BpsKRgFS6jkv/Di8w5RAlterqBAJULrPvvmybmQMEl1/GCYef648uHXd/mjskNBW6goNI3uXIZtbtVy2Tqtl7UZTvjUkxFEMKej5aa4FkMtxVRRJrJnf+qv/+/dzWT499ukI/KEZgdo/+k+tXm9ITtImLilZZ21H47fcUBcrXoIHe/gUzW0yr9gQ3Xa05CsTARz7wwMbjPs2xnz23Dnvnh72bDRwBmojSWXevLtr+wdHNsaQOTViNBt0pK/Z9lrH1uq+BrVIrGBBylQ5GUcHAHICA4QERhJHACDJA2Rcblq9u2mXLl+x9UvP2Ns3b9ruwb7NJafYtkalpWKGiucdOlUn1ju6K/3r8ejAZjPkWyge9lz7fOQND4DNgN+SJ5KUCrIbo2MAiPYwunytLD35w+FYwEutBoBQVlHuya26rbTQiZ9aszRwyZ3Wlp1/8rKtdJ+wXr9t93d27MVXXne/igadwxT8xlYaHjoAMG8LAOEcDmHlAFwZHiBDeYBUZmW9npDEOz5LxT6svSPp/IfsUuyX6qgdY47rsYsabKYza5VdN3oCmC9vj4Y12i7z8tT7PmRPXroqBsjdu3v2/PPPW71ekVTOygpd4Im9UaWY7kB2Oe2t6Puz3kseIwEgyEooVuA06ehX8cYbNqpVl79yQMKPW5kcWXnqfmEwgrSPY4CuQE+8EmecJF8al/ypKjadwMKAcVGp2BjQggLsxp+0UWlT+2cwQGiK8BjJJcSiUAmzFKYFcQfFhDt3dgSAiHGox8ZlILSPpu+8EBixKOfMPJC/QZJ0ct1xb16Qrv1kon092gQYF2mtK5ZeFL9dYtWl5wIAoQDMPru2BgPk0/JtIYYEAHnjTRggdwsJLPZ3mD6cbzBAiIvYh8XWvrPj+ynPsuJSJFm5WS5LcxwAWepYTaujx7ok/4tmiVg4o+jl4YWPew6ARILu8prHm7AUKye2x7FCI9If5DFlN0l+9tlnJWHDfaRgy/jy+mCy65Mzxjz/zzgHq5p71e2uWqXePK4F8T2t/i7HKubWQ0zQv/jFL9iv//qvK/6OQr7ONcXmmsPkIUgCSULO2cECaRWCLaStvAkqvTcVBzU/Ix7MirIAochGsWZ/6AOX5M9RrZL/4XM3tSGyw4AJ85qabnb39q3Xdwk7r405VWhe8ZySLnAoE8xj8iCeG84PZgXrS6eL0fKm1gWZUZfL1lWu1LQ+3h5iXlWtVoHpMbKNdkc7RNwjCvLkvipsCoxM0seJpSxvzPDNnHrD0qIbfGw1gbdNG8F8HFBkn1uzvWXXrl2zPmuxwCSkX8ZJMmni/pgVzgl/PkBxPDaVrSHOWICbrJvR2MU9YP4JxE9sJs65iGnTnOJ3FOsBQC6cPWOf/Pgft2eeeUb7JP6PR0d95ZFnz56T3GQYeQdQwZDTBPa1b/y+vfjyi0km2pmA3DbATkko4xW0umrzydTu3Lot0EX7RQZsFvmHGCDuI0mO1u44qFOrdW068WYJ1gUVxCXPR/5AUdFzGu67yynznPuC7R32NJJ5fsrnDo9g8fjcZY4of48GzDRXVeSeOGjFuQN4kFsjgQXzkhoCH+FAvvtMMcZIirGuAoAAhBLfyAg9gXHkztQoXn75ZXvp5ZfkEcL6AUMCdsyXYYC8fq148mN9Wv4Z8yvWpVhf8vpCvnwsAx4nFXKXPyPWrfi9P8vOqoqGSv98CvGedfF7np8Whe/RUADIR597Tl5RrNHk/wG2KKfcvW/tVtPWuhsyQW/UGzY8mtpnP4sJ+ufs1s0bPpcNecipQE8gdTU51P2ZnJfwsvJnf1pBzcMbByNvW15GOV40biwXaE9acmPPyMe2aMpLtZS4Js/z/dkPgKj4DGKPCXJ6SGA5WBdsUI1feiZcjtsZwGF47vl0AivSj0r5nQyQBXDh+bHuSTJA178T2H98nvjr9FkplvNPz7+I+Xx/DIlH5K/82fL6jNi+lYptbG3LBH2z6yAyDJC9/UOZoK91ura5uWG9PRgg123Y71l73jvGAJEJe4kYxJkgtLkkodPH2hEf557qeqM39QFNFgX2dGwY0lgtncmcfRaAs96w/VnDTdDv7tlNTNCBbmYO6Dy2B4gkv7we5A1aHnv6HeRfPuaz5Jsq+V55Ls7FADmzvmpPnNm0Jzbafs9mM6tm6+471t+sYeRBa0isNQ+7Cctjn/9//pknfX4cN3/PKQPksab86Yu+lxG4/N/9xQIAiY3NAwxfyPPFXAlS2mAUOBSGWB5s6KFMgYlM5RKdPl7nBXx/eJXwELCEcXNafOPhCPq9Cus6Hy/+Fu9PHQgR3PD56LuyuSjBJCBNZtT+UHkSHtcTxqpIIUURNkc9PQlIxeWiS9wDek9CvcsrxiyKvTEufk+82KukHBqzfkUy6EyACgatSePa35f0AQmIS2UbDH2zDCPrChJFXFOSGeIaBdQQ5CbT8QB7OD8Cjuh4kqSHNt/o5kRbOorsThVXIVhA0MwliJR5J0P7KGKYa/FyvpJgkAwDGp10L3rnhXwWVIBmk6Z7E4NQp2xzPpJQS4UU3kfy6h1P3qFLgYEAt9iGU6DKsaQ7LIABQ92qEgY3NaU4hJFi6qhIyS73UIFoMv/mva12S0FaU4VvT7gllyA6qs99rpHOMTGUkP2YTmxIkejwUB2dvd5I3Vzdbtu2t9d1HM0XFdkXXiA+15MZpJmSs36vJ3YJjBN1ZXD9SRs8wLgoNsWcdIDQ75MSMBItdYOFpqN7gvjvmedzm47n1mrXrd2iMOPARQRrJFx8k9ySFLK3kmBReOS7XvFvgJ9Bf2D9o76SUQfV6NPw41H4FNgovxP3JNF9VhfzfKHHio56RvdVF0Ri0RQdh0oo6ZpzqQ3dWyRZRpgruryFQL/UnedFKe8gc68Pv/ceRKZjpfEozOfFhvI5zXwhSCeRCcBUQBUFLI2JF4VUNAkQMwVM/+yv/KPvZdk9fe/pCPzIjED3H/2X/pyo/dW7VxupyDefsk4A6rZtMmvZ4eGRTGt7o4kdDXrWS4aue4M96w2PbE5ReguJPRoUxmTVSQ+9rELDq9du2M3b920wnAgA4ZlnH6Oz/cx61zpVZ6St1WZKOGHYIe3HFyboYRK5bIIeHiAcbwpjhA77StOaa2fs8tWnbPXiU/bm9bdsZ39PAAjJervZtReef0HrJYnheDyw0XBXDQmjEeaONIMgVXToJtcTOnh1SdiLa91hXWKP1/6diu4uXzlzg3jiANZgwGDFTHiszG1jY82unG1Yp1Wzqo2sOjlUjHFoLXvmgx+yza2n7LDXVEHm5Tde1xrfbo+t3RrKE6M8OvAka9Yym2BgPrHBKGmhl3uJAVK26ixj+WVGunn8F00WseYCMofEAwV/Lwx42tZtemMKYA7rO8aR9XZX9+zK1Q/Z1vZZK5WqtrNzaK+88oo1mxXb3t6y9XU0pTFObtjc9gUESc5k4saiheyEQHDvNl2A2TNJ7ngx0Bs26vWqTNjlAVLyOQObxGM7/D68OEZ3nXJlrfuxr/jeFgVfFeGDoSOmgBeKp2ufsQEMkL09u3HjLV2Py2J6449kQVSk9oK4pBgnM8ls7u4cyAPEm4m8oaRaIh73gmYUWKLZhXNlPwvWbNyfGIMoCml+p05VPtsLRqloqPOKeC8aN7ys4n4WE8Ozg/vb6awmD5CrOsfbd24LAIE9XK0nLwhKVnOPN9E953OiUYrY8e03vSNcjPDRRPEfoJuGm67spRVyuZCnZzrF9JGzRIeu37KF0WkOfOQdz1GkDwAkimPcJDo6c0/EENfi/a1a3borHWn4Y4TO3AIACQaI4vu0BiomTl35fJ43U7nclptYd63WbL+rAAhMsXgmHmSC/qUvfcl+8zd/syjKxbyKQl6MN/EkBegoLqrgmrRvlGulBhJn8zv4E+xvr+QdN7GeDudWmVe1hr3v6kU93/UGQLAzPwa9oZgDlXJTjTf37+9Yb+ifz3wir5lTeK0nVlrKm8jNRpKJLVm1QS7jrB1AEArx4YeD/Ctd6mItJkCqjfdE00Fp5GADwIjrqJZ87go0TbmujM/Do6746TnXYizR/nfmGI/zcMRaiPJB165fv67yFtrxeBuUq4mtAe9PbHJkZt3zBzAIgIL7ihRe5AVcK/sijEA+c3t7uwDcuE+sjZGjxuPE/wN0UHQ/f3bbfvLjH7MPf/jD2is11r2+NRotMXMGQy/iK8xOQF4AIF/+6pfsOy98R5+Bob3yvyrrC4D+xGqpqXDv/o7du3PXDg8OdN6xBhT7RlprjfWhXjOkl/FZ4dloNdZsNMKDcSGtrf0yadoXgFx6ruL55dhR7I4irZ65VLR2hpc3XQrmS/WH0McidxXgB9w0HKnxEwAEcAPgPYrY7U5H58n58JwWZWVlAAAgAElEQVTR6c5rGDs+A0k21jo+IzwrX3vtNXv5lZdtPJ1KQg/JIPaGL33pK/bWI0zQYx0JcM6bD48rUeR1jJPWzHhPrIN5jUc1nKQYEa+L3/HMH6+hkOOHj6QD5wA8PFuAmIBGH//Yx+3nf/7nbf9gT8cNxpgYXvfvaj9f7W7IA0TjOCjZb/3mb9nnf/dzduPt655XI5PkfH6BICom13hWUYioix1GvjmveaxY5LhpbBY5tK/gxRqfHojlMVp+/XJhN/97vr86ULlQNQhgSmsBaxbNnkOXwfL13wE9rZ9FtSN0IJFoziWfE3AYKhusF4UHSLA9MgZImKCnuR0l9Di/xTX7OdMMq9oHOXjEPkk+0nNxB3fY31gjiUloGFXclPYzYuvu2pp94AMfsK1OW3Ua5EAPpJxxYO1GXV5MeIDcu3lduUJttOcASDJB57NgfvBVMEBU6n88E/THA0AKrc1H5mCPc7w5TdXUJhpNxd+D0diu3dm1t+8fCGkZz0Ja3b1i3y0GCF5SUr+gJpkauWGAwL6BAXL17JruTxeFl8dg00bMxM/8uuPfsc7EevrOuXSceXbS2rM84MtrV/65t375f3rk/XkvX3DKAHkvR/s9+qyrf/OXU4Lqxf4APfLiPqeSbyoR0EcCEolGnPJJD8/yQ6XXurhnpn/4Turmwx6iSGryTTvOJc43ziWC+rhGL3JXrdnyLv/866QAIv9dLBR50pUnW/mxIjEN0IC/hZF2rdKwasXBhGLxSQEiY0wwwWujKK1Oo5Rc58FJsSGrMO1AAJtq0IbDD4XCO4GJJ88la7UpXruMSJ44ioGAyd7QA82QXBDFmeQhsYAIcgFAnBqeDAGjOJ16ENQNnACTCFwVGJAQJnp8LIJxHTGukUTE/Mu7O4LNwGslQVFQchdG2HngSwGKoIvXcf4rzZZ1m22BMQr4QBLKztTgWtD57qyuFDJXMspLnYsc5/BwYAdHQ1td7dj585t6Przr1QstbEyAWwqwFcho21Pg7Ofrxfu49pCHiP8PV4uYF0GNjTHScxoMDs8x03c6ZrJxL46XdY4qQazTRVP15Hc4knY6nZiS4Go0rVVvWbPW8nlBkW6ATItfmxJrnb8XJUkkKXSBbTLOAFKjCXMHuRIvIkRRROuAFLBKSiTCsG65gCHBEST1UgIRc5nzo0sMwCrfmJef3wji33FcdQLPVEwETOP8MesjEAdYkUE6AAhizalIISmY1P0cn/mr/8X/9h6t0KcfczoCP9wjsPqP/ysHvin0iKV2HACpVZvWXV23ixc/KDPZo9HUDvpD2zvct4O5J4M7R/ftcHCICrqN2m6U3UQbnaJuvS4TdNaZ519+w958623pCh8NAVveCYCwbqzDBGENmgCkBwPk4QBINflBTWa+P00rLWusbduVq09Z9wEAyIsvvKj17d0EQChyC+TOAJAp+zFsQTT4p1PrdMp2absmAKRenlpj3ncQd/WcPf3+D9jaxmUxQEg8X7t+TTr6W1tVW1sV0m3l4b4KebVS16olZFPotEySgI2xlepekG6UmwKEl+WWYh2MdTaPu+JvESfGOk7CuxLSjiUTKEMSh5cL57m5/aTkrwaDsd28eU9FoVarZtvbm7a+hjSke3pYaV8MjjKF874XFCI2CbWqAAa0X8JwSPJiYXg+HPVVlFcjDKbd1aptbW7YKhIySVqL6wAAiU5MjuH7rxcv2D/YhxRTqoCWvMRSp7xt/pyNSlvqfrxx4+13ACBiJQuoceCJxgL2Yfbjvb0jgVKS2cJzgP19hr/B6JikTcRInL/imtTZnseUUaTm79EdHnG+F6ScYaKiIszMBB44s8K7Dtl3hwM3hAao4T799E//tD35xGXFMjdv3ZSsC3KZxV5fImZKcmAJAOHzYz68/eZ1b5ZJAIgXHFOD1AkAyEmr4En7e17wXcRXC/+PvGjq8RnNPp57sMYo3qVZJDFmF7G2s58Ua87mttJqCwDB5JfxJJaIDvw/DADI7/3e79lnP/vZ5CUzSvfaRznGkPFTQ03Wvc3vVOZLxcaIxXkCeKbDDFjgHl34wTzWXCvZZDCz2QjJsKZdefKsnTmzbWtreF3M1GxzsH8ohtv+Xk9AIL5EVq5qDlIAVbGTeVr12Hq109UeQVwHAMJXDaA1MVJY+0ImSs/ZBBDZYz+xwmEDN1tiLPCF5FvE8fzkfhOrqvlMqZoDa0g8MZfDGN6fRd+T4gvgdW/nnoMiGJmXMGgmhl0Xe/BwgPeVNzdZxZ+3eWmaJHTrVi654gEASFnSjKxHfq9izeU6kPji/wFAcoAtPFvyZ0f77c6OAJCL58/aT33yJ94BgOBtBNuhn2J+X4D8GQkA5Ctf+4q98OLzWn8bDW9+owlAJug7O5KbUnMT44nkbsr1o2gaBWKJJ5CfVCuSwMIvpYE0omT3ymKe516kxVqfwCveCwDk3onO5tY9S01OBRuA3FpyYgn0SOscuR3nFBJPAoiHI31+s1ZXPrDSbgsAEbCBIkCvp8/Y3N4u/EYl69fr6R6whtA8BruKZyIaBLlPWv9GI4E9MEdZM3/jN37Dvv71b6ox7lFfkatrf0pFfuVVS/JzcZy8hpK/J2okMX/jWL7mL2o+sR7I/wuTeO5jGjs1UyTPRD6HWgDNheSA3U6nAEAOjw61x0Qtgf1+DwCkUbe11Q3rriDTXLf5qGy//Vu/IwksABD2yOm8V6gGpPK8VWorAjbLFQBCPMamNqs6+Bnr+3JdIXLn/Pk8aYzyOkQcI78nRb0lk11c3lNinKPu5BJYI60Vi7l8HADR8+yhpz/bmdxYjLcaBpjbjwmAhAWtvD0yScfFNXjTYFWNoN7gSzNHPo4BgKiY3u2m+tLjASAwQGBsc79b9ZrAwd7eXbt745pAoToACBBWMkHnHKd/AAAkn9tRa3nk86NYx/eJh3097vHq1BHqrOkNO7CWGmXfvLNrN+4fKCbEBN2fre8fAFIaD7T2rdtQ7Jsnzm7a1TNrurdIYLlezaOvN3/Fg+orDwIQ83sR8/VRn3nS58XvTgGQP8jonb72uxqBYIBEIhGdc5HwRpAVC3os9BFk5EXqBz0wDyxUEhgQYIZM0wlX8LCHigcxuipOSsRjg883tPz6SHyh/GfxarGxP2hjzH+fBwzRkZEXnOO1AUjE3yJBqNeaVq829TIFLymoDW8JNkoPLgEq6kUQHvcgBy4UtFDDz7rq4x6qMydpxhKIeqJr1m7T7b/o8IzAh89TMDuiMO5dG3xFN5QMNqGfImcyHivoCT3aokssCu6ZBEDMlRgHUTITuyMf17iuZQAkuhijsKLkLHUzxrnnG3cE2AGSwN7gnLk+5I9W8LJIjCSSKv/2xAKZqEarnsxEodnCAhm7FNbRkZKy/mCk8cNg3LU8FxqhbijuetoOjJBUeXLkRQC6Uv3/9Z3MUYsA1flDRUfJMgCSJuoSUu9SHhoDsRY86adzyxvxFomZmqLLbiAvxsYETxS/1xS+mvWWtWqtAvicjf3v8fxw4yRblgAQniO6v5iz/X7PDo8OZBqpZw9pr0Zd35rLtZrNJzhBeldUJGxRtNK9TEl2FGqCyh/PdA3ZsZRQP26QGmuEklY9A6lrlgIrhp6J3Sa2hxS6oudzQRGOeXoKgHxX283pm34ER+DcP3QAhOLUlOIU15jk+yalupLV7tq6bT3xjHsojad2OBjZ3uGBHU5d4mr3aMeOhlDGx9ZujFTQ6TQBYwE/WCNcOunr337JXn7lTbu3sy9qOc9+s163ra1t217v2krFC7nr1I3ku4Q8oK97j2KABADiCVjJptWWGCCXrlwVAHLt+luFBwgSIa3ainTcQ3udpGrQv28HB/s2HgG2LxggAr0nsAQptlBYd5kiisnaV6cwQLzoINlL9TtK7MQZjphQU4gcIU01sfX1jr3/QtM211as0yhZpzrS8Xqljp05e8FaK+es12+JffDKG69KBuaJiy3DAgIAZaU60udV500rTzFrntpIBr2YifZtxt/LVWuWOt4UA/CdpIaOFRYSSNxssVc4bF/IB4iZ53sMMc9kjM+JS+mUamrfVgGjVF9Rgry2cclq9Zb1+wAgu5IKwRx5a2vD1tcb1mp5V32ptCNvEBvPbHzkPnWSoUJcP6lFyHSdgqRnYs4iUtzi+viTyVAyXMRLzRZFUMzMq+o11P4ZsqOLwMTwS/POhaTljKxKMobX56W/ufxl1Wrnft4m5S2ZoAOAcD3yBUv3mWvxYhIACMxKfNtdxnJv93DhaVIFmKLM46wWj8kVNaaGJR8X5qSKuo26x2YwSiS96Z2x0X3rsT6/y9keySeODvOC3e2MU97HHB8NvSEBqa52q2M/8zM/Y5cuXdZ5IP+CIbIAkIbL0oQEFucCi9OZJn7OXCMMEN0vAKCRy5XBiubSZmUkqI6bZZ60dB5je6Z7DqARnFvN1fD+SPInET9zPI81MdD2z6IgqUIqcmYp7o1GK537FMbx0GajsYrmH/rQhyRhwzXlDJBg13C/8jwhCrN8Lsf7fjBAXA41SWCZqTMdudr3v+99LgFVqcgEOwAQQFVn7YbMinf7aq4FGEa7Uq4jnhgBkYNpbulZcOnkAA6QoYommMhrKHKyNDIfzp1dFQCyudGxdrummBjWGufY7yEpyBoOU8zl5eQpI6mkmtVanpfwW8BJ1ic35Dart2ho8WIyrxfbLkkK88w30nnB7KABhgI3rD7Nh3lNz47YViFnExYYYsf7WNQbVZfxRX89NWCpsUj+N0n+eTq1waEzAIdDipCoKCBxu2rf+c53bP/wMDERZjaZ+7mXKpjMI+PDc0+eRaYEGwRpWpYgZ9LH3GLesV8ynyjQM3axTjBXI7+M+J9zB6DAk+OJ8+fsp/+lTyYAxIERvA4bjaadOYOPlN9LPjjyLQp5IYH10isvCZSFGeP7gqnR7NbNm3Z04KxEWBQhfTWX7LGPl0vuOHCsBjD8GxSLN6zebPg4zvDNONLnBQsklASKXCl56XCPQz5Y8yKTx9Z5kBOx6IXaRKRDCcTm2VCBX4oK3vgHAIIPCHPkz/3SnxHTlDnRO0L+GXkzlyvW+jjyAjdgDOsbzR7sC35NdM3jnbSuuQMzhP2c6wKI+trXvmY3btzSuvqor5MAkPze5s+pb38LVkKMWd7QytzkWvJ1Kn8d/+YzARdz9o0+JwNAeA25cbvZUO0AicCP/fGPiQGCpDZ3OvYg9uz7925rjNdXN2y1u6mawmxcts/9i9+VBNbbb13zuTwDAPEGRfYE7c+JAVKp+L6NJxgA4vJ5x14Wa33Us/IxjvFZLqarTvIIeaC4F1GTiLHnfXmNbDbBBH2kvSMAkJijUiuJqEnX52eneEP3z2X30v/oB+yPRaSV/pSZlcf1OWvLFTkkopQUELRHJvUNXrsMgMSep2tIvcq8l7XGmxZRYlgwQLTelEq2urYuBggm6MTtAYAQh8IAcQDknt27ec0Yk2UAhM/KTdDlBwI4PB+847HI6xnxx6j5PPwZejwGyOMCIDRDwKBBAgsGSAAgb99DKn0uAMTVaPxOvNsMENq6DC9j/KrmACALBgjjsDqf2zvbvN85QlFDizm//IoY77wBfrk+m683J/3tpPtCc3DEs8W8LZnd/Ev/46OWwvf076cMkPd0uN+bD3vib/zbRZd6FGvzQuQyAJJvnPztewFA4AK71Mwy2X1x7Y8LgOSb/vImH8eI64oiLrVvjKuXAZCTNsd8sY3jRbE/irRRGIgxiuNE4T6OEQkCnbH1qlOcA9lX8T0VYgkSCKQIrnIAJI4fBd0oDkfBO97P9ebdNox1Dhi0V44DILHhBwMkNG/dX8EBEAX+CQAhaCVQDACE84pgUIGOr4YFuyTGTZuUGCB+4XkBOzadCPDz9yhBTvqeMfciACnuqeQt3Ow7DwrlBZL0XyOwRcYAAERdnJKNGiWtc5fDInGiq5bAOuj1aCF7EWCiADY2C1ERC1NNCi4uceXP1NgGAzo/XM6MYguJEx2e8X4Vj1JHXYyHykfHzKs8EOLaww8mNhyfw0nLnMCfAkzqhloeC41xohPHMzEd4Y+TzHeRvKg2rcH8THOvPEecwrs3pb+bGCwkSrAnMHFE3oNkWgWc/V3bP9wX44jEot6oiVUTHarzMdUep88qcSYwS0ldFJJibLxg5eya6D4iQYpuomK8lqjgMTYxp2KNoCg6UvcxJUa/14wVAZuulwCvFNrxLuVG0VA/05z+Z//1P35vFujTTzkdgR/yEbhQACAUcSaeMFVJXGc2KTet0uiIAdI9d1UAyNFkJk+Lw97RAgDp7Vh/1LdqeWqrjb4KDSuNmmQ0wt+H5/1r33jRXnjpTbu/16MymwCQhm0nAKRdzgCQqcsFxddjASAAEHMv5iwDIG9euy4ABAksis0Y1L726mva8xYeIHd8PxzuHQNAHiyB5QAIRRWS0JMAEDEcKP0hLzZHvqVk585t24cvr9rZrVVbbVUEgABCHEyattJds0p1w3r9pqROXnz1RVvf2LCrV7q2vYWP0dhWKgAcZpVZw8qTusZpMGadndqk0pcEFpKbdVvRPhUxThRuGdO8EMMema+3sXYHuK0i2mxijapLk2BgL1P3SsPK9Y4AkNWNy1artawnAGRH4NJqt2GbG+u2toY2vHdjVyt7Vi6ja1yx8sRZh/2+s1M9kvKCTV7YWMRvqXtVUhoODADcc54AQGyBKrCEtEjYTqn+4ntvAQBJP94LnTAKHbhH3sYBgPYTf8pmtbPuAXLTAZCQwNJnqGPaC0++r3Jv5rqenfv7Sc6VmMrTVwAQl1T1ghvvyztK+T0gGN8RP0VSG8VAfvq987jEwQBFn15oQVooxTF5vCwGCB4xQ4qDFEJWBYBcvnxF43Hr9i0xQJDAovueZ5UufUyR+XIJLP9srlkAyBtv+blMHACh8YI5p3lUntusnKmaPyxIz+Zi5CPvKPohYZRixyjCLWJNZ4DwVRhKNxqSZ4v4OZqAKG7wfM9HExXNkQ4CAOFzlxkgjMEPCgApP4YE1he+8AV1nkcHeDyzUeguniGae5JRdDzzLhHm7G6xciV/5BJY8T7lA6moXXThU7yb1MwmPDdzO7O9IrZHt9OwVtMZ0zwvmnuTCv6yjjlWmzrueD6WPFSz1bDGirMjJsO+immKs0deKGviK8Qc1H9uQM26R6G+Bcu57vdm3B8o9uO+cz+l2T5Gxit5y4TcXCq8igVGXqVGKY/HxXKhYYrCfZuCuO99xL2w5Ktz98wYDHjGADYaNp817atf/art7O0qtwAMmpe9gFupsSY5ACJ5H4FldakFuGSvx8GcP69n78HjZBkAUdE6SUflOQC/DwDk4rmz9ic++Qn7yEc+orWH/QIABHkhGCAAIAKWEwPE11hk+nr2jW9/w157/VWdC8Auf+PzALDu3rlrg17P43sAxnS+PGjc46JgnKBKFVwBtcgtxRh3qUTM34kZXFbS5Qv5POVAvCetKfy7kO9Na2Pko9FAqGbJJL2tSD4YFMlXJAAQzpV8TlLLsPYHXlz8M7/wi2J3wFgjr0EajGWDc/D10eWuYIExPj2MoekOX2lLTpn7w/PCGN+6fdv2Dw8EGMu7dH9fkofyXnzEV6xbJ+U9eR0kL8bnz3Zew+HfrMWxD8W+zs94XQAgQ2SkM/kx//2kyEW5/6yNnXZLzQcYx//xP/bH7Od+7ufcNyv5TPE+PvPu3Vua9+trm7be3VJD3WxSsS98/gv2xS/8rl178w2XiZweeY1GAIgDx+Uq/jB4oOKdBAAyt0pt0WCYj00eB8TciyHO60v5vyPnjLhh+Wce68QeEWBL7LmKc1JcMEXWe4ScszNAxI7LPalSXq/HLPlTuC+HPqkAQAKzcy+g4w0CC37BYgIVAAi1ukLC0yVKYx4ptvAClNYiZcUZk0bNiHNf192XZwGAcM+1tgosdwmsDwKAdNonAiAXLlwQAHL3xpsPAEAWJujTEg0pxAOsuT1d1DLosfz/j3p2/BiwdxfNoI/znoe9pkQziZpm62KA4AHy5u0dwwgd8H40pTZEnPXuAyA6LnUMmovwgJoPkgTWpl09u67xAgDBA+RRX7FePGhM4/ex5j7seMtrz4Nf66zp/Cs+5+Zf+h8edcrv6d9PAZD3dLjfmw87/9f/LZd9Sd/BGjgpkcg3zljsHwWA5A/T8oNFlx09PA9bih4GgERBPN+MIkHNzzX+HptaJHbSXU2Uw5MewPjdg64hPiMAjVig8/NaDiQ4VhQTKiWYGR7wnASAiGnQR9oi6atSZF8yQuccoiAvQ7gEEsT9yRP2MNtyzeyxNLDD9DISZs4lGCB0vkTBIwAH/l50fUFvnjntNajWXDsJuKQq2EwTQyNPBNNO5gWQ1FkUY+yeGIv5mCeyMa785PfBSImEjetiPFySyZOpeH8k3drsSYQxUoNwnIJoBe9jT554LwnOFL11aQW3FWDRARO+Kgq+FZx5V6SM2VLHIGPmDBA6JACACAyHks2iO7PTabr5vLxPHsQA8e7Z4wHtAgAJRkeRkKYgKcAvqP0NBYiL84pj6V7PAXAS5X42l7b3eLgAGWplpFVcHkDFvmrd+F0ETQBfFEL8+N71Jr33JF112Du0o6NDsUBIFso1N1htt1cEAFUSoBLPfnFuS0WmSJQCAAm9dzoASXBj/CLBywPf5XUhPkPeIszL1PElrxpkE5AR4XrrDUnvuDwa0mAum6CO4hSU/ou/8X+8Nwv06aecjsAP+Qhc/Af/mXfqlTE4nyrRmtQoHs5tjIlrs2vdtQ3rnn1KhYyj5AECAHI07qnjcu9o14bjgTVrMzvTHbikRS06Xp0qKADkmy/biy/BxOjTtqb1HraaAyCr1io56A8DBBN01uvonnscAETFaAAQCi0VGCDbdvnKVesggZUBIOwJVavbG2+8oXOgCEWidnhwSwWNPwgAEvIg5GTevQuIJLtPG5sXC/roqs+mkj7otCp28Ynz9tzVNQEgMEDaJY8TeqUNqzVWrFRetV6/oYL0C6+8YGfOnrGnrnZta5N1e2zN+aFin+qsYZVpyMekzu/KwOZV2CtlGx8lmSYxFNL6l4TSWUfZBygEHu+ADI8LGLou8cl7Kcq2m85qnMBjQXaR+KfatcOjI1vbuGK1WlveWnfuHtgLL7xoG2stW19ftbU1mJa+P9Wq+1YqTQ33k8oUk3gksLyDXXJnwWBIdYNqzSUIFKeNvBNVNgbyMQCH905vDDfnJQe/aCbRXkJ3mjYS1V9SPJEkSzUtk1xamKwzahSGa3VbvfKLZvXjAIgYIKn4RvFHwBBsoySFBQhCzBceIBFXaNuZ9hXfhck5ez2xB8VVfkaBTQ0bmQ8B1x5Sk1H855KYZw6ARJzh8YXYrEkWRn5YM296YYwp0uUAyJUrVx0AuXXLXn3dJbBqAJd15H5yCSxngPAlBki/b2+98ZazZmGADL2QUnWXa5tXZgJBTorBT1oOc8AnzxmK+ECglrMRIk7LARCXLysVABIyPAAgxIWLphsTA5hiJUUPPEAoHGOCHgBIeIDkhaGITQIYCFCQz/t+MUAeBwD53d/9XfvVX/3VBVsjxcJR4Chib+4bWvwZqKgCPRJBTWeyCZBLklPxPgdAiNMWskSKjScVs7F3/Z87t+qSuir+02QyV+FYHoSzKs7YVipXrVpvpSakgcAYGm6qTV+bJKMsCSN8+jyGb60gZQZAAnDsICMa/DThYICOTA/r6uHujvIUOvzxLOB56/eQ50MKdeLyeXye2GpuyCsjJz37syTx5dJNeFfUJKk8t8FopOsgR2HeiQE4Y+7RGd204aBsn/vc5+z2nTsa1xpAUdP3s2qd55WGIo6VQLgywArMfM7A18EA99l7aBhgPgFa5IXXheHyosjE/aEIDwPk/JntAgDhOcQDBMYFAMiZs2fVzQwAQp4WsT1jyhr1nRe+bW9efzOBhO79cnTUs93dPdvb3bMJMk/kUmO8g/Dj8mJ5FH4Zd/lwkJMJAHHgg/miwi1NCJO5JNEODw8caAGUTOMf+bfPN29Wc7DDFQwEbvPMa57CPIcZlxg8SX0AgCK8CcWw1D2f6bXKSZmPB4f69y/9qV9whg26/jH+qemPdYV1mFyYNUDgGueLzyDsIhiGqWH09ddft5dfecXu7+4ILOL+O0OFe328GnJSgT7PiaPmEPk+/58/p8v1k2NF9wTyH5OmXpK/CzCcY8rPZOS+N7GuBgASOThjsNpZ0TO1trpqf/SP/FH72Z/92SKm0XOImsJ4bLfv3NC82ljbso21bW8umNbsy1/6iiSw3njjNT0H48lBqhMgC+osTyvD0gMka0hWjtlZrS/OK847H5cYi5MKuPG3+LkMgMQ45z8jv8wBkHzs8xoZSicAIOyf/UECQLgMvDmDAaJpvGCAOHcjBR9ZncwjEpjN0SAQr1qGRLzaHziKm6Anv5tCDivFNiV/LgIACXBR43gCAMLYe30j9wAxMb3FAOm0lUOzjiKBtbuzY61mw564eLEAQKbjodXxyssksBQLlZzZN8PgPjFAZtOj5PV5fPdfrikWLMaH5EwhF/6otMqflUcDJQC81JLwDDuYN208mQoAwQidfwOAwAj+fgEgEvYde/y3Oh/axkrLnjy3aU+fc1bg43qALK8VJ41PsXY/avAy5tnDXurHWwh05ffzFAB5jEE+fcn3NgLn/tq/URQ1I4kI5kBeQI6JH8F8bGTRjbGcqMREXl6g8v8nqGzQpf6A7q7lB/JBm3ls+rEh5eeaB/NFt3thbo6R5TuTrNjclze95WuK19EVQed7vD4Agvx88mPGeaDpWmbpPMEDhPENACSSV8JvNUKkRCXkg0h+KWDrdZksUNyTGDc62xnrQrKqQfHaAxIVJZK2ZwAg8kJYMuLimEpUo7A+D98HZ0VwbnRTBQBCYh+mX3nnnUadzSXzVohxiAiee7EAACAASURBVM9cDiZyAIQxDHo3x+WzCb6iGLUMgCggTXq+msPEBlO0NJ21QjGA4I7f6/9nExuOhwrA2u2WYi6M0EXYBrgTW4ANfqJkwIsM9SSvQaDvAEiEMAAgBwf9BAIATBDwBm08GbeJjZR9H2OAeMfZseQ+gQ2eCHkHZyT4LZgZqTNvOeHX/EsASBQBxoOxujtF1R8gs8LM9I5SGYXXm/qOL17LnPM5b+qAExDC81wp22A4UKDHXKMg6Mmim6niMVKv1KymgN/BruV1Ip6lkE3gNdy/8MUhAZcGe6aDuwyC5PM/X8umBOBzKN2uV01yBjW/Wimn86ND0H1wdH50/DF3EgDCsb7yt/7v723hPX336Qj8iIzAE3//P9FzT11rRNf3fG5DDC0BGqtNK7cBQDZt7eIHbH//wHqjufWGE4GjvYF3du4f7Nh4PLRO0+zq2aEAhZoKTiT0sLA8Ufz6t161l1+5Yfd3+9TQ9LtWfcW2t87Y1lrXWnz+dGob9bI0lJGlkjzCY0pgCQBBtKNUXjBALl+xzoWr9kYCQKBOsCaWZlUZ2bIGseeR4Ozv3UhyJ5g7HjdBn9HNTP5OUX3uhUMKzJKl1N6ZJLAAGpQAlmw0Nzf5FiAC829qKy2zCxfO2bNXVu0M0jHVqTVmh9qTRvUnrdboCADpDxrqzH/59ZfswoXzduVK2zbW3QS9MdmRjEJ13rDKzBkgI2QQKZxX+gJA5rOS7d11OZBYP2N/imJOFIL4/wBBVMRLLIXw/+K4yJvVa969O55XbTylyN0wq65pXV/bfNpq9Y6BCdy9d2jPP/+8bW12rNulSxy9dI8lmrVDWWSWpiWzoUtGIc/kmxEJu8c0LvPAnkOHelVdqKPxMLE43PCbr/E06dOzH1MQQ+8/ASGagSlELM2SJCW+JRTuiZsS8xMGiJoj6EzGu6bRsM2nfsFKjbOFBJZM0AUCODJDF6LLi4W0pMsxcT27O0i+ULj1TnC+JsMD7bFRdGZvDGZrACAhN5QzdvJiRuyR0bXs98xlNvwehQTWVKxYIk4MkbmPsFi9AWEhgXXlylN6Vm7eumGvvPqyCqtIYLlXCwVOZ+2cJIF1/XWXwAJQKQAQ7oEAEMCxdzJATooTIk7Mm7ZUTEtxtQqlGQMkcoIFSMSUcZCsGFsMdlNna8SdvP6o515y5elcEi/PPvusffzjH9fzw/NcACCTiQqvERNzLj9sAMjv/M7v2D/5J/+kiPu5ziLXyMyVFWelPIHr4HXIFFHUZd0LAIRZHQ1CPpfcOJt4MC/Ks6iVxngVVu3SJfdQGAz2bTA4FLuYZ4DPmExoQOH9ACDIzJZtMBloXjK35iWX1mtWGmI88/vRxPMwZGlpNpK83NR9aOaTobqSkb8l79Szs7fj62EducWG5uNkjFzWce+gZpJbdpNlZ33Umil3q8DacDaM1R3g6w37dgiDn/gy7fONWtfarTXDX+PoYCr/lRtv3XDD8HrVGm2fg7U6LHbAkoUHCJ3uAkCqZZuVFo1KKnB1uwJAeC8F+hhrPvYkD5BjAMjZbfsTP/EJzWOGlee3AEDOnLHh2CX0tAQmFhByROQJL7z0gr1147quDmDGDZ7HAiz2dndtMnLjesApNdPB+M6K7to78G4I1QOxP/DfwY/K9yK8OA6IGXo9/b98IpYknSJ/yPeceMZjLyp8NMUY8U73Qn45FTkBY+IZJf530GwqKS/ikF/6hV8UwMRci7yFNSI8MWHVAGjAaHK/moUMF7lu5NgvvviiPf/C87azt6frisY9vGGiIXK5IK/5m657+fojV1oUt6PI/c6u77w2EntBXHOsl7GOLu/1qnPAZEigsK9pC1CLeS8py25HdYb1tTX78Y/+uH3mM5/x6CWdf6y7N+/e0Jza3Ni2rfWzijMq84Z9/Wtfty9+4fP22muvuA/M9CA1KzibS/LR5rKoDoBQQJ1brXpcsirfK/L8L8CRfEzzXJF/xznmIXp+vBibmAd5jp3fn/g7IOB05OoR0cTHGkY8ILCukLsOAGSupjwv1nsRXp+Z/DmIfxRMKj5JAMgiVFlAJ4nVoYgjxUVFDUEgSDo2bUvpWZRrXqox+VjhfeVjEhJYyybomjNLElispwAge/uHYpwhgfXEE09Yf/++3Xn7Dcm51sf7Aq/CA4RGhFkCQABC5nwjqzsj5lt8Pai+eOxFD/yfRWPso15/Uryx/B4ilhpxIF525gAIJuh8w54eTn1fddP6d1cCS0oj3KHxIIEdQ9voNO3Js5v29PkNr8eNx49tgn7SeCzXXfPnJ+blo8bxQX/3eCI1gS/VgU8BkO92VE/f99gjcPav/utFclss1qkoeRIAkhccFwnEyRtt/nAsLyQqIiNXlArgDzrhh4Eg+Qb9ILAmR/tzAESJiSSw/JOPbTJLhtEn/S1/T2xq8btIIk7aYCMREnKeM0BS1yKZddDFo3gcRW3filKxPHX1cX2isGYASLFZpuuIgKaFtnGlkjoGB1ZDr3YJAGEcXQKLIG+qoDUvUsf9dz1VHzwKWASzQbcOmqQ6fBIAwnGjGOJ6w+j6hjZi8qrIgKAozOfBhHf1eMDAOfF5nA/nyzEprvH/q6vdYwwQfhcFm+J4SdJCxQ4xSiiwe6LEZ0ymY3UkE6BwfHXAyaQsaWnLWyP0xN2slOKENjx1YyKBVVWQxv1EogNquQfrjAWUf/fY8DFNhnbBiCmU6xfdmQGAcA3BBOLeOgjp3Zsx99Cn5n4HeyiuO6jzSGABSsS9HQ1GNuyPnLrd6ym+om4YiUOr0ZIxetyDAED0foxkAcVqXpzhM2GXkAz7HD5yU3SCZeZttWatuoMghXxbYi7lQTn3Ij6Pf3OtrqU8LBKyWAMeBH7EMxjzSf/Pc1GrqlDL8TCdJUFjvpKU15EzQB4tMY1I4AR+ZADIt/7O//vYa+zpC09H4Ed5BC78vf9Y6860WhIAwkrUl8RIBoCsb1r33DMqHgKA9EdTrQu9IdIgAzs42FWhaq1TsR+7xLrTlAG1SwBSJPV1EAbIq6/dtt39kU0kN1SxdqNjW5vbAkCaSpCnttlAeuPxARBKLggpBADCeh4SWE8CgJwHALlmO/t7tKvaSnvFZuOS9PX5IjFkL71/77o8O2CAzGYU4+Y2HLoGPB4gLNPUBssGsw4pRIzNKSpQSPD1LqQVSUTZkRgfq0npV6BKuzmTlvJzACCbXevU59acH+keHJXPCwApV9as169LX/z166/a+Qvn7Ykn6rba7cn8vG0HxjUDftjYpZgGIwprE5uUezatDKxE9/V45Rj4oWJydHEmb5BomNEeED5KqZjK+hzNCpPJwMqlvu/fmJeyR9baVm5sanw2zzxjjSbyIWO7dv2Offvb37atra6ttJu2tla1btc1xleafQEg1XnVqrNqin/YAx0AURKN7AqFOwEhEn/wPVMqPYLV3ItDchq+91LsAxTPAZCCAcKhEwAiOQjiogSAxD2TqTsd7gmk2Hz6F62cAJCbN2+4CTod3DpRB0BcZpSOWGdjwgDp9fq2s3OgeSEpFgEgPAQkuQsJrGj8kCdF6iKmGA14SGwUzOCIjfN4nbmCbE50Si9kNrz4LJHMFP8xW50B4ibojOtKe9U+9alP29WrDoDcuHnDXnzpeRVQkcBSrFfG5isAEGfnxnyAtXPt9et+WQBASGAxdyQ96QCILTcnibCzKAbF3h4FvDx/yWNgB0C8GzzmZ8SDzE3FELAMkhSSGoDwX8jkdTgG95cOd4p86H5jvv3cc88VAAjPcwAgxFmKg1JT0A8jAAID4Vd+5VeONQbF+ESRQ2MjOdjkjZPkfmDKtlbahaQp84k4UKbPSeJMeYckolKRLyGO5UnJ+G426/bMM5cEVhwewjzYcTCmVFYHPgyQ0WgmSZHpHFDTbDQdyWdKqUfZm5oa5boMyYnHATM55w4dyMiYlQBlXLq3BmgyR67ErJY85mbDvj9T6sKmiD+ybvuczfk8WGtJtgefKUmjwjpM8injZEY+kz+BM8rm1PtprplObDAaas6UKOrrmrrWqCGFVLW9nUEBgFD45Zizkp87knz1Ouw58rBmynlgtGD6zOsWkoTcJySXwvycn5Hv8DPWhjz+4DmhIMnehQTWT/3kTxQACL/f3z9UMxceIBr7kH7NTNBZr198+QV7++bbyQQ7SSmN8HDBA+SWHR0ceEMWz196bvkZ+ajy8VR01evIO8X+KElSUKzvwahguHENPFPxnMc1RWwfYEfsQ/H3APacbUWjggMsWoUTC8XzmHAkYYtPawUeXH1n3v2ZX/zTdu7cuQIAUe6VisIcE7Yl48e6yjpAnsHx4xmK88H75Rvf/Kbkz1in1SCmvB+PKpfEzuseeW0j/33kPlGfWAZA8nue59GLnHMhEx15fayLASrlubMburv/TBEHAJKnJnmexQBAGC+AoOc+8qx9+tOfdgZRApiCuXTr3k3dha2NM7a9eU7Pcr3Usm9/6zv2e1/8ggAQGFswQJytyT2aSnVhMgP8ALwHaKdIjiyzF4HjK/93XP+DxvKkMY99Jf9bXgvKc8to/sjzzIiTNN/5TrWBZQBE9Z4EgOR+H5Uku5evxWqCVcdCStB1Et7JAZaRtfPqd4rNEkOKhprj1+ngieboCQBI3OOTAJDcAyQA10IC64MflAcIAAgsXwAQ4gIAkCeffNL6+/fs9lsPBkDCBH0hgQUAgj/g4mt57sd+fxK7Zzn3ykGlh+Vl+b182OvYT2CAADDBAAEswgT92u0dNbEAgIghqeEnqodN7A0CM2TftBeVbJLk78pzGk9c0Ay/P12bmrjcLwlZRN1bfFiXAJDOZGjrKw27dG7D3ndhyxvEYCE+xGbgpOdl+Xk46Rl40PviXjxszOJvvma7lOXy/b3xF//W4xziPXvNqQTWezbU790HnVsGQEQRpUOC5FHT3svuQqI9kZBskVBhD1J4/XEdq5SmJBNM3qxnv9ib/P9JxIWcLiF/y6BHjMaDfh8P5/ImH51b8f5IAKMILBNI/OpyhP0E8CNfbJc3QI7NhqYiRfqKonN+Xvm5xcZaLWNst5Dx0WseAIA4TVKNT0UiGd3xYaoO+wPgIhag2JSD+YDGLUE8QQqmZHUZ9rmcFN/B5uH81dEgCauF8XUUo4uiMzIRqVtCsgbQvOdzFXY4FwVTE4wJHVjwhMSNsgliKBSIglx0iUU3YpLBCsYD00sAAaACCQjSW84IoLsMIIF/Q73m+ASfFLI1nmneOkNi8Z081RKQgNGWJ/x6jUxJx+om84TEzxGhzAiu1YuSmAseUHqXoTxCBhToMQkniXE9bDZCjFopIACGIAPV7XSKrtkwQS8K+X4XXQBZAfGCAcI55tJdAYAEA4T7B6UfECQ8PPJ7LP3RZIKujjvYNIORjfpDmWUSkOMJMhslYANt8ToBDcdzCYnRAAbIyJMRzVmXwRIA0mjIrI7x7PUxqO3bYNjPum/LtsKxqhirOnNICRAyANWa7m9oBhfPXjIvDLDNTWePU54fFJxGIBNjQGGj1mqqkKlnZziyycglrijakLDR5QUjhPsqLVYCiPSZHOc7f+fX3rtF+vSTTkfgh3gEzv3dX9Y6M61XbFyeG435h/WGjfGVqLas1F4VA2T9/DO2t4+3QcnAmtmDhoMjdcn2D+jEHdtqp2yXLlDgtsS68kLFZOQF7W88/6Zdu75vR308ArzztN2kA/aMbXYBQLwTf4vuXMkSUYD1HtyHSWCRdJCUqDhPOgMTpNqWBNaly1ds5cLVQgKrVK3YykrHpqO5Cj2sB4D+9VrF7t27ltaUdxcAGSHPoY58GCAVu3hx2378qTU7v71m3QSAUCg/qFyxRnvDKtVVOzgs2xtvvmHXb75u586fszPbc1tpH1i7Wbfq5K5VSvhoOANE5sWJ8TlLElhwAOfDTmJSeCEn9ieNp3T6MY51k/TYy7Vmp+5v9odoEJnbyFY6ieVSbiiBm5eaZrUNARtbZ3/MWu11MUBu3jqwb33rW7a93RWDY3W1YmurU8UunRVirYlVpjUrT2gu6NugD7MFUCOZfhJ7JAKBNJ9T3BByTzQ4AMi7Lrl3tWMcLW1tSWApMDS8rwBBXCsr7cclGjCYjwpMvPFBmv/I0iwAkK2nf95KjW03Bb51wz1A0PpPzQoUM9XEYW5azHsnE5cU3dnBPwsAjXPzmK6pZuqQqfI4SDEtBdTQwG82HFQbcS6ePHsc7F2y7tPuvlcAdl7wZp/zBaYwRpcslnvCjEdezMcDhAIx195ZWbXPfAYA5GnFZTduvGXPv/gdu3//ntWbbvorbzU8gcQACQAE2SJvZLj++jUHksIDhPhVjOiyzatTm1fjBi584gIAUVyXzF21r6echeMVBui8IuUqSGvJYyTFm4xbyP3yeQAexCAeOyLfRdF/ueFmLFkj4qPydCaN+49+9KMCQDiWF1g7DqJO3USZn3lTh2K3dN+4Dz9ICSw8QP7pP/2nxzxAFkUvnw8qgKpi44U35ouaYjCcbrnpdIypGBjJAD1kdQBOghEfjV0N7sVsLtbDhz58VUXl6XRgvSNnA0pySd3lVTvY79ude/ds76DvzweAWpLAQjKKvWGliqRVW+wIgSNIEq60JblCjjkDACFP6wG297Wv1AE9kHERyCH8QnJHfH6nctZKc9gn0PWQs+W6PfeQHj0dyTDFG6Cp7leDljPeP+UWcbCDMRTAjbh4Y82bp6Z1m08rNhpNbO/+wH77t3/b7iKBxZpRRnaLa4Tdwj5UkucHzA9JOZUY5xpGQDY2B0DURFepSC4SZgL/zgGQaI6LgnPcT37CVLh586YAEEzQYYDA+KNQCQDCXoIElrxQiHuz0irnxjMAA+Ttm29pvFlLeKZh7OztHtqNt9+2/d1dbwwjNwrgUrmV3yPWFy/QOrBRbzfFmnIgy8Gt3uGBHS1J/EX+HvtRfl0cNwCPyL/jdwGAaB5i2p48GthXHYzxtcOrGzCU8CCr2njgzKE/+6d/SY0HgHPhbUkTVbBS7ty5o7WeeyEAhD2SHJE6B/FRYk5885vftN/78pfsxs2bCaCf6TlCCgY24EngR164X65X5KFh1BZU1E61jPy9MVbHAM4T9vX8/byHMR+OHdyMNcwL8eyXDtgEALLS8kbLjfUNe/YjH7FPfepTejbjOByLe3Tr/i09rwAgZ7bOS16wXmrb88+/IAbIKy+/pL2/YIDgC2U0/PGdmicTAOLePMQF72zGXQ6d8+ch5ki8Znns4+8PGv/ILY+pW6SxzwEQ5Y8TV62IxgQpJ1R9viKr5p/heb4vud4Y6fM8/SwAENam8Dzzs3eWR1yJ/2MqKcEE9qX7lPovCh8QPreKvwo1EAGCyQct7X/OdvV4L/ZH/C5YI2JOa94lDxAksLY6rL/NAgBBGrNVr9mlS5dscHBfAMho2LfG+OA4AwQGXhT4rSpZUq25M5ehy5/1mN/FPpX8Zpfv9/L/M5bB2HnYa5efmwe9lj4N1jiuXwCIlezanT27dmcBgHjty+UT320ApEosNE7MRwCQdt0undu09190AORxGSA5YLj8XJz0/8VMewDouHy8k8ZPsVeKb5ePdwqAPGomn/79ex6B83/tL2jlVPdDAj+iCKwGzMAttJk6COILD9q9KYlQQlekJn5O7wA/3vl3jINE6TvhKvKNKP9z/vs8AMoXqwjiHwSABBNEkhPu21csrMtgR1HsT91L+SIc57IMgIQMQV5wj46KfEMNBki+kHsXuhvABQOk6GjBMyKokFnQEh4kFOBDY5VjxnHCK4OCO94QFBHoUm00qkpC4pwiuAkARAlmKmBEQudsCQ8y8s+LQke8TgFW5uXB+YQ2NVJVFAtKJN8CF1yHNQCbYoxCfqtgvjgIUmi2pkCKrkfpyO+hJ2kynePaFchmgJ2SleTJwbyTznea3/465rRrt5LMUSChMOSJBtR0kmTvFJSRNhq3qehPCkWgoa4lBYkaoSIY9+LG1Pb2jmx399BarYatrdI1HDJOSyboPiMfCIAI7EoSDcsACNf+aACEzj7XHleRYzgyZLCQrqLwMh5MbDz0YJcv5K8agCBo6dYBLkZ6j57zBBKRAEq7GPYQndgzgJWBa8dy3HEyqp2bZAhggEiCSt2SNckQ0PEjgCV1EnJ+jCvjxL2PIo4DtH5ux56ftFjEs3cSq60MwwPwqVHTGqYkLHl8qCOUIgUbc2hix1oWMiHzuf3+f38qgfU9bz6nB/iRGIEz//O/owQeAGRSFXHMDkR/n1i/2jJrr9mqAJD3i6U3GlL4Reqnb8O++1z1D3doBbfVbsUuXex5B3uvL2k6Yo7Z1BPEF169aXfuHlmvP7feiG74krUCAFntWjM1ZWw2a9jHpu7fRwMgsEUAQbR20YX+AAbI/f09FU8EgAxndvu2a7gLAKlX7e6dNyX389gMEDSCZSyaMUBS5zSdYeEBQu0diY6QwLp48Zx99Mqqba+vWLM8sdoE8L9sh7WnbWX1jNVqa7Z/WLLXXnvNbt57y86dP2vbm3Tu79vaasdscEMMEAdAaoVpr9bCysCsSmG+aqXRapKlSZI2Ke5g4uZra74GRxEmfhfs0Nl8aNU6flllm5RgCZLaNmxe3dA+cO7is7a6dkYmxG+/vWvf+MY3BIAgZdPtYpY6k5xUt0NDxcSqs5r8SyQV2hskcGBhqkj/nAq4mRdYaGzDfgw5SwqO2sPKjC/fxFEub1OGBROtlTOfg2V5YVHPYKZ7gXdC13fShWd+EJNsPvWzCQDBBD0YIAsAhHjDYzMYTsiNUmSAlTiwvd0w/V1IYFFvZZ5EAScKLNGRy75MjBX7Z7AbIg7O7wvvhQGcM0ACmMkZICqEmXcwIm/DuREvrLS7Kmy5B0hZJu8vvuwMkGUAhLkyHLpMKDENbJcAQIjHCgYITQc0BBF31mYCQWJ/X97nl+PwKETlXbt5flAtcWy/Xi+uHwdAanWPa4LBoZ6uxGISw0cNPkMBIMzVysykcQ8D5BOf+EQBgLgU3h8OAOTzn/+8/dqv/doxACTmSt4lrumfcqQoLudG1TH2Aj8EArp0rs+xmhpiIqfgd01ieIEcc/vIc0/b008/bfUae0I/NQgNUtNUXfHy2zdu2v3dQ2+osqlLAQJaNvzZXmtuWKfVUQwJGOEAiDOgaWIBWNccBGzv93mIrFl1ZndJDKyI+byFujrq2nwKU8E9QJS7JUmmyYQisMexNOxqnGplqzTcB6S64j4UGHoTD8M0trWu7/PTutmsYuPR1A52R/IAuXP7thqJeDSQvmKt5DNYGSmIlynw6qkhJ2RHm9lwvhhjYv2NjQ2BSDz3OQDizPMEqmRxMvMfo3l8exYMkOfETjwGgJw566C4wGTG3YuyAYAAeL51wwEQfkcePBzOtHYBBuCdoedN+jnefCZ2V1qPC0Zaao5rrrSt3oQZCADiedTRwb4AkGD7B6sq8ukA1WI/UtaV1BFi7ed3nIevjz4Xmb/I9kraGG/HxN7zhjmcpLxIWitXbNgfKJ/8c3/6l+zixYuS8C3y8EyNgGsmtwUkAQgNzwXVI6oVgUbMjRdeeMG+/JUv21s3brjMFxI1kpSuyfMm8t8iD873rxQxngSC5PWGBwEg+e/zPTtvbIg1dLnZAYloGb8nENf3H5oyjgMgTfLkatU21tftIx/+iP3Mz/yMP5s0DSbFAq739s5tKQUggbW9eV77eNVa9sLzL8gD5KWXXnB1hynziC4GGnNTvjpJjZNlng/135slxu3jBtXLNaYH1ZxyUCmOHeMfY54DIMt7VeSU+EYdA0BotgvZ6MQA8SbMaMJYgB8BgJCX+gRxlkD+pQjtBACkMDxPEnYiyyRJq5hjNU07nnNAJv+KvVJyrIpNHADxtZz1bdkDxE3Q5QGy0rZ2q6kmlN29A7GjYIBcvnxZAMit66/baNC35vRQoAASWGVd+wkACIDz/OgdjcrL4/y49/1xGSAn1RVO+gzWN0CQHADB/wMJLDyURlOXREUCqwC33iUGiKTUkwQWc3FFAEjDLp3fsPdf2NIa1qFO9hgm6Nzv/Cueh+Xnwptw/CsHOZb/HSDrw+/LcRP0/BinAMjjzujT133XI3Dhr/2FYwnig1DPkzbc2Lzz4v6DHoplNFCLi1bhxZr9OKBHfqGPC4DEZ0fAdRwAyUiDGfsjX1zzQOCkxCuXwOJ90fW/HJDEuRcBRgnKvzNAtFikzoGHASDxmlic+amEIyUdJJQBAIl2Vy4XZuEBgLgHyNDqACA1Twg51wBAdP50yRDgzFwmKDrcWFC1AMJESecdaHp0NhTjFTrAoRucumDokoFOSyetWCCZ+WK+aObJLGMX15V3VrBok/SH/ijXwWbDNcQGHucT1+kBCQCIa2oGwEEwwt9EG6fAjoln8olw7W3XqOW4et1opGCApJdZTGHAdce960JJdFEwcqgFaYu7d3et0ajZatclpfw1ywDIwgTdg5TjHiDyYKHDUACGS2DlHiAhgbU8F4vuKfxGoJqn909HE5uOvetK33iCDFJiMJ1avdawRt116xWUAoAkCTKNL99JJqEwUU3FSD4DZgzfmmOzmbXqrtss+bYx3ZN1HTfk0yJQjDmVdxHGRh3B/PLitwx+xPNePHckNp22VZuu8+vMKthOLiemjjzmR9KyF+uIxCh1mHD8L/71//O7XnNP33g6Aj9KI7D1v/wHDuQCKOJrgLRcDWPtqfUrLSt31m1984w1ti6rCNBPHiB9/t3bV+ff6GjXZpORtRtTO7e2p7WVBlw1VpSrVqq0tOa+9NoNu3t/X4WW4YgiRdnaDTdB31xdtWbJC5trDRggMBQo5HsnvDSFg1we/gBBMUeebz5T5zryXKyts9qKtdbP2OWrT1lr+5K9/uabtrt/oOJWZ6Vj/cORTJ9Zv1kX2cLv372u/XY02rfZzDsSB4ODJIHFfspeS4HFZZCQSwAAIABJREFU11KMeSfjUTJr98TXhWOcLD+ZlbRuet8Y5faJNeszu3jxvP3Y5Y6tdZtWL4+tNjvwLufyJVvfumCN5qbtHZgAkPv7d2xjc8M21ifWbh1IUqo6vit5F0zQy9O6A/p0+9IJW3YTdArfpQmG2q7Hnic9y8BCNEYsF6A17rGukuRCLJVqQ8ifIDW0qn3h4uWP2+r6ORuN53btxo598xvftM2z7AsV66yUbHVlKl+pVmUipkYFGYxJxRkgAwCQrGCe5CCIUWTsmZ2/5CbV3UgX6aIgh9cAlV66dmv1pt+zOQ0fdJGzNyT/LwqTFMeRF2jAWOS+woLB6Hes4gSGyhvP/MsCQHb39uztG28Z5rcALxoBFdqcRQr44YwN2JgOgOzu7MsbAxmJVrPtDRgVwHoAEAdBpIU+8XvG/osshUyAefYUD6ZGlcRQzT3EFD+qAONxnuRKVex13w+XwPImA/cBQWaU8R/oM9fW1u1P/smflaSFAJDbN+35l55XZ3kDhhHG15IK8gKfuuaTGyvA6OHBod16+6akW/Fb4LpJ5mtlL/SKgJNJYCkGiqR7qekhj7M9Vlo0RnhhsSrJI+aMF2GROJ2q2M5XvdG01sqKYrFmC6+JisduCTChk59r4Np5jwqWs5mtdRcSWIwVsn3HGSB4yyVvnDAXVmGpqhiIexasEeR/ik6s73Fz8O5hZzNw7UgdYSL99Pvep3nM3KUg9ZWvfNn+v9/8zTSfwgR30VjCvCDOXIBkfmKKb5khqVjMWAmcSB3Eimc1vxwcpFtY/oNJOk/FGJ1HyT74Y0+rYLa6im+AswM4b8858Bcc2s7Ort29vyvwQkyE1LXE/NA9E7iVZGCQga3XdG9WOiuSMwXE4DkbI0klxtXcGlUviEuXfzBMz6038k0GZbGSJAH3/7P3prGSnueV2FNVX+1Vd+/bK9lskhJFyRK1UCK12FYc2B7JnnEAW/49k/wKEMTZJgmMDIJBggRIMJnMnySTdTBBfiWIZyIvMwGSwLYkkhK12BqLpMS1SXY3u/uute/BOc97vnrr67q3Lxc1KfsW0H3vreWr73u/d3ne5zznnHQMBCY25uYgqYfqbSTSCfhxb1CyAkDFUNhFRgiKlIJ3Xt6Q4MZ+bGQ7tw7sBz/4ARkg6E8oHKpUyzwPFF55Os25KWgTJS3RxkOyGn1OQ/uCAQIABG0hLxD2c8i2EVCBwfwiew+JejdB37QvPPE5AnligMADxCWwAEY7ACJ/I+8LxnUc4/11mqC7DJLvlYZk4gPY6bYFgKA6X2NPkr7hZ1jVsO5W6nWDtBr6zQDjjYURXRZRcY4jG67Ae4n5SvtGzeGYD/U85zV6iIUCrQBmUvWAfXJutk6AJ5LjIgiGfo8+UkgIgGAPAAbI/fdfNsihYQ4hgwReYWF9QyyAdkW7IVGcmkx5DTvXKPQ5B0C+Z29ev8Y2E7iDpHISGQJLgcOnzbkcqLPfQmwkaQ1HIdLxGXQ70oy45l6x49L8Rkijx0nhIJyQFrdxFgdDdIJiNRRroO3hYYnCFK+S9VyQy5XVqshpmG2srdljj33cvvCFL1i1UncAZIw1zr2B3tq5xgtZX9uw9bVN7ruTQtme+9Fz9u1vf9tefulF3oMxmB1B/gJ7cuQkxhNJSQYpA8xHE7nthHLcAAYs5rS8D7m0alhRwjzG9wUmIfMbYb7Seru4nvrBdYw4RxRP335M9EtUe7jfGz0nAzMI6yT7aviQABCP9YLyRSjidGnOUIjs376wUizjvjgDJEiBBnWL1DMkBSIBKDsL1FNy3jZSfJGROvq5/F05fgoonJm4VyaPbdZsrtjDDz9sm2urLLbFkGy1u1xvAIw98MAD1j/ctRuvv2KjQc+q05aP2cnIcowRUEDlrTGBCTrT+2i/7kKJtYfvPhCyrNB5oDpvnsXyax9L2Zxk9r5l58yjlmXsGwDeTGc5eoDgzr250yIA0h8MbTAGAwy5BtyyLAOkwDmEImRBAgvsSBSHo69PCi7NjSIdrgmznCXj0D4zqJN4nDWeurddddiz1VrJHtjesEfPAgApWH0KUbF5f4/jI80D7G8yxQsXGgMgcW5W40L9Pwt86G8d76i8bpjBMvdhXg5//W/+vXcZCb23Hz+VwHpv2/MDcbRz//HXFiiX8aQeD4448a8TjwEQPbfsfcuO4xO8V1rEDJC3A4LEAy9e5OKEupKleK8AEP30yr/lRovLAJ+jrk3JWrWBywrMpaWyN1oJWSQYZIKuBRQbByXvZYKu43FXltncpSg9ZAYg5ROqSfA8vTyC2R+uucEqVVTyIemMzRGo/x4YCwDB++Q5AskALNQ4DwRqSNiI1o/3Uyc1bDDRNkquO0Ayr/hJjxfMygGA9AZ992IIzA9tVNUOWfBIgI9AEG64gn6zdGFV7cSNWzBh1f1Xkh7XwwpKoPaBYYG/vUIIG9Y5AAKGhDZj9ALBJicELF4V4dRlJrJQuUBqtwfYThn178I/75NFslR2dvb4d6XsAJUnI2K6q5gpCvLulMDi8UKlIY4vAETtiMQJjbwDU0TtqfPB4orL1z2bTWY2G0szHeaDYxsPvAoLAAXkqrApwrUScBoicecBJzdjYQOsvo7NYczqwQYKlVaSRqgw2Hf/GpwD7qEAEDJMgoa5TM8FgMhw86jgJe43MeCJ39N/CPSQoAHrBGAZ2igAIQ4mTlm15tIHLhHiBTLzYPIb/9H/+oGYv09P4rQF3u8W2PiHv8NTwKYIYx5VoyNIKFrOejBvba7bxvZZm6xA53lsrdHYDlFN3Wlbt3vgya5+y6bwXJr2bL1wy2Xxqk3LJyWbISlaXuUG+ccvvW43b+8ycQq/AMx3jVLRtjY2bHN1xcp5n9MapcSm0KseDy3JyQQ9ACCIBULUUQjaujYdGzSXq7Wa7bbarFq2ctNq62ftwYc+ZIXVs/bKq6/ZYbtjpQrMfxt2uOvmjljfMCfCcH1vR0mNFgEQzMv93hwAoV7zDIBqlWCvwdR3NHDPpOCXMEPswHgFa4gXOKBK3otGxlbKTezixfP2wP01a9RLVi5OrZTguyCPcsa2z160au2M7R8ak+6HnT2r1iq2sjK2aqVFMLdqbSg6WjKtWn5c5to1GIUKzfzAZgVwT1AyeLLeFYPOivewRmHOFcgOQ8tiGYySiRUSmFqC/YD1r8r3XHrg5625es764xn1kyGBtX5ubOVq3mqlmTXKQQ+5B7ZOzgpgZ4zd6BcSS1456ZtFno8BGJgnKnzNCAUHZHi44bmes0LN+kOzbq9v5XrDbqI6ewpAyhPgg6F7WCEJUS4VbaVRs61V9/Eq2YgMosloaLNBj0nJ1Ud+1WaVLdvd37Orb7zOhONwMiDwwCKBoPHt7AL4uI0JLmA8HOwiMWDWrDfoNYF1qFZzHXW8H+8hmNgbBAkdxC++3lOai+uVZ4rj4j+tmx7veYJcMZLule6fYmZcO/o3HiqSQZLvV37lV1LpnRu3btpf/OQFSsAgTsKamaBKP29MiqHgQ2srkvA0DN7Z9wr1Mc7X2bLQg8ZPxJaxNO6yeFDnGcf+8fXhd4xNrPGVBAEZCjD8HuI62p0eE3GNZtMaq2te6Q/jaQJjoIZ7DD+cOLvHgU1INEF+bWwrjXrqAYLPVqt1Jj5x/py/AKJO5pW0SkQh0Yl7gvMgAALTYJTgLqPCn2z4LbyLPoHBABvHBwBycHhgDz78IN+HdkH7//Bf/NCe+fbTaQynmAtsXcXE6B8VzG9gMyDGB3A06FsfxSxgzSFpAtlSjAvGmi4lpr6Di6J0LZKOlI2TL5MbWqMimJIpm5upRyBOKPZGwLHAWAC4xn1j2K+gPckI6B5YvwNZX48l0Vcx/nAv8Lv2Nnpd4ID6ARPtvV7at7FauG6+P+L9hAqK1K/Yt4LvHcHrUIim5JkbNdfSvQq+G+MWcwE8gXBNeE5G2tmEKo4nNjTjVyaivd0FbMBrAQAIvhNsEBWp4f14HxlLYZ+G68ExcQ5Xr161Mxvr9oUnPst+jHUJ/WIOgLgHCNoCoCW+2/ebnsyHBNarV18J0sc6p4Ht7e/Y9evXrHWw7+AZlR5U/ex9AOPd9z4AElxWt1pvWqUGsDexHszPIdXcBuDqa1/80H4wfk7xve6XgzWaV5ydXi5qv+USgqzcxyQlScewX9MeHHuoIeStZzP7G7/21wNbCSw1B0ixVulccC8x/6Hv4R/GA2WwcMxUSaDAde07z37H3rjmsYLuI/ZDR00BcTJSY1jXnk1A6nkA9wC15n/PAZKjppWjjoX3T3MDgiCQ6YL3BsfhCCCIMxNH4wFzBSsr8GkZ2/r6qn3u8U9TIrBWWyMGQIW3Gea/md24eZX3BH2WkmFQvyiXDRJh3/ve9+y1115zYFXSw0h2Rx5k6V6WYzVHw+0UGor8LjTvqg05LwdQIF7r1AdYUIj8QIhfxGBVvkEFqtlcVbz2xPEQ34fkPvyLsFcf+75Z/dSLEPzM43OVHKfeSym88Lmj9r/Z+6o2SoHcDBA63xP7mofjKrei79V34b2a6zQ+cHycv9oCAMmDDz5E/yDGf9gD9IcEQEpJgeOnd7BjN66+TAms+swZILnpyHKTkY+XwNwFIICYkX4Ys7nE/FF9F8/rPJbNF9FA4HykcZt9L/NX0dx/3JjAa4UZiqegGjKztgHALdibu21749Yhi1ngeUi5Rcpx+n2ee4BALUMAiLP9ypOcMVzJz6xTCiocAQABKbY2CHJyBECKlisXrJt3OfLysG0r1ZI9vLVhj21u+Lya8+KuOIaK+322HbJzTfw33quCZ+Z9lhRGZefm7DhZmMcBamfmdr1+7W/9/eNu9T1/7RQAuedN/tP/wu2/85tLv0SDftng13NYKLA4ZAfBSRdoJhjDZBdPXtkTOmoAZTdF+lwc+AggUECuAJVBGCeVUJEX07kkeXMXipeCXG2M4kkT3xsvOvHiqKCH4IepwiqYDAb6LiaZGADhIkMfgjlyzY1iqGzBYgOqMMwllSyWHALuEa63Bm+OohtP4xzyeVShzWlskspyBoizQNDGCETxGVS3YcPhVfxu1j6vEPNkRwoyoX0DVVaMDG04cDxU00E2Ant0bcL1c1kgoT61DAAR2KTr4gYV1ZnVajpZ617hehhwBgYIJRgIgMDo0wMjtANNU/M5A+0X9wG/YxPPio2CG/XhmJI7w7KGagf9jWoRJgIDowKbwGJSYjJg/2Dfk+ypnFyk8ykz9CD7NV98Fj1AxL5Re8cACMGcpJhW3cVgXBrwsFovMrifORtGj8lwGhghSMqMubFFxQf6FO4nkhio6uL3o7IFcwElA9xDhdIHAhgQcEIUi1V4nkAAtRzfBw8QfFbt5lIyMA/1hEO73aF8lrdfQnkzUNAFHC2bK+LgM+2PAfhikgdJSVRs0D/Gr6cM6S4GvAFkBAASKs4QuDDkSAGQqf3p7/7jn/7kfPoNpy3wM9AC2//Tv+uV1agiA+NwNLYRjZvNuvmy5eurtrl9zmz9Ase6AJAOAJBOSIL2WzYZ9S2Z9W2zuMM5Oak0LAfdc8gclJpMtPzklTfs5q2TAyDYdCahyCFmgMgQMguAoAJ1v9NlNa+VGlbbOGcPPvwhyze37dXXrtpBG+DInQAIJcAmI9vfvR5kEAGAoCprEQBhQmIG8LrmwPmoR5BGAAjabIrEQgBAUAXtgH2o4J2OrJgbUYoDAEi9VrRSMrFiwX1TxrmzBEBq9W07aLkE1mF3z2q1qjWbIwIg2HCWp4eBATIHQIbwYoC+dgBAZAZ+ty6oNTWbiOZmmuugxxso60/Kq0yWCAABw8Lg3DKd2n1XfsFW1s5bbzSzq2/tBABkYuVqzmpls2YAQPI9bBnhHwcNf0/wjUbuP6aYzlch9xJQJS3WW5eqBHMCmzdv02IC7fmiDcdFO2wP7LDVMktK1Mgfgv2BKmwYpIfkOdoPgHmtWrLNlSrX2bVa0erVkpWQVEPyZ2PDGg/9kk1KG7a7t2uvZQAQVi1T5sbPn9cAE3qYZg4G1u+gUj1n1XKFXl5YH7e3mx6TDAaMyZCsbLe7IRbDeuuMxk4HWvwoQvFr9xgi1AxHm00AIIqnlPggCJCDCbMXJCiOxd94KAkEo19IYEFyB8e4uXPbnnvpJzyvMuTn0A4FMAFmKQDCPsAOPmPid29nz3pdSPS4zJYM3xXrujeCJzC1P4jXcybMArNAexBtyvU3joXraFYTzgMe9xYCANJl5WW1Vrdas+nxOszRGJe5Pi5BRfZhT1QqxizOwABp3BUAQfLWzXq9AAvnd68AEMRPkBW9dv0aAZArD11hO+JcIHX0ve9/z/7f/+//8VsSqtgZrwajY+0vAIBUQzsjhiObFyykYBCeL8K3IbAhAggn8NOBHge0yDLyDKjz23I5O3/+vD3yyCPsR3g4k8sTbQAlcBzMk3hvnGzD+/A6znHSOyQAgqQ+nsdnkIhjtTJkrkJiESCKQBDtA1WBj/sr9sDKOjyUAOr4/KD9VAx+EBiqVNK+qcIpMZqBXnpRFQqk1tNCIwJv7Tblp65duxb2FmBveVIY/+KElPYjOE+Ptac2HI9SAARtJgAEv2NcqkjN+7qbk+teqh2xpwEAsr21YT//+ScXABDE3AAiUxP0sGe6AwB58QV79bVXGJ+jct1BmZMCIC594klXr4KvNpociwAm+gM31O4eAiD1efyohGU8N6j9PKnsIIvAH7JsSj4W6e8UABCwDPB3ujcK3irse2UAIPCXmtlv/Po7BECC0TuOj3OhB8izz5IBor059zPop2Mv1sg+4rU1nhP1vmX5GgATJ/A+vqMA9qiE7wQAyBggI9LaDlSnAMgUc+OAYxAACBh/62ur9plPP2ZPPPGE1aqrPBfEP/gs2uKtm6/Tg5TFAqt4fWpJqcR1HwAIGZOcQAKIg9sWAXm6X4w9iSB4zKn+oLUgBgGUwNVcrPlQn8N7Odbob+asRRY/BK9K7fnjdSdd18LcGuel0hwQ/Doo3zVmYU7MVHLAf/G8/SLmjFb1ffo9hLGwtKNkntQ8F+ei4r1zul7m3j0AgmMhRwSQ48wZZ6SlAMitW2QjPHjlSgqAgAFSCwBIHgAIJcfBLPT1fgoGCAtVwIhwtuZxj3j+jN+30J/FHo18WuLX1R6aR9ivMnnA7N+AMArmAAg8QDCnXdvt2NWb+9ZDoRe9VN8JADK1Tsk91LyoZ2rJNGf1LABSylu34HlYASAPba3bJzddAqvC4pw5qKOcUnacx39rDMXtqM/F+aT4fXG/PGkfJavvFAC5W9c+ff2n1QKbv/uvLNVxW9aBs4usgsfjAJDsoIr/ZoKRYMMinTB7rUcBIPPkb0RnTE0fHRw4DgDBxJrLn7DEcckNUECsjZHeorbToqNATJOFKnqKhTKN7vQ6A5tQFYaJyyv8emkVPyIIBGILbRg2CDiX/V1siNvp5pVm5AHwwLlgo44ksgKHyXTIQEWTvKrzyZ4oIoGOQGbG6isEAajSwGaSAIGYImCJRIsJrhHtwY1yAEDEHFEwwYorbGBGkJqasVJGnha6X3EQE0/YcVvGm161Cc4NwT2Og8UY168FS5tQnBvBN+pxeIUJqytY3YSg0Tdo+JfKm7H6yQ1PWTXETXKoSIFmOKqNIOFA03OXFEHFaAp2BbMnGv52u6SK41zTc7uDATJnRvnCvgiACHjSgu3eGJ4wYJCHQDFsvNU2ChAEWvAeBRqp2xTKDDVnMSOE1TBMaOD6wATxCj+MWjA7NA9IHxbXBEkAVscFySxskNk3sHFGkB/M15GEIWBF5ozLmTH5GDbLuJfYwHmQW2AiTwCIKkSzc1U2AM0mTQbjke1Dy3s6YbUqKO1lmrph0+TzkauVO73WKzZEQXc7yKf/zv/205qST4972gI/Uy1w9n/+94IMjycWMPeNizD9y1knV6IJ+saZs5bbvHgsA2Qy7Flh1rf1/C0mHgvlOiuyAYLMkjrXwpevXrdbt/dOzACZTUZWDGv8IgDifkKQlEIqGhJG2K5h/jmA5nepZLNi3eqb5+2hD33YZrVNmqAftFqWlMqUwDrc6zCRuMgAue7VkCNo1iNxAqmdthvEgrq+BAAhAwTzaNjwQkYMhQH0zQwACPYv9KaYjQmAQGf88n3QWU6sWBgFBsjMJvlzdvbcfVZvnLX9Vs5effUVa3UPrFqtWLMxsErlkNdby3VSBkhuBMmk6VIGSDilY/sj58tQLRmv1bj/MtLmxh/sl0Ld/U4KYIAAIMLGWwDIl21t/YJ1RxN75dpN+9GPfmQb56dWqS0yQPJ9cDbylqCRhlN6TCHx5htF/8d1McQlTGaSkYQ29UTqaIy1yE3BcTSs7Xutqd3a6xB0BwBye6dFGROaeWO9ClIkgETwwSSfs2bFk5dnVuq2sbZijVqFZuWbm1u2+fCXLFdes53dXbv65uv2xhtv2DDIeZCZEhggirsAfsDMHX3FxkjIufwUDDYhEbm1tUJpLSTyIKODQgro7SMBib8HAweaVPVO1Y0gycmmiZKIaB/IoOIRx59sDRhn1utMSjm71RNMiiPwO15DYkueGddvvmV/9txfMGkJKR9KdoFhHBggOGcUNWg9BXhzsHvAGBcJNbKimKwMHmIhARUDNH7/oiKbUOHu/Wwue6XOis+yuAHSmsBRkbLnxAIfBhia97mWQ7qqUqt7nwnVmFj56fwAo2ZKrqDPTGwcWL0lm9raytwEHedVrdas0YgZICUbj+40Qb8XAAhmNzDCAQDAkBp95cGHroQx4l4PkJn5gz/8OvcUShLS+w4dRzJWYDsVEqsGptAEMlVoC8hAwdwZUijlisfw8FYoemJUsTYmMs5bqZwM+RU2DZJoAD4effRRMhjQhjgvjAcwQhQ7474gBsTzcV/FfUU/XKkkhnleUnh4P021qVWvc8E+Zp9yV5RQwtwfZIxwrh7bO3sFEo6M/KLxIjBERUvoYzgnSbHE85zGEAqAACTMZsWUSS7gEhXRAAF1TfLvEQCp8Ya/lSRn34cEVpC00v4BY1AMELSb9jwa2wKFVLmLdhUDBFI1n//c43cAIMVimVJOgxH2cvDScmFGb3+/dkhgvVMARMAYWHiQuGSirt64AwDpHHZtShDR+5DaReN9abI5SC6rH8YgVqXsLAsyCSTvFvpIvOf0PlGgVC8kuDBRQALroYce4t5YDJAB8LzQTzCnLWWARAAIzgUJ/m9/BwyQNxckyii1ewQHRNe5bCHOJjL1HtYgRumN7D5Jn4vBAO1Hs9+D906s7wwQ3I9cAMdHeebpAYDFDBDkVtbWVuxTj33cvvjFL1qlDIB5EQC5efsNjjswQDCOWRhXLnPdf/bZZ+3ll1/mabCwTjkGAiBiyPpaoHOeIpaIwIHsvlfHYAFfWEc0RrSGpAAICgFC8QByAJpbxIyLPY2WtX+cSOfvk6GNh85QAwBCCayon6JQ4I5HFHxpv01VySUJ+aMCNN3buP/Ea3n6OoCGMG/jvc7SCh5HIUEtYJoeOkFiHNcTM0AEgGxvn3MAZJazbn9AqT/ctyuQwDrYsetXX2Z7uAQWJKQcAMF3j0NRNAAQsL9ZgkJ/l7s/7sgVxhJZqXSmy7fH87uOHM8ncTtnc5/xmRRzM7LMx2CABAAEDJDXbx44ADKYOjueORP38T0JA2ScAwASVDYCU30ZAGJFACDI5c2sMmpbs1K0Bzc37JObDoaXZ0NKYOkRj4v4uo+6xrh/a46MPxe3xbKxkH1u4e+gBLTszp4yQO7e30/f8S5bYP0//BsLE2o8KWQ7fvZvVb28KwBkyYJ/xyQWUdviy10GgOAcVSEhACQOJmMGCIqSMr4/PHwcXGWbNz43BdkIDlEln50UtLioAkWfVcVfMYEPggcSAj/wuxgTAkC4yVjCAFG7r6ys8DO3bt6yg/19boDxT8CDqoeYNI8opKjmQNXqMgCEEycT0ZYG6voeMUWo6xs0UHHtSoyrgoLPobInMDGYeAhSAkhatHtdBjdkktBA2ysHdT7LFiPd33gSj6mpABagGeyb9OYCAKJ7q/dLb9U3HR7Iqs8AGJqMIf80dE8QBkQAArwiTAFTyIs7g6Eyv5fQzu0NvGrLq90ge+K0dTGGcFwtsn5dkQ/IXRggAqnmgQ2V1efHO2Jh0fsV6Km980EOJB3j2ANzHxzGU6ji09jSPKGNMyUioFUfqhxhMMg+BE3yIMWGTXIYYDYBCykwkRRsITCI/VvwXlX1qcpGElg0NJV8WMa7R/d5GRCC53rDod1ut6w7GjCZxPMk4Of9j/8C8MH7h+A73H+N8Wf/7qkHyLtcek4//pekBc78j/+Os+qY1HUPhSlZWqBmlwmArG1tW+4EDJD8pGuN6Q2vrC1WCX5QBiupE9i+eu2W7ewevEsAxLW78SgYNhgQPnYJLKzpbcpIJvQAaWyetw898hEbl9fs9TfetINWm1WKAEAOjpHAGo8BgAy5uetJAmsCAARyk5BRqnJdnA67lMBC4hEACOZVACDU2I8AECZSsYbYhBJY585t2/2XYPQLYHpkpcAASQGQ5jkyQFBF2e45ANKo961cPuAmrJn0mcAvTCougUUPEGeATPIDmwYJLEhvZaSml/ZanvcSWQluaOVTZQUyQPA+MUAoP5WHfNjELj3wi7a6dsG6w7G9cv2mPffcc3cCIMhfD+DfVTDY3OfHM2dPBAAEt5XsjwCA4GRRmABGjSfy5NEFqTb3Sej2htbvD23ncGL7LTA9JjQ17nRGVkABBQzokRDIu/cXmA00DEelOrtR3jabRdtaX6HBfKOSUBrq3CO/YPnKesoAyQIgSLej3TyRCp+RqXU7Lm2Fq0OhAKQmkRsB8H/fpbPWhFxSPs/3QKILevvyHsNPxFdKNss3wNdBv21xDO9643OfEH0OYw+xHpKp+Kl4LI6tkeh47LHHGGfieUhgAQBBAQ7k1nxdRRGGcdzgr8hAAAAgAElEQVRCXpRzRFhXmSzcO1wAQPz4c08SJObjh85VyatsYYPOT4lSVekzDkYVJDkLXtriMfiI8xWq9MvVmt+DAIC48bNLPIwC6MH2DazXcm5m66ur9olPfIIm6J4cqqWAEK6VTFYCIPeeAQL7FFyjJLAAgFx58IH0fsOv4Jlnnrb/6+v/NAU/2K6pP81cOgc89VKQvpjmUbsyZUvCw4/JsEo1lb+i8XckPwPNcoEGSgq6lKzLi6EfIakMQBffjz4tHwUlHRVrah+ln2ALo3q8hrASEoJhnuH8ktlHKOaPE4LLEjMcA9Rkl1eFzxfZf+iXYqxrfCimTuNZxqWYM9yHEdeFfg+QR+AHjhvvV7MACF4XAKI5DXsmnDsL0WYz9rllAIgSvugH2tvgvAWAQGJoa2PNvhg8QCSBBVaZPEAAgHBNwNweWC1zCazn7dWrr1q/D68kn8vGE3i23F0CC/JMfl9dao4MkHqTXjyYr6GdT6WAVi/4A83lrOJ9tvoUntPePt7HxXMWCxXIAOFESBCEIEnwLsz2BwIggQFyFAAyBKMh9HfcUxQLKqGPseDzyJxtj3vtDJDv2OuQRAyMeByD+/OgCrAs7xDPf9kcSTY3w/1p8BvTsTSO4r/x+0kAELav9W2InAElyVxuEQwQfI8AEKxLzSZAULO11RX7+M89al/+8petmNQcAGHsA7bsxG7tXCOYhjGMNkM/R2z1/PPP23e+8x178cUXfe2N4grtz1BHonXA2wISWF4cqvGUBc/jvXY2VokBWpwbjok9Jh70fwqSkxpLMQCicabjx/mj9HuCBBbnqCEKYxy4me+/FxPUPGZGf5SJ83iPf0TlfNx34vkufj6eo7lffg8AEM3nYICcPXveGUKWp5wd5nXEm/AAkQQWAJAaABCsJZNhAEBggu5japqD/K1LYOXpp3f3Rzwulo0Jv0dzACTuE/F9y46vbOwU/w1maWKYIwMAUkjIAHn9FhiHYIAECSzer7sDIKUJpGmPksDKWW3ga/MExQVg2gcABNdbHrYIgFzZWLNPbW15bmM68KgmkyfJrmlqr6PmiWyfiefhZe2jNoyPd8exca9jjdboFl//V//ru9/we/iOUwmse9jY9+qrVv72r90xMOKBkp1E4vM6DgCJB0Q2sNAxsgyQ7IA66u/4eYEA8YSVJjFTAz+vXos3TNzIFlG9J/up+ZUdNRHGz+PdStwr8NIRtOjop97HhSZUM9HwK1+yQj5KurLKfhEAweb4KABEgTYCiGqlSq3fvd1dJlb0j0Z/0qXFghuCPiTbhyNUJAxTGjfOCe8VswX0eeycEbQjUEOVBja8eh9kltCuAggkmaDvQ8sysK262bfkA9AuAEAO2i2a3YlVsQwAUZvFC1Uc5OBYODcGq9Wq9XpDu3Vrl+e1sdGkDFPcNxQ04XhIJ+n4vhi4/wmucTqBoR+MGF0+DBIY2AhADglGeu75AY8P1zWFQXq9WeUCh+vsDybW7Utay+t68BkBBtnF4SQeIExY+Ak7QyfIUni/cwAkvdYg5aRFLjufaLOmvuWa23PZNmiso33Ud/31+VhRO2psc1OMKqAg+UVQMNDiUWnFSswgNwVQbDwcEjTUmNTv6nu4NtxTMXBUJUugCdV9lF/zzbb+CeiM5xtdfxwIQr8aAEh74BV89N0JLCQGtqhCDQwX9mUwZQIAou/4/n/6f9yrKfr0e05b4APdAlv/w78dJI7clHCCia7sSbEYALH18wsMkAUJrEGbHiC5cdcas7dcPx/SV9iE5ks2LVRZXXn95p7tHbQoF4T5iky/UmJnNjdsYxUm6J5wb5QTAtioDC6F6roxKsqwnUJyIMz9YIC4uSAABjeVHUCSB/5KSc2aWxfskY88aoNi095485odwti1WFruATIe2d6udL0DAALz057Ls8xODID4NpeV52AqcNOMpBeSB1Mr5yd2/vxZu+9ixQGQvDNA8BjnzzoDpHnWWu0CAZBWz4siGo2+VcoHXD8auS6r8xc9QIJhOUzQAYBgcpwEN/ET9MDjABCsC9B6L1U3OOcXix3L5aH5jIRUhevGxcs/b82Vc9YZju3V67eYCNm8ME09QOqhGi4ZOHuzhPYIAAjWaa6COF38Q9uFxAgq+WGLAQAESRKsVTBR7Q/GTM4fHHas0x7aYS9nPSR0cnkrVYpkcBaKZa6pAPix2ZyMULBBzpDNEEOCITCZ2Gq1YBtrDbIC1hoVu3Dxot3/6Bcsqazazt4uPUCOAkDEWMVNBwNEAAhYCqPBkFXBSHJevv+8NRp1th8SbYz39uAh4DJDeDBZCi8vmubOmdXxHlMJGxRzxMlaxUIYU4gpAYDgpypmlVhUTPfRj340LXp56/Yt++ELzzHJW2/UyFiBT0oxyfF6EIeB+UOppdGY53+wd0DJVjFAPMYLVbzBny2O/5TsjBPN8SaeMV1UKY45BDEhEuVJDgCIJ53wfUho4Z4iAKBJd9llxkBGoQwHjZ+Dfw3lM4OfW2DUQBAMEi8AgcCEcQCkSgYIzgHnyNj7fZHAMivMcpQXxb27Bg8QACBXHiCDAF0DAMjTzzxtXw8AiIqkSAgO8q5qWxb+ULorsRnAWcqUmOUBgKDApVojewJxnpi+6XSBRLeK3EInBPhB2SEUSJWKduniRTt//gL7CJLeGA9IiHa7PbKUHMjyPQ3aVvMM2hdMpUYVfnJKiM4LgXB8Z0B5pbgYEDI6xj1FIpKxbKSR7krDbl6Mz8evsY/qenKewERszKmSEq8u3UoZMRyffdJlgzEO2O8P3PdK40kxpZKw2t8wiR0AZI1TjOtxqB5HbIzXAVLGAAjaJQYGlLQVUIN7jTYGAAIPkC8++Tn7xMc/wR0RkvhgwIEBAnZOH75EIZbHtTirIniABAksZ2g70wlFdScBQJxh45KEWItjBog8QDCX9NsD9td4T6920TXG++0YQIr3A9rHxAAIWU6UTvLCs+xegucUPEAwk8oDBIWBYoCMwGqMfHXEAMFeeQ6ABAApKCIAAAEDRBJYBIZRfEf0/k5z5rslZvX98RLtbeSMiyMf4SUefwkBIfu58cwBEDFAOJ7GhQC0YG31tavZBJOqYKsrTXv0Ix+yX/7lXyZjhObniNnyFcY0O7vXCUevra9Tug39FCyyH//4x/bMM8/Y8y+8QFlVLzJ0fw/8jXkGj7hfcu0LAAiLPKNiT8YxMVhAKWMXyeSaEcAwqUEQAIFEdejvaB+xQDSWtE/VeWQTu9nkMqk4s+CpCcm4iGGBdTis1AsFClkAhH0jJNCX3fNl9/mo/X/2ve8WAFEezj1AHABh/8gVCIBA8g/sldQEPcMAyXqAcO7OlwjMYIYonEACiyFPzHTwRkovVWoX/sR8nOneZcdZFgQ5ClAB+AEpXXmAAMC9vte1N24fkgHSG3lxsEs9nRwAGeen1il6XCsT9NgDBF4pLO5BjFVwdmRl2LJ6OUkBEBaUTvpkgNwNAIn71FGgxXH54LhPxeuPjps9ptbSUwDk6Cn69JWfcgus/Qd/3ZOnWgADZUyLBqcPeWJE3hjo4FgoXC82BJ3hMB4chMDXx3xKvWY1ULgm15hGZfy8ioJTU6i40aUvm4gUCGerF7igRdqfosEqaFLilgFxBgDRAM0CGNmJUZOAKg3ipLqAljjhugwAQdAIAAQSWGlwF8AJVRe4uacn9wGM8DyiqjhVNS0yQA5ceqji1P8sAIK2x2SsYDVmgMjPRRVWSLLj3iGow2vU1C2VGAxgE4Hfce8UiCtpnSbHAYCE5De/L/jFEDQZDm338MD62ODg+igd5WDQQgI7bFBY46Fkd7jHNJlDhRSo8QBAKhVqx+7uHnLdW1mpWylUmgk40MTsf3uiBAsXNjv4h417vY5qlbH1e11ujgAWYSOLpBsCNiSOdCvcAM4o+1BvwHDRARmwP7r9KatFy2UnIDLo4mYrMElokBho3WkAHta7JQwQVWzinChnFuS9tM7jPOcVJ0jqzatksgtXFpyjHEDQR0ebODgpWQD4YzgAovZjUo7VsAmDUgYsobqMm71elzJnCoy4US6X2Ydg0O5ybjDERGIB2ueQwnIzeoAR9K9BQgLfEzRYVd2K9/D6BYBAPizILMRVP7zmMJekG9npzAYwK+53rTt0wI8JIfnVAFzRsUOQTbpyzADJmf35f/Z7P+WZ+fTwpy3ws9EC8ADBOOWcmjMmaGalCudkmKDDA2R9a9tm6xf4vsPhyE3Qu/AA8WTQZNA2SGCh0ms92XWpRRiAw8cgl9jIygTib+217OCwbUMCIG7gDLADiRyYoFeCzj82AQ6AjK0UcNsUAAkgCGMFygxgU4LthEtt4DdcyDipWvPMBfvIRz9mvVzVrl2/kQFA4MOwHxJ0boIuD5C3wwBBJRySbGKAwAQdcym8EZiwZ9LYGSCQ8yoXxtTOBwBSKeetWBhbuehyiqP8diqB1Wrn3QQdAEhggFQrh2SlQHoga4LeHwXDdQIgQ35fEulqH9cb48SkEux6bs4ASaxQWuVhBICAATKzMmOD8/d90RrNs9YZjOzVG7fthRdeSAGQamlq9aJXPCfDghXziUEcIR8SjmIIsno7FLuM0XewJk1zRiILPKcmHq90ukNrdQbWbves0+nbYDC1wbRoY2y4kTwpwRgeAEiFrBEkkyH1A+A+l1e8O7VkNuFr1WKOpuhI+mysNOy+++6zD3/8SStXmxkPkH5ItgGf8E0pEn2sBM3lbTjwROlsjAQ2igQm9MtaWWnahfPbZIKgPyCJCo+S/f3DVB5EyVIlvRYLAfzupUntIPuzLNbG2BMAgkReFgBRsclHPvKRNKkMAAQm6G6C22B/q1awlhY4vpcBIGCAIA6GHwsqwv0RTIpDfKY+p7haRVc4Ju6jkpyKZ5Tkxc8YACknMws5d+v3vBofXgq4fspuFZ01DXkhAB8CQDzJ5qBZnNQqosBmbc0++clPEgDBa+UyABBn6OBz7gsEM917zQAxK0zdSDw1QRcAEq5DDJDf//2vLzAnMH+TiRyS74zfEPuYABCkozzNBAYIilpKlapLfDDh5Ul7zQEUExX7KGUguZyrHgA7MJ+hr6ntECcK6GJiJxiNx3r82qdAdi5J5h6E2T2hxoH2H9q7CvTJJtDHw8lCdXl6LSFhLqBC/S/ug2kBUGCj4BqTAKIqiYq+K+kYseZxDOwTFS8rjtWY1vMqMMA1iQGC/R8YNHgOoAWOGd8DMcx03jhHASBb65DA+iyZTPDhAQDS6XQp3eUACArAvLhJgEEWAIk9QE4KgDgryNdZSCPyHoMBUqulDBCM0RGyhzD7DcWMi+x7Z2jp/sWFiPE+Uvt0FNqVi2CShIQ4E+PePbPgh/aikMDC/I43yQMkBUBQ1DcN81Uux/gE87I8LVIAJJigc+1KEkpgPfvd7xIAUUEc5y2AXWD8ZSr7l+UfNM/F82P2d+55AmCbzaVkcypHre3x+0bTfiiaxB4YYy4xmySU9aQE3MTlpxsNFBEWbaXZsA89fMW++tWv2myahLkQOQ8veNjff4t7P4z/ja1NrhOYr37yk5/YU08/bX/xox+5jJLkqujbElg7wRNoHIoC0Wb0korGaAyAxdcRz+N6f5z7UcEjVAqY4wjzOZmmKOQIbDj1RYFucYI3/g60LWLD8WjoBYIDrHmuGKJxHktg6f4vBUDCvPl2EtGav7J9gOG62HpgWrwDE3TGSCE3he8RAHLuHAAQsGcdALn51lu0cnEAZMfeev1VSmBVJl6QAwN0gCAsEg2FljEAUnwHEljZNkqvFe5wgbGmNkhfy7D9suMiPqZ+T03QZ2YdQ+FX0a7vd+3N2/C6HVgfAAgKOt8uABJJYCG7AsZwLIElAGSawGvR84SQwKqX8vbA+rp9amvT180JGCDO0Duqj2p8pH0v9AvNM/Hn4t+PmjcwJgTsxv3sjuOgDx4Bvp4yQI7bcZ2+9p60wLm/85tcYNBZGeSEBztqqCt3w2UPHFDhowCSgYeQ9JBsZdV3WCBUDQS0GyZzNLyJEtwM+oK0Dp7XBi0LKMTBHAPKIJmEhUpyTAvnHQZ6vADGE5y+BzGHF855wK6AWkGJfmoA47zwnIIxHVMBmAZ3vPgp6JFOIv7u9fqkxlVKVSsjURSkfObsDF/kU+aGAKKoql/XgO8U86LXgQkg6M6+sCqISze5rCDw9uOiPoVkkVefaMOzEOxTA9llInAuOk8BLwAcYJauyTPeCGjjhPOMQSgFHIPR0HZRCQWD65D0xnXgd34W54pqL91j3J9QraNz5HHpqenXxTabwrcDWtNIsrhZeehYKXsiprePxlMbDiburWIzbtobzRqT84N+NwA4FR8LlJhw7w5PwpfChi+Yn1fcKBTnj+rR3gAVrn5cJGXcaM+DdiT5JbnkgZQDjapWo/xDVA3kz7tBm+6FQDHvY66Nqj5KUKmQpDJTCrQ0tlxrG50/LIphEeK9REVpqIwh8BGo2XHQDc3x0cjNyxkIh02F+hG08lvtTujD2DyhWiHPDU4NDCWCDAVW+AEMIxU8mMxyo1Iqu9Zu2FC7OacbsuNU8ZozQIJMF8BUGR7y2lxyjPcjgLVic4xmE+vNpjaYeXvScD1U0+GeYoODjQ/akGOfaRl40vn9Rx/7F//5P3lP5t/Tg5y2wM96C5z/R/9+CoCwQpUeICUmOPoAQBprtg4PkI0LR3qATGSCbgPbrnYo2dQZQJYJsix5640LBt30vcOetTrdnwIAgm8J8Q88R5Asz5dt9ewle/RjP2ftacluvHWTAAiYAHV4gBwjgTWZdCiBhcrYfs89QGZjl4uITdAngw4lsACATMImBSboMQDikpJI4MLvY2aVwpgm6AJAEgAgiSeDh7kzBEBggn4YJLAOewdMSK80ByYApG7uAVKYwAQdnlXwAEF1/MSmhcAAYUosyBYe00mVEGDVdFiLfV1x0AHzK+dZyH/lanwPABDLobpNAMjQzt/3pRQAgQSWAyAzMkCqxYnVil54kQwB+hQtQezZ9yKRGACBwT3WuVGofgUQMmGlbs4Gk5y1Dg9tZ69lewcwUnamBJawoZVsbJ7wIAiFdbpcIwCCNapWb/h9nDprCO1XzE1ZqZ7Y2KqlIj1A1pp1AiCPfe7LVm9CAmuPHiBvQvJkMsBSyFhaAIiAfSxsAECQRBp0sSYNWfACpi2KMs6cWaf/FWIBvGd3d89arXYqkSOGLaRV0416qoG9WAnsMbybJGuNVawm+StU5YI9Eceait9Qjf+xj30sTbYCAPnRiz/mea2urRCoqcEPpZSExJYXM2BNRcyIRGFrv+Wm15QlE7s0nA+SXqjCDbKkcRyA70BRDoAi3ftsDI7rQvIK54mkTLWct3LRq4lR4X6wf0AGCPYrBF8KYIt4AQ3iDLZPKNzyUCyuLTWDs9wGkgyf+pQ9+eST7CvlStXqtXoauxM4mszj33nRic8vOEe8pwFZsyKkgN6blQAJBQIgoyETIGAKQRoXEliIp3EttyGB9XQkgUU2rvvnKEGsYh1qtId9wwwV2UcAIJCLY8weQBb2lQAma17wvRPusTP10GdxnySDoyIrMX21/8BPvB9JcVVho+3wHZPxICQXIV+HOBJxt7cv4+DgX4L77kyKACqH+0w/iBCfcz9LrwIHvDCnpTEgi5VcioltFLyPBBhpnPh+yOc/JvlDHCpAJ47h4z2qAAp8Ph6XKTvHN6IkdnGuDx6CAI4AgOAhAER7VvwUABKPIbQjGCBgTT752c8QAEFBgTNAAIAUUwCEa0LwhVlggMADJEhgyQT9pACIy8JhPAIAcSZGuVa3SrXGNgbwgnMc92FOfycAoraOwSvtl7WXj9tAe/tKSQVnzvzg/iAjK0QwpuL7cklgiQECubYsAKJ90d0AEHwX+iI8Lr77ve/Z9bdupHv84wCQxX7lc9GyJGQ2OYv7hn/6vGaXbHI+myiO3xfPSINx1wbDXgAyHADJIftKWU+AZL521etQYygTALnywH32G7/xGzYe51lEmBTKVkyq7LsHBzcZGwAA2do+w/uNMf3SSy/ZN7/1LUqFAUQS0If7BeYY92UBAGHMEdY4eDRpfUqBhci7Su2gojf1D84TQZ5ZuS3MIWBf4nwETArc1PjE55gHACPoCBlm9U+AH/1+1wGQvgOgeCwDQNLzymSGed9Dju6oe5ZdQeLcWZwDU85G5w3j8XcDgOg65QFy9uw5yuilAMjNm2RyiAFy841XbTwaWHm0v+ABwr165AECE3SAQ6WpF/jc7aHrit+XHRcsNpp6X8mOozRXtqQQO9vm+hvsD4AgkykAkAoZ4mKAQJKdDJB3CYCgVbBuJZOc1YehEBWy5YXEJoWZ9QpQUkkogUUAZG3NPnVmi/FPadJPpdPiOTFuq/h3Xdeynxpfat9sm+g4Wq/j74t/jz/HeqIljxv/2j+42+2+p6+fSmDd0+a+N1926e/+NhdhbSSyi6sme1aoRf4RrPjM0DXjih2xDHAVeC+Or41yOnGQDukBqhYgJWhF+VXQFp+XgmNKDUVV5tkBFk9u2cHs73UTdE16ojUqMNf16DgCRHCucZVNvMgoiNVii9d0fVoksGEe9IdWrdSsUq6mk7D8OY6amEU7yC5eKTCBQBXVJmGTo3uWTm4RUIDPTKcjm84cAGF7IFhQtxNrh3TRQBOPqm2QXCbDRIbYUdVKWpUTWBVa6FOmCxLfMKJut6wfjA2d5u5Bp/oWnsO16B4r0FTFRZYtsmzxP+45zLvQ++73x9zwYIGuVsrWbNaQ7WZSHNeHTRnRexib0xCtz00cAZtg7u1VhJ6wx2M4GvPaKAVF/XBmPdK2RBIAvhPqG07BnktkkbkQDO/9XqEqTQl7D54IyoSkE8Aer7L09+C8YewtzxUFa9okIDhxM84gmxW+T+3lfJC5CRr7ZtCnxTUO7gBAPHGhira9w0M7bLVTwIZV4TDfDQDIKpMSzibSv5QKHsAlAUTqE5pH0MdpOp8ygsAAyREAUXu6342zprQYpxtQsHSSnGGbrLkPxvT43XWCS1YrV9K+zWNDczb0RZzHc//F1+/NBH36Lact8AFvgXP/y9920JrSUmAtTGwY2G1ggCTNddvcPmeztfNMLrZGYzJAIIHV6wYGSAqADG2r3KahcAveDJDggJHiKGe3bt22Vndo7W6fbDxK1WUYIOW8F3NAFksMEJgUMg6RBJarCvO5VAKLMAsSPTMrlCouZwIAZPuSfeznPmH746K9dfOWtTptbsrvBoCIAYLEACSwjgJApoOeTeCdhARCzhO+lJkJDBAAQEyYMXmQWKlgVkkmBEAunS9buQQwYGSlIuT88jZNztuZs5es1tgOHiCv2GF736q1qq2sIOZwE/RmoU8m44IHyFASWAObJm5YPRueNCu7WG3qMUwEgIzG4E5aoQgz1EnqAcLEdw7smbFdvPwLlMBq90f20hs3CIBsXQQAkrNy4gAI5uBkkLdSUrIS7qLAc+w+mRzEdhTFHVMbzRKmtkZgfYwgkTGxVt/lo/YPutbuAjiZcd1GEmM0Kdho4gky1LxjLag3V/k71ijEa/BSoJk3NdtzVs7n3LR8OvK/i4nVKiXeny/8wr9sa+ubtru/Rwmsa9euEQDJF9zvCwCIYmqvOp24OXe3a50DmINPyHKEDAvO5eJFT3Li+w4OWkxWsl+FhCnWKfzeDc8p3lTs7N/lcTzvT4hN8T7F//geSF8hkYrEKn0sgkSLYlr8REwE+SfEQDj+zZ3b9vzLL/J8AIAAsKlVwVByACRlgCCGxH1AgcRBy1kuRBokRxrY4FE8kt134HhIlqGdFM8o5k33FiExhXgD51qrJFYpe3xGI+rdXRuMPFbCnIR7jGQBmGVg3QRBUbY3AZDMHIzSm/W1Nfv0pz9tn//859kG8BKp1erefyiJVXlfJLCQUAAAAlZtCoAcHLgHCBP7U9u5vWPfeupb9k//ye/NJaACu5x64V624/IzMC1H9SklsJR8McsXkwUGCP0/QrX0vE8WUgUA7f/A1sA5UIYsFFfp/drbof0UW6PplWSU3K72atgbICmKeRvXy34MyVIW4RVSOV/E5zHDHN+PAp45q3oOipQL4JbNmSxeIDfvAF5g5j45BEKC9IpL9XjhEqXEGC97QVQ8dhSPxsAG2paeUBF4pL1vFgBBJK2YGO8RAILfZYIe710lt6VzwJ4A4wfswDOb6/alJ5+4AwDB/gDHAhBxEgAk9QAZ9233BB4guB8OgEA6zMd8uVq3MmTOwBztO0trDJfx6Z0SWOk2NWV4B4m6IC2UTWzGAAj3jZgDw95N5DN9Bq9rbzcHQHJkgMQACJKPkMDS5+DtIgks9I1YAkvFAWKAfOfZZ+3ajesLBW30/8j4NGWvU/sZ7YH1ejYRib+dXR+5oB8RR2aTxnESM/5If9Sx/gBzLooxqgsACAYBGCDoa9Vq3mo17KPrdvm+i/abv/mbNhxgfOFzcwDk8PC2jUYDAiDwzDpsHXI+gfn5N7/5TfvzP/9zjllIqvKcoj0eARAoCIRiSfwN3xiCmZl/cdug3bRmMv5T0Vzk66lCOchgiQGiNRJjJ24vff6onM08oQ5A3/NgMQCCzzEvEvD/OLeDxH987hxjYS456ZZg4XiheFlzDHMIgTFD0OEdMEDQHncyQB6y7e2zrjRSSFgICg+QGAC59eZrLPwpDfe4FuRRiEsGyMwm8AXCupsrGgAQ7L3LJwBA4jxc3D4LYyMwvlBspOuP5wocIztfH3WsNNawydwDxDB/ZSSwhrO3B4AgJj2BBwhi3RyKXPNTAiBobwAgtSIAkFUCIIh/0HaQ+I3nEl17PH8cNafE7Zf9PTvvzPv73Et5WV9Nc47HmKCfAiAnHeWn73vHLfBuARAloTVxqJpNCwdOTIlL/C72AQcgkqyQWSj81QRAAH7EAAgX7rAgpRNE2NT6iuDBtQTOtoYAACAASURBVCaZbJUDNm4nB0BgWOcMkHghXJjgVPkWBZnxAkH5ssiIWp3wJAAIKIgwox6Figb0i5huqr6C75PniDYEAseUbD+u8x8V3CkARnAPNgM25SjXY0Veo8btH6pAkITHIgIAhAyAoZuiK3iab7jfHgCiSkgwQVhJAxknSG0FvxYmLRjzeXVUzAARQBT3hbcLgAD8wCYkDXYz7CJs8AUweL+c901cOzaPSCgJcHD5G08aYQNziARHxxMU3IzhumzGDXm9VrP1laY1mHDwTauqV3m9kHoBQyRU7nkwH44TpAXkGTKfRyIAhFWGqBwJFV6BueVsj7GNwP7Iz1IABNcC7XVshp19kli1iEDdPUbIaEPCiuwil8368d/7w3c8555+8LQF/jK1AEzQmcDCLg7SHKNxCoAMijUrrmzY5tnzNmluM9l4OBpbKwOAjPsteoBAAqtpu5xzDzqDAICAAQIA5Jb1hjNS6kcjTw7fFQAZjyy5AwDxFB/n8OABAv8PbBJwHYVylRvrYa5EAOTnPvGY7Q4KdvPWbWt3O0cDIBkPkOkUGu2LAAgTvZD8yLk3wWTQs+kJABAwAwDolhKzajKlZMzFc2CrgUU7tHIJa1LOZqWLtg0ApL5t+y2zV155xQ47+6zIBwBSq7ac6Thrs7KuMAUDxE1JB0xSTGxccBN0zvmQuLjLY75GzTeP2lQuJPtmBcsnLm2TL0C6CcwXxBCe+Lv/ypdtdf0Cga8fv/ZmAEBgJwMAZGTVBADI1OABAgCkgGRX35Oo41AskAIgk6kNZ1Q+pocMgA0wEncO+tYGw2I4dVYIDY99wz2ewSPG2bFIiOP+rK5v0hMEla3wnLl544aNsVkHwwBJyyJYjEMr5CAHmbci1o8kT03+L/zCL6UAyOtvvrEIgHCseCITDyaDB+4bQBCk1WOStV6tWa1SZb8sl1GwAEDMYxatm6pMVezAUDGseTEwgLHijM0i45q1IDmENQ2JO1wjHkh8IikF4EDV8zpPHQ+vPf74ZwhU4tyuvXXD/vz5Hx0DgLgJOpLFGHkAIdoHXs3PnE4GAEExA/YHiiXVBZkgCQVbKoASeKNEsRIYSiojsbzSqFqjXuF8QQBkb8+BWsxVSPJOp56AJhvFtcTFFEZopASmziM3nZEBkgIgYOqUHQARExlSn6PhnDl9LxkgCWTbhkNeE6TSAPpduXLZ9w7TKT1AvvWtb9rv/d7/OY8BQ/IewFi8/0B/xz8CIJBZxTEQrxa9aKlIDxCXjkObLRRgIZkV9hE4pu//EM95/xWQQe8agJuhEEptpT4tKV/KwxFsQgFPwnspk2ndf7yuuDQGPfD9+JzktFQghufxfSoWqpWqzjaPpJHwe5wYxu8CFpQEjY8XJ9UQV2q/kLLvo6JDzZ8at0pEab8TJ13ZvjM3ecf14rsFgOB3sLZwzRr/OIbOM75OASCba6v2hSdcAitmgJwIAEk9QNwEHd8/GgEAuW3Xr1+z1sG+S/sFiVkmcEPREeagGADBtcNLBiwqJGJlgj7uT5yRnnpX+p4zfmhOiPdO2ffgb/atklfts4AqFHWKAaK9rKr68fNuAMiYHlYeSxwNgCyaoP/whz+kBwjWBM3hHBvIg2SuLZ731AfjvqU+GrfHfA/vLKV0zor9EKLf46Rltp/Hx+0N2tYfOgACCSzuv6eJ5WZYP+cASKWSs3q9Ys1G3S5dPGe//du/bYM+1i0oH6CwrMZ5v9W6TQWAFAA5DADIKw6A/Nmf/Rm/Az6hmtO5FyULzfNK8fo2ltSeZJ0CapnmI1QAGqSz4zGpcan8BplyE/cE9f23M9DwfdmEeTxPxHGP2pJ7eYKoXmgsAIQxc+jXdwAgBGfmElWaC8QAuUtIlr680G5RASbPKVJKAUv23QAgWQbImTMBAEmKZFXGAMjgcNduvvmaTcdDKw73jmSATFCwFDxATgKAxH03Oy7ivBYAz2kAl7JjSWMhnuuPH2PwIEfUCDDOrG0VtqNM0CGBBRN0rkMnlcA6BgApTMzqg1AsgrU1X7BJfmpdFEGVSgEAydnlVQdAKDk+AwCyKOG5rM+qr9xtvojXp+MAEI2b4/oqlVsib9n4vacAyElH+en73nELvBsABF/K5G2UaDwJADJH/1CF5gj4XzUGSL8/tEqpQgmseCGKARC1U5rEzyapI1YOk8RvEwCBCTo2IvH363f+jGSR4oUh/T2cjwJHLUBcDKXbKQq5Kh2Cliskk5CIplFpCARgiIiki8uo5Yma4zXITzDwoDGsb1TQ5RCka6PC714Mi9Mn/PnFMj4HQFA55seDuel07Ch6jTRs7uS4qCARgj+nCIBGLudBTWiyGvxxPANk6hJRDEA8SUS2QsRYoLlb8PDQQoT2F8jFOjx6ZnjVIgK0uMLz7QIgBAjySG6F6ppIKxa3BFUXZIEEgIv9EhVKQR8aSRhUF8lsjl0hbDCZZOh0rdPrhQQGJPAmrOQBwATptPWVhjWq0IJ1GQSazQOECnRmJV6YCEFlMyUx/Jpx/YO+67FyIU/lunxzw/kkVLoqoHXww4EYiGhNinmDJ7EHtpA7AxiIDbgntsoJJLY8MQbje8h1oS8iOYX++fx/+fvveM49/eBpC/xlaoH1/+7fdKAwACCYC7qUOSrZIKlacXXTzpy7YMP6FmVn5AHS63Wt3ztkgmbUPbDRoGsGE3Tbo8xEdzglAIJK7c7Ik6agkw+GE0rhOcCZs7Va2bY21ik9VM45W7GC4YoEOdgGQTeZG6rg/4FUjEvbIcEyowE6/nE2SUoc4+NC1dbO3mcf+7mP284gbzdv32Z1vdaIg902q/DJGqtUKMOyu/NmkHaBCbqDqmCAoFLZmCxwACRn7jkwg/8HK9CnNg0MkCkShMGocyQT9NHE2bIwQS+M7f7777etNQDKSLqPLcl3uBYltQdsa/sCAZB2N6HMye39m5T3WV0dW7XSsvF4aI1czwGQScXyI0hgTQyKS6yqzA9slqB98y5xcQRFPd4ogRHpc22QjCFw74lFZ9Si0KJgSWmF83i+0LLpFN4nWFMqPBQAkJW189YZjO2lN96yF1543jbOQ4bKrFwYWbUYDHEHZkkOHiATyw37QULR2TtTS8g0wWmMCGjkbDjJW7cP1kHbbuy2yV7MFcpWSEr+vnHwN5jmPAEeKkNrMFhuupmtAw5ju/nWDV9jEi8KqJY92QjXFq/enVFn/sKFi/a5L/68ra5t0APklauvEcCb5gCeQMrD11Il7ZDYBfgBkKXdalv7sGvNRtNWmyvcIKL/lMBqmngFK1ioeOC7ocHvMSLa2yVa9ZoKB5RsQTyjmObc9llnjHS7BATQl3E8JFEBgkDOQr5uuteKOZBY/8xnPsMNNp574/o1mqADRNk6s0nArUIj9ALP3fuCx3UYtwsACIdgMO0NfU0MziwAokSQ1nX55KmfqdhKfg+UhSiXbX2tac2GJ+rxGq4ZSVZIxuL8RkHaVpX+/J4AwDDBHsy0JRmKjiMJLHiA4P3wAGGxTNBEx3fRuycY1CvphNgLx8NnCM6srEBL7T1bEhA3JpSeG1M+DRJYaO8HH3zAk+a5HOUEn3rqW/YHX/+6jWlOH0xyvI4ljaswSwL8GE690hdxLP3v8B7ESmAnBb82+IAwpqasWEiwBQksHJBMWkogI+flsZxX4/s4AOOZIF3JmcnpvQ7PY4Ax/goMd/ykfxQgzKIzPFQshAQ7fBDxk3Nwv897jjUJCVf0b7GXcD4OKg54/FrEyk8TmuF+4Zwhs9Xr9uhzJ1lnT6qH5HrElmY8G3uihIImARRxIjJO1MbjTYlXjmlKszkbR4VgAEAAuOLacV16TfsIMtTCnKZELsYpGCCQwHri8U/bY4990opJiUDZ4SE8iRI7c2bbhmyXYerv5Xsd9x95/ifP2yuvvmz9Pgzd/YzH48ECAML9SwBA3GvLAUzffzhAPaWHxIweSwBAsKeAhDB9errORNR+IN6fxnOcfo8TvnpO1y4PEEqwBaPsVCJZKgihj2Jc4rvABEchHPrur3/l18gAASjC80Bfz89Z9JhDMc7Qv5rNJq8D9wpji/z30KeR2H/qmafttatXCQQIyEJBR+r1GfszBNBXeYBs0jH7t/rOImvJWTbL2BHaz6d5mQhA0DyLY4IBMhoPKeOZz5d9PpgUFiSwMLcWixMWEeLfue0t+9rXvmY2gwQi9r0lSmDhfYcHt7jvg7/Vxsamrw9JwV56CQDIN+z73/8+xyXbMHhn4hzJNIvUEnxNAjAIRQ8vWHNvmdD2/KzPb8wrlGFiH+SPsBZT5tmZPOjofG+g/QlI8zby75m3oX+PZJi9/ebMV9+zh/014rtpUFqBB4i8J0N/c6XueXErjxnm4nm+DG8J8uARgHXcwrGsz8SAl8YTi0EiOUyt87pW9QMC3pFfK/quAFd8BuPmypUrBg+QchlgABggQ9u5fZtjH9Kgw/a+3b52lRJYpcEurzs/hQeIy1u7Bx+8QAIAMpueWAJrWVvckaTHHBSSW9n5JPv57JiIY1797hHn2EaTqfULDc5pbx326QEC2UXsWTjf8APBBN2rAshwocBkDqVYENY0K03MkogB4t9zpwfILA+Gc44ASL/ohRa1ScfK+Zndt7Jij5+FZ1zNKrNRWtyl+7qQc8zIxC27xmy7pDnJqDAgbmet3Ue1XzrnLAFA9JlTD5DjRvbpa+9JC7wbAAQdNZa6wuB6OwAI5wAEt0EGKw5iFNzFGx4N2r8MEljYeJWLqIYIwZSCk4gBoongKAAkrs7De98OAIL3D4aQWXBpsiybJJYXitHwhd8njiorSNC9SgP5SAILr6VJbWx6CnmbIIjBYkSTRYBp2EB50gTBFc2yg9mfAgZucJGpAS2yHIIwX1c8gLhjpj7ieRfi9s0ckjTDgQ0pbeXfS+1gJDOQsEcwjMUKG4EAeiABx012iDIJgLCqyXcCgzEksEZLJLAcACEeEgBEH0OeQFSg4ewovy+e0PAATJshl0VxGTr8e7sAiGvwzn13EPD5sbwBHQCZS2BJ51j9AsaguA6n+YOODL1kvyfYCHf7fQY+vB5ITo1gLjpj5SmSKvVKkUwL0Y1xLSmdmYGfA0ICYJibDNfKjW8Xlb8OgOCBcwVQgevCBkcVpHgNSSMHQKALj+xAwYqNsiUVDzg4bw0CAELvlAKry8UgwbHKSYGAEJMF05l9/z/539+T+ff0IKct8LPeAqv/zb/h45T/3CfscDi2SrVqfQAgKxu2ff6iDeqbBk1cACAtJh9R9e5SNoP2nvW7LZuNuraSP/Bq0pknQjq9gR0OXKYHhoLDsctdAODA/LLRrNnm+pqt1mtWyvlzJSSkg2QAEjCcB1IJLCTwfJ4uBGo4av4Leaw7iY2xGQHYWqzbxvnL9pFHP2o7w5zdur0TEtGoIq7awU6LCSNWXrHae2C3b71BOafRqM0EPxJ9vV7LDZutaHlLgg9ImZ+x0ZBG7TEAMkZFMpIeU4CzoaKaKorYRI2tnB/bgw8+aM1a32pVeFFhy4jvm1p59SHb2Dpv9cZZ6w/KdvXqVbtx+5qVK2VbW51YpXJo/V7XVksjShIUxmUCIGDmDPhdU5sWBmYFVBcXLDd1n6i7PZbFaXhOMSGr/w162aue7Cp2HACBiWwAQO574BetsXLWusOJXb25Y88//7ytn5tYoTi1Ym5oteLQQas+BMxyVsqDweKMzF7f9c4dAMG8jgILyDOZHXSG9I7p9vp2a7/Hdi1VG5ZA6gxMkRHapQIkxEZkJHjlJ+UDIIUYvMlQtIIqXyT2KWE1hURGSNZCwow+ChMrFRNqXT/++S/aytq67ezu2suvvUKQYZZH0YCv9QhBlABzQ2WsO0VW57f22ra1dcZWV1bpPQZwwk213QAdyUEVHyG5q5jYK1TnlaMxMID7ob4K4OLM5hZvK8Yfjg8WCN4vA3Qk8RD74NhZGSw8B/8LmVW/eeM6TdBxXucvnHXt6VJipUReBVGsOJ1lABD3AFEiiwUY9AZcrPRe1gfjqm8ld5HwpY9K8PXCua6uNKxexzmV0oRNt+tJcc4/8PaK5XP43X5OcaUx5wzEY1NnykAG7PHHHw/MhRqvm0yJEBdDuk4ACD7LBB50u+mpV2AfAwAyuzvR6m5DMIqFcpYgMYJEcy5n169dt3YbAMgVzqGIbwCAPPP0U/bP/+iPnEE1dPkR93n0hLQKoFAtOwbY6B3L51LEo/kQ05dDUiyME8VUvlfwpGBaQBNAQqGqMRAghpIAvDj5qAp+HFPMHwLnSE6XEqs1GwTsCDqFpBz6JivIBwOOPYwrHBt+GUjE0fQeMX10TLRZrQwGuD8Uz3vS3n0Z0bcwBmPwIi0UiuR30iRTkFVRrB4nJfUefZcSVLqZ+D6xY9JYOko64n0YpwBAcH5ZAASfQf/2fjcHRmWCvtZsEAD55Cc/aZVyzeUB9w/ZN7fPnnX/I4wjniBiZWdJo42fe+E5e+mVFwnAcj7kmjW0vb0du3btTTvc3/P9i3yhCADM9w3yAQEIzvZFQSBkkAsJ9wv0+Ok6E1FMHrWLqovxOfbpYCCvtlXfiRO5OO9Sce73ongFfVrrF46Pz6JN8aiDFTZ24Parv/rX7OGHH2YBl3vG5M0Sn5PxPe6f0iaAjL5IOTjJRlMO0kE9ACCQn3vltdcYT6hvkfEeir20J8c5aF7z/VZo5zBXHTcpxIlu9S/t81Uolk1axgnLeK+Pzw/HfZtAMpuMSd/r5iYez0ymWPt8P5rPjygjDQBka2PNfuu3fstKxYYXR8ywv8K6O7HD/VsswMQciDUH4xFp3hdffJEMkO9+97tsT+QKOE/g+kPRYHz/2f7sez5GNRbZH2NFhXCfHYSN9pbyWI0kpbX/XjZmsyBSnP/I5mzU/5CZoIQ1iv2GvtdcuCdhsl1IUAdPON1jnnMo5jnpYqB7eNz7cVwwQNCf4/lOYyF+DvcIY03jEe2LNVXzOF6/fPmyXbx4H9dCeIB0+z7/Ih6HNOi4c2A7N96w4aBnpeEu9/VuJI7Y3U3Qee8ggWVgkJ0cAIn781HXjD4WS2DF83w8H8eFvdlxEh8boqu5yZAAyLjkkqm32kO7vot14tD6Y4wPz/mIk6X7KACEQEbOPWSXAiCeAFkwQQcAgiE1gZpFxft60/qWzMZ2qdm0Jy6c5z2QBJZyS5qH4rlAffhu/UrtEx8rBp3TfE1Q7dD743bNjil38l1cb/HXKQByt7tx+vq7boF3A4Cgs8cVYgrW8HzsjyBqMU42lsBCZcRs4gn0v3oMEPhLlK0UDCu5uEWLcnZC4kLGbL0qCtx4W+3JJPTbYIAgfoOeJzQ4FQzEE6LOx+tkFx86lyB1u0CXTydGBX5Bs1IBeFrJA5PRAhZe32DicwpMmCAJmrhMhAXWhZIprKY1Y8CkfqNAcdmAWBYEqBJYUijDft/6nQ6vllWSkORK8gRDuJAjABsM+Lro59IjZqBwIgDEjVUZyAK7D9fpslGids8rhZDkUaDqG8a5TjFN2oIeKa7v7QIgDn5IdztIq4XqXV5PUMmfb+y8one+AKJJUm4NTXRRRCh5gf5oROqy7gsSmTCcd2mCArXsE5IqfENEYCmAKvH9SscFPUm8L3LDGrSJuZizutArDNM+HII5tTckc5AgAwCSKyZWXatbqRY8XIJ+NM6B7Y1NW9DjZV+EKSIorJHB5zd/9x+/67n39ACnLfCXoQUAgKiSl8kEACCjMeVxAIDAA+TshUs2bJxhMuUABqdHACDTYYcMEACg4xnMUMfW6Q+sNfDiClRTIWENFgErqFCxLgCkUUsZIGCCYH7FvJ0Pa9AcAMl5BTPmjSDLAfZHIefzE6ABJi6KdVsXADKw9xUAmYZEan42JgMEAMhKHQBIsgCAlFYetM0zFwiAdPslAiBv7Vy3crlEAKRcPrBBv2crxeESACQwEgpDs4JLbuXNN2XHPRgjsKpbWt2x/j1AHGdNzpD8SBo8VKkM2RQkHx0Awa26dPnnrd7cXgBA1s6iKnRMAAQSWJRQ6k8sD+YwagUnboLe70OCwBkgMxPzw83ddw+6trPfYb9po3YCCbVKzZISqnzzNLvmBhfV5UxOTFmF7mtZmQAIKsfRjZCQQW6cpq/wjIIUDcG4MZMbSGyUS0UCIGSArG+kAAjAE4o7kwzqFQZkH4S1vJBP2OaHB4fWPujY2tq6ra2sct3DZ11+0RkgIxpcVwn2g1UlyR+cAwA4rdNMDOHcmMTzgiWZg6+vrgXZGvcEQFIU147kH5LySEzJRNyBlfn6i+MgaYrXcf4AQGCCjuNcuHCOnjNoBzBA3KwZyT/vRWDbZiWwkERTiMtxGZgiJ4nn4oQy+hk9VDqd1COEUjaVklVrFatVq17QggIgGM6H9/aCMe08MeZyfl484f1X8Y7HGQXb2tz6wAMgONcbEQACNjX6LACQp596yv7ZH/6BAyCI1VTdXPAkK24IK6Xxd8LffJyrHhXV04iXAgBCCaxIsteP4aAJE4oBUIAW/nS22J9wHIFz9PsAmyDInirxq6QnvPnAxMM4wHkXaxVrrMJ3pm7w1iMAUirSkB4/BYBACkwAyP33IUFXI5sDFzQaj6zf67PApVn1OYr9MMjfLANANCaySZ44cca+EmLWNBkaseLjhDPHRlQZrr8FgOBvnB+8BTH+1O8xVgHqxABInLzOAiD4DjznDJCmPfnZx98XAITFU/TpCwAIZGcDiIa5mh4/AxQmuHRfvCdGuwmcdNaBM/GUXIvBM0/KQ2q7YMXE9zEBJfb7G+YltRmeA6sGj0atRgAE3/fVX/mKPfzwQ5TwZSIT514oLQVA0Bdz2OOKfRAmPxz7Bz/4gX3rqafs1auLAAgZ52lhmdhSc8BD4wD3zwsK7rIuR8COkpRKfsZ9Vn08TkwuywmkAAi8B0JckJsWYZfpHpWzowGQcqlB6SxAs2CAOADiJugCQJAzQnKaJujf/KY9++yzXE+wueP8S4aH54rQ15V0132XN05877X/i68brcYZKdrPKssh2UMyu3yh9yLHOTXQwUSxJcLYdrbGHCBmsV4MqEQen1CawF5zoY0jw/N0PYvWTN4vfEcAQHSv7tYHTgKAcJ6JPEA072j+iwEQmcIfBYDgdQAgly7dHwAQsG8Biu6RjX3x4kWb9Fq2c/11G/Q6VhpBAisCQDIMEAAguObSxGXHj30E9Yi7vU0SWOwHS5g0WbAj+57s32Blg8HygQVAZkPuc+L5UeNfgKHmgLu1XbwmxmNLbakcHo5/x5jLMMv4XVQbuTPHiM9f+1t//ySnc8/ec2qCfs+a+t590bsFQOIqfC3MAka0EAkAQadekMxCtSE39n9FAZAEPgOldLN6VwAkI4ElHVwF3G8XAOn1OzYconrHk+/xZCjpIVXBL+uR2qTG6C7el06MIZiPJ0d8B0ELVMfkjR4gMkLUdWDiJEsA5uNB69Yr+N1EDIExHgic3ikAgqak/FaQeRr0+tY5PGBg4lqxRZp0o9qHUiUIOmG4GEA/nIvM2bkovE0AhJvLQGX3YMK1TbkmkKrrklPLABBVPcGPRIHQ2wVAAr8j/T4GbCkA4hbB2rB6/7gTAHHJDZeHgMQVdNhZcVAu2xCVa1HSBDqg2NSwn1EiYIz6ynm3CuyTWNpLQTvnDbRF8JxhH2Klj5ucs/2DxALPNUqeKEiGBAulWLBxAACzUrdiDdWaXn9ANo0kGVhp44wTfB4ACGjvlMEK9+f//p3/9t5N0qffdNoCH+AWgAQW13qCH3MGSLVWsz5M0Fc2AgCyRdbWwWC4wABBIqvf3rNBt2XjQdsqE68cHU1zBECwgeoIABm7mTUqq8nKAwCyAgbIqq0GAITrh419swjAM6AdkyC54UIciybomIuwkWEFsSVMnE9LdVu/4AyQ3b7RA6SPqjXqyL/XDBDQ4b1CdIwq2QwDhFI6nAMnVs5PWM29UhtYlQDI2Ao5SG7NLGk8aFvbF63WOGudXpESWDt7b5EBAg+QcmmfTJWadYMEVtlyZIBMbDDyhO+00DdLUHlbsGRWPnHPizfl800iKrZ97oXXRrG44ozFUtcZMvAAKcBHAhJYv2jNVTBApvb6zV17/vkXbP3cmAyQUkEMkFzKAJlO+jYetpmABymU8pIAP3IOVvRGRcpd3brdttt7HZtMIBeAtRZeJGUrVapWgX9Bqcx1Idfv2izIU0jakWsPQINiiX271+9zvVCMg3VIVabOZMUaWCEA8uknvmAra2sLAMg0B5nHYISRcx8BJbMo/zmeMq7oHPYoxQmQolwssXq90xtSTmUwhGzKiDJxMIAWO8OlfJCo95ja44l5FSxuJPo3WJhI/p7bOpOyFZAkVjyD9TuWulCF57z4wZmx8L9w4/ChvXHjmj3/0ouLAEi5aJWSV+Sj8ptxIJK4ozHZJu3DNtm8KIaFBJavrf5T8Y/W22U/4+eUTMJ3ySSdEjpDZzhD2hJjADGj4kYCqiGRjmtXO84T2BgPHjM4sOQJVsqvJmUydD6IDBBKBgUGCNrx2vXr1okYIARAbrkE1h8BAME9GKGyG8wbxJxegau4HQBIHpJtSDpTGsxlmOgDgveXKxwjkKZx7ViPYdlW0JYPcjMsYGEfBdvGQTo81F8FgNBbICS4Nc7YJ0JFPQEQSJiFe1Zu1Ky54gDIMgYI+gCq819//XUeF2ABknToBxp76gv4G9JzKvw6DgDRZ7MJM7WbfrJFMiyQ7HuUMFKSSq8r1hc7iZK9E/cqVIJJAAiuPTZBF5hyHAMEElif/9z7B4DQgykAIPmkZAnAr3yB6xGluybw33OfRDFY1LdiAERz1N0AEHZRJaoFEAR2hvot7jkBjFzOmvU6vSDw+6/96lfswx/+MAEQMuGDBJbujRgg8k8SAMJdZmDI4NjOAHEARJ6CLGQEo0QFclExZJzox3moT9xtYda+Pp4ntBLSTQAAIABJREFU0zGd8RpFu2msxfsuzfk41ng6tCmZYHMAJA8ABNKRlIfytadQGDsDpF61zcAAqZSbXJNzkK4sBADk4JbHIvCEXF9PQT34ln3jm9+wZ779bY5zLAnqy8oV5QPjJ2Z4ZBOuuFaxQxhgRAlyXdeyBLiOI+BS7bwwJ4Y+hD1jWhwgkIJzpI95tT1YLFiP2bZTl/PGd6c5lwgA0Tnlov2xnkuZA5IYv0snOCkAMsU9DSboajfNufHcpIJnFd+yWCTyHIoBEMQQOCZM0Pf2drnHvu/SJZsCALnxhnU7LauMDxgzzRkgboKO8xYDBO1QOoEJejynHtssuE+QuIjkm477fdlx434DDxCcP+asUXmNslQfJAZILIGVrsuR/4vmCY37k8wrmi+yMb9iJ8VjR92TuF8i17IMZHrzb/5XdzuVe/r6KQByT5v73nzZuwVAMMkpMFkGgKCjK3G9DACZhKToX0UGCMCPYiECQDIm6JoU0kkmAkDwmrQY3zEA0mvbcATpBQdAYhDEk9S+6clOTgoQ5LMQBxNxICWJEk2CAj/YXxBQ5WYEQGKTcy22WGhjSrsAEGn54pja8GQDlOzIWRYEUF4E7RmCkH63Zy1oYNOIsWAVADBV96sgNRfJc+i/B5NGbbS1aLx9AASBkCfcCIAkLt2UBuERAOJjY5EBAvBD9H0mlIowkS+mHiFIciBxIvBR91YBowAQtQ3Bj7BpZeBzFwaIyJwenE+pFYykIWVDKhVu0mAsyg0k9GMBgAzdtJGx4xQVh/NKVcR/6js6R20G2dchkxd8PXQP0EfSDU8kGSaZLuq5hgBVVbZMxMGsNgVAXOoKwZm8aLhhD2ahAkBqAEAiv6Pf/9f/wb2ZoE+/5bQFPuAtsPEPfycAIC5aLAksAiCSwLpwyQY1SGANUgksMBEGgzYTHVkABGM+BUB6A+sMPY7oj42eIPRLCBuYjaZvtFfqVTJAFgEQsDyCbAs2VkHbXwBIDkAJ5roZ5GLmAAjZBAEAeQQASG/2vgIgk5HPpWA9gAECneVGtW/VCmQ9FgGQ7XP3Wb151lqdhFW+ewe3mPxtNPoEQCbQ3RYDZHI8AAKJi5N4gGjdyiZPuJFVxWoOfgxrLv9TgBcJQBDIQXmhwwMPwzT8grX7o+ABAgBkYklpaqX80GolMAmCBBY8I6YDm4w67gkVABCCHwYPl5m1ujnrdHu2s9ex/UOwJ3KWK8JkN2/Y8JfKVVtdW7P6yirX0pViwcogggQWiNYOfCfOD+sYmAUyrsXzACHEYMW1olAAAAjuz2OPP2HN1dUUAAGIAQ8QN9imKIYn+SAogoru6cx63b5LerX6lARdX1u3RrVm+/sHNhyHMdB3BogSKErKx2CHr/cAJefrqq4D14Ik3qVzF9zIFqAb2pAMk1CkEGRC8BklxuLNLdZ5eF8gRsPaChP05176Cdvn3LltMkAgBQYGCI4tQ1cam6P6NwZAIhN0xRWSIFG/ijfaacwSJe204cb5I0YE+EFpq4FXjiZFgG+IkdwDRdccs4vxvhgEwd/qu7EMEZ4vFSs/EwAIrhMeIJDAeihIYN0BgIChgyp3Mo69QEUPxv7oQ3kHZ4ElE5xF/yWTKW/5wAApkMk8l1nyYBaxpHN3meBlm0I61iVgND9ob6iiLo7zcB7of/H9FVin/lqqVa2x0lwomEK/xv4AxxMAgrkQDwEg6LtKXsoXBuAcGFDLABACMIE9Ib+cZXuL7HNJqIZVH84moXBO2kPFAIj6X9z3xL5htXxoF5mgZwEQzUsyQY/36ZLAer8AEDoMBhkpeYBYIYBoubwD8pAFnIKR7UVzcfFkvK7gOiWBFa8/6l/qS5LAYjQQEtjs05H3gu6dAJfVZpMACPrur3/lq/bII49Ys9HwMQK5qrwzT/CAfBiYbZBzkgSWH3suziwA5KmnAYC4B4jYRTBBV1GH+oTmX3kaxfNxOkiP+GVZcl/jKP453xP6gbQHVz9Vn5wYzAwwDzgAwvVgWqQhEMYzTL7xmSQZU/6qXkNctkoJrFp19Q4ApH14mzKoWEsA3Kl/Ypz+6Tf+1J5+5hlfH+URJK9QrFli10hpIuSZstecHU9aMxfmt0z7sQ/ErI9Mojx+ezYBHN+3hcNKpiAYovNP+WuiaCjy+9A1xAAIjxsxQGJg+Lh+sCx3kz1/jpN8QrBCgG88juLnNA5jAARzrNZJASD333+Z8qEw6Yb6Axggw0HfwLyzYZcMkPbhvlWnrUUAJGaA0Focfe2nB4CoLU4yj2fvrdqWLh6zRQbI7c5oLoE1ceDLXcWCZ2lg8twLCawKOO0ZE3StN/M+GKmBHNOh9LnsWhavYfHcEh8qzmemzzM+CI8AIOrPUwDkbjP86eunLXDaAqctcNoCpy1w2gKnLXDaAu9LC2z+9/9WSGaEXVzwAMHGVgAIJLB6lXXrxwDIoGeDfhYA6VhtdsDrGE5yrB4DA6TL5O/EBuNZAEBc0geBOAAQaE2v1CGBJQ8QMUDM8mKA5Nw0ECAIKpm5CWUijgq8NLJmBXEuoQTWrNSw9fP3kwFyOwAgg58KAwSKxDBBFwMkJBnpAeJV6ABA6DMVPEDAMKhXu1Ypuwm6M0DMkuYVO3/xAUpgHbRy9uqrr9hBe89KZTAqHQCBL0k913UJrACAoG37ZIBM3AMkMEBmY09oHrvJDixKmo6SRYjrcK31NFGFim/IXxRXvOK7cGiTSY+gRCHxyu0rD/+Sra5ftM4gBkCmcwZIMvCq5x7YP8g/QQYECSQk750B4u4vZcrn7B1O7eCgZfutvrW7Y4NqWr7c8OT31KxYqtj6xro1V9eZiCrNJpYPhu3Ij6GiHYAGZHVQXICta7vToUSVe3bkKI+FBNycHZBjwcTly/fbZz73OQIst3d27KVXXyaLAwAITVYpJeQACDahSByA5dM6bLmkVxvSpHkCIGvNFSbz4XMC424kEshYCYl9FUjg3rn/zNArS2ns6ncuTroiyQ1pz+0NZ4AosasikzgpEBe0xJtmVJ1/6UtfYrIP3wsJLAAgAB62z56hAXURgFKxEHwBPbHGPjGdEQBpHbRSBsh8GxyKbtIU9PzcY+BD1+TXPNdTR98igARQNciL8XuR2IePVyj04XWhr0O3E/01sBmUNFZiAMcjSDJyfxcWEpNRUvpAAyBoZ1wfzlUMEAIggyCBdeu2Pf30U/bP/ugPKKFmYpgVIBWkZIjniQnWccB5slhG3JhWCbSV3PcNAAjARfd3dcNgStYFOVEBIC6V46BGXORCdlLwaImTTbrveD/utQAQFQAllZI1mg2rgQFSAHtgTJZTFgBBZTmOde78eXvg8mVrILkdfAXA8IEcGgqLGg34P8Ryrw7iapwAPAAAoj4Yj6/scxyjAfjRtWYBEI0ryfoI2NDYE0iHY6vtVfyD52IJrK2trZTVpXM5igEiE/QnP/uZey6BFanh21Tsr3xCAA2rMaupRyMrzArORAyFYnGhpOYrricBnIr7k65fCTkvbHMDbQEgfA+9TebyWQ4oe4Eh5l72ETP76q9+xT760Y8uACATxBTh/egTAkAkgcWxM3XGFB5ZBog8QHh9wQMkns/wGTE+Tlqhrflbc7/WZJ+7/FXvc74+OMAmkHH+vK/dks5BfOLsRQAg+ZzLB4MBYjOweNxZAZ+RCXqtViEzVwAI2H35HIzenQHSbe1ar9ehLOHWmS2eDx5XX3/d/uRP/oQ+KfCMI2ssqElgHueahX6S8fgYB1+NMDBZsIDLjX1BBbRKosonq0yNhwoBA7C1LPZxcod/w6KCjzdw9jmfQ8MaqER4VFyaz5hy8xih6DH+fjFAYuDl2NgsIy8UJ/oXfufYw9gIxUJhTdU6qLlIwKCKb9EnlwMgD3ihQT5hceTe7q71uh0yY/PjPgGQ/d0dq1v7RABIMj2BBFaQNTuuPbxd9d8i82AZYBivPfFx4/dSihUSWCgCLa/RA2SnM7brKLxBrBg8QN4vAKRqc7WNuN/EBS1ag5a1QbY9swDpfL5R319cO4/tnwT15nNS/N5TAORuPfn09dMWOG2B0xY4bYHTFjhtgdMWOG2B96UFsgAIAIbWcGxggAyKNSutbtIEvVNaNWjQSwJLDBBWanf2KYE1GXSsHuScBiMjANIbjqwz9iTUAKaswyC1EAxDNxcksNyQ1D1AwLIzy3t+1JisiAAQPAfQw7XuoYLsAMgkPwdANs7fb4985FG73Q8MkH6PVf/vnQTWiPKKiyboIdE1QUV6kHGYzAwVopDAKuVGLuFS6Vi5ZFZKwF7pMOFYWHnALly6Yo3mOTs4NHv55Zet1T9kAr9W7VqpuM8NZ4nSA1MrTCo0QXcAJHwXAZAxq15nEyT+j3+oqlKbZPzMbpwpYTEFKFLjwWCCPpv1KYuVJHW+//KD/5KtrJ23zmBsr924bT/+8Y9t/dzUktLMGSBFl3zMdR0AyScTyyVuXg0AhCCElfkPnk+392Bavm97Bz1r9zx5XSg33ZwWvxdLrPau1ZsEHQpIGANsCslOgBJgDeB+S3OfzIUWZLe86rhUwXfBI8JNWvEAAAKT5See/Cy15GMAZGJggDgAgotAAkzJNkpDHbT43LAHgCNHCSz8QxJr/wCG3W787Ek3s0q1HMzRAQL13c9h7OwQ9xULfg7SKg8gG/pSvVxLJTiyyaTsZj+upEWiFpIlX/7yl1m5i9fefOu6PffiTwhsnNneZPIjKQA8chN0qc6gT4kBAgBk0B/YFDeDxrp4OBOZW+kocxVv3GMgJJZA4UcixnksreonME948Hi4XyFLVoDMU/D44lmE6lxWtiJBCH+9cH/5Wr5oSDZ/ICWwQmJN7AYwQCCB9dAVN0EXAwQAyD//oz9kfwIiKPkrMUDSBFnO+UoELAIAAu++OwAQMmRdPmt+v7zmlf0x/FS1uCqL44SzjzlnJS0ex3sH5e6CXJvGQbFSsnqzviBthmOgCj9mgKQASJDAktE1zkMMEBy7Xm+mGUydxzIAJK5ojftk3Fdx9cUg6aL5Uf1Un58n6JMUzNP4w/cuAiBzCSz1RwAgWRN0HRPfKZaZ9NlxzNQEfaVhTz5+7wEQTyB738AawPYrJGRVYDWmpyDm4ylkH+cACO4n1/LAKozZCwJDtf6onbnOU3q5YNUyvES8CEIPJKbjtYtnlstxXl1bWaEHCBaPr/zKX1sAQNy42AEQ9CEAIJj/AAqj+INsKHmVRKbX7gEyN0EHkEMPHICIIabRHKRrFQPk7SYqcZlZcEfXp5+STYzbKx576e8AQKh06gAIQfYAgDhM6gBIuTwjA6RWLdv62op97WtfIwPEWT+JJXk3Qe+19yiDhLba3t728Q7A9to1++M//mP7xje+4eBM8NtC4cCxHiAhkxon9sUiixO7mnd0vUeBApDmiV9bFgXpfsRtl30f55AAtPk8KOfR+TshESlZLD2bZYBINjt9fYl3wrLvjp876lpPygCRisdRAAjGJ2LTy5evuG9PoUilDRR/tFuH9uCVK5ZMhwRAdm7dtGbefVfhbZefIjYCoSiAW5YYGBI2g8eG+74e99Ccd7f3pch8xLyL5+J4fCwDQLIgQWqCHklgCQChCfoEQL88tYJn6T1kgNQoNz6XY4v7T3zdYmDdrf2WrXvLjnncmJj38TkAErc7fj8FQO52J05fP22B0xY4bYHTFjhtgdMWOG2B0xZ4X1pAAIhyGjEAMizVrLiyadsXLlmnuOIAyHBkrf6AZtyQwFoAQIZda+Ta3DAMRrMUAOlOPMENAARSepMpkv5OLc8CINi0lKBVjQ0zAJAjGCBorEKQYoGTZ94gf5jYpJA4m6BUt43zl+3DAEB6U3vr5i0mmd9PAAQ+JaV8AEDKbUM+CAyQJNf1qs76Zbt0+SFrNM7a7v7UXnr5JesNO27qXe5YqbjHCu9kuOupp0nFciMYB8MDxNt4kg8MkHzBCla5a58SACJZBiU0YwkbT07l7P9n7017JEvPK7ET+x6Ra+1VXV1VvbH3lSJpiqIpacb6oAGGIwkwDAMj+6OXseH57J/g0fiLZwYwxvNhDHgM2IBIUZYsiVt3U5Yois3eyNq6a821MjP27d4wzvO8z71v3IzIjGo2FwkVhUJmRty4y7u/5zzPOZNAI0cLRd4vJRCzkgHCTfC5i7+Kav2kI0B2cfXqT7B6BsgVgGI2QLUwUjPlvvMWyIwQpvsCTjNQlM8AEiCpohAgW7t9bG/vYHu3jVaH10ojlVe5rVQmi3Q2F23SeX+NcgmlnJYFQTKSBOJ95QAM1v3+3r60DZ6DxuiFUlElsQQgV5CYwBkJkDfeeBWNRh3buzu4duO6ywCxKFo1riLgGkUwjwN02mrgPeoHIv1Sr9Ww0lgWOYntnQO02/Qy4Tn0vioEmsol8aYh+EZJEWb4ECgy2SnTI9fNvBInIndE/xUH9M/arBqgYJHpBoTxOyQ+vvKVr2B9fV0JkI37eO/qj0UGZm1tBdkcDd1pt0WzcWazaNkQfBgNR5oBsq9kD81xGUWsG2v9KTKWbKFmPuvJkPjv+eCeNVQjQSybQ7K6xHhb7yECwJzPl1Pika9bhojeq5pO07SdmTVWv0qA0G/hl5MAsbbhEyCUwLry+OMy/uadB8gUAeJkfphBkXGkWUyACC4tL4mWJ8nkEyBCWuRFss0is2PCzPMAcZK6oQBdGnFuwDPLlICZZYD4n/lgrGRH9fuR/wfvKV/Ko1KtoFwhoZcV0FQIkEpF/ehG6gEiBEg4wYmTJ/HYhQuSAWJjFz11up2ulE+5QhN0jR0X0ocR/DMyQLS9qsRR3H8MaNL3JAOE8JNHCiVBVZ8ASWYwWPS/ZQWo/4p6JCYJELbzlZWViKy1MjQJLJ/UMwJkuV7FZ39BBIhKQ7GEMtoWzKOL/c6ZgVMCi6SpZQeZfJ0RQ0KsOyk8nwDxQTorX5LZpWIuGs+NFNVhQEk7y74RH8hiEUv1hsgfc475T37zH+CZZ55BvVpVsnTigioSBAhJb4L64onD9sP+EqhBOO+FBMh333wTNz66GbVjaf8uA8Tuwc9CM78ZAwmTIOysSZqZfvPAyiSRwnszUskk15LyURNm16boT8lMOpU+z0zyMnb7BEiplBYPkFIxj6VGTTJAKuUlJbdTOWQznJ9HGHT30WoeSKYWZemkPafT2NjYwDe/+U185zvfUd/GQD3EZhEgmn3pMgCz2s98onpqPHeFlOyLyeeUeYDS2B6Z65evT3rY78f1b2lrznRdxTTjNqfXUxLNn4d9AsTGDMsAWaT+bT6b1wbsnuWacySwkoEsRoDYOO1ngLBOjQC5ePHSFAHyYHcXBwf7uHzpkmRp79y7he3N+6ile06C9qcnQETO3JNvnLdwlbJ0GYh+f0rWq32WrPvk38z+QDBUE3TnAeITIIMgLcExlLezES/yckmJgJbmoKeU3M0HQDYEgvQEnfzITSSaqZoNU6gMXDtJZ3UMSk8wKmr/raGP7GSMc7UaPnvmtHi0ldPMbp9NgNiz2Bi5aLuyuWVWGSc/m0ci2hqL5ZK8Lv9+RIDMa8GP3n9UAo9K4FEJPCqBRyXwqAQelcCjEviFlgA9QGTRa3I7SKE10gyQYb6iGSBnzqJbWBJJgyYJkAGBrB6GHgHS7zQRDnuoQEHe3jhEj8cNx+iNleywDBACkgbUxRJY9AAxCayHJUA0TdwIEO5VwhwJkAuOAIEjQJgBkvv0M0AEUPRM0MW8Os4AoTwSAXkaLtIDhFICZUeAMAMkm+4qKFO6gPOPXUG1dhK7D0a4fv06+gGN22nk3RIChN4MIoHFTXdQBEb0jgpBKwABkTIDTCQDhARI3hMjmt/MfAkS2zgmCZAwoMlrSTMe8iRAKG9BbXfNALlw6ddQq5/CQaeHH398F1evXsXa2QnyxRRKuVAIEB6X6TOKMo0x+hiE7TgDhARIisabJYkg3trpYnNzG7sP2uj1RTMLYxCopdROUTJABCwPVF5s0O1j2B8IiMu2SxArn1fTcGkXQSASTyIXks4gRz+JQlGllsba7vjdYrkkBMivvPwcGrUKtnd2cPXGNSFAJmmSE8zO0AwNArrmOcKgQEoUkUQIBjQXzaNUKKJWqUrGxV6zJxkiBHT1NUGtVhVJlm6viwd7u0ImGtngB4hG8ikSJUsCiZlRsVSBbUD9nz45Yt/nM5rXwG/+5m9KFgTLxSdAVlaWVG4qNRESxCdAmHXBrA8SIM09EjYksAg+WqbANAHit7hZG2kfeDIw20AwHwijhApJU/+ZomcV4iM2pRUghJGoBDREEo2m85RbUzkn9VbJ/VITIHyGJAFiHiARAfLWW/jG17+mGUUhgU2SfhlkvOwLiTpWXkrJABctTw8QyQBhZL2TwGJ7Jejr1wknBTNBN4DJMkDkfJ6Zb1LmKAnc8VgjQNimzK+lWHYSWASdXTaHeYCQAOHzsU8xG45A1In1dVwgAVJVOTwhyMZj6TuUAyuJBJbDndw9Wlla9gQJlXnAzhRAJsJ/GtGc/O8DbgbUWnnYs/tAv/Z4QUsFaDRAnRkgp0+fFkCaxKSNVQbsJgkQvs9x7OOPP8ZyvfYLMUGXAAMJiiYb67wH0szQVClDSQrjo4b0ANA64jOzPlk2U55+rmyNADECQcrLgWtKWGdFkm+WBNZUm3VEKMHDlcaS+APy/z/8jX8gGSCNel3aGcHHsSNveE9sYxzXWB+SAeJ5BjKLwcajH/zgB/jOd7+L6zdvSHaOSH2xHzGjgnmZztvFMnb4txE9BlQusuDjOJUE1W1u9gFPGxN1rKNXI7MIlVjwyQGTwEqnSW7HBEhKsvc0A4SvcjkjBEixkEejXnEZIEtOFlO/K9fpsrz2pazYfoVkzGSwubUlBAhlsOTZJzoO++RUOpuZygKSvpiJxxN7PpN4nEdU+EEb0/1WI9OnSAKPQLfzJ/ttsh1ZeYvkpcvME//tqSw5ZigpeO9fT/LtvAAAOZeXSbRIG0gGOPjnm3q2VFZ8VfxxR/qfFyDB+tF+FBPVswgQjq2XLl3RDKFsTiTuuPah5NWVK1dQTIdCgGzcu4t6xhEg4ViyQEgZB454MhN0pnGnPuUMECUj4jE+qieXFeL3k6l2kci6kTUHg62MAMk3VAKrO8bGXhfMAPlFEyCVdIiM6UzN8LNZlPRIltdx7c8CTazN2U9/3jO/1eS5eMy9f/o/HXeJn+vnj0zQf67F/ehij0rgUQk8KoFHJfCoBB6VwKMS+OUtgYgAkU2wxji1xmOUyxUMKYG1tCYZIP3icpQB0nYEyKDfEhBg0N5DnxJYwy7KDtQ2AoQyWP0gM0WAUI+fBAg3YKv1ElaXl9ColpGnxNAnygA5TID4GSDb3ckvlAAZDQiSZJHLTFDKhkqAFNso5FMo5ELkuJFMpREUzuH8xSuoVE9EBMgw7EsGSC7bjAiQDDNAKC0QFAAngUUCRACHiABJQ0zQVZBo7ss2Nr4ciW2e+dOiSzGhhFfVZTw0EYR9hGEaWbaRfB6Xnvx1rKyeFw+Qa3c2RAJr5XTgPEBGKNMDhKhTV6XNgtQQ41RXMjaUvKG0VBHpTFlANBIgGxsHGAxJWBCYBToDJSlKZRokqxTHcBxKFOqwT3+NoYBtBGW40WekoGkxGfjJCHFKoBHszWRzAibSm4Mgu2S3lFQC6z964yUBGLe2tw8RIJIh4eShTAeem8FgHApYYARILpMVEoQSId1BiL29fekvCtwEIreyurqCwbCPvb0HAuISsLdy1wh1/S/vseCkh6YgFiozZCCiaFMHfhhwZxtXlg/vhwQIAVeWy5379/D+tZ8ICLi80tAsm9QE2TSE5IiyUQhik+TZP0BzvynPwgyQSahkTDID5CjwgZ8ZOGjtzYySrc0JKSVgJb0rDuv8C6GWYfR1xt2ztnUSNSRAlKBSnxk7l2aA5P/OEiCUwNrd3sHbb72JP/rDP1QChBkg6TSyzBwyAsRJfsmo7shZbT1qgk4CRKLAHQGSlgj+hGfLDAJE0vJcdoWRVbMyQHzw1dow79W8XSwro1Ci3JVKYPE8UQZItSqAuREgJIMJpLLtsn8mCRC2RdZ3uV6PxjwjaWYRIEbAWBudBSQJeO/k3ex57FmsP/mA0FEEiJQVI/UnoTyXgfvMOCCAzLbve4DYdY7KAFlZquPzb7z+c/cAkT4vYxIJkKy0o0lKBCldX9V+mJlkNVuNElGOAOH7BtSbDBrr3Qftk+OGmTdnM05+yEzQ066/u7HEb2dsTytLS9I3KNtHCaznnnsOS42GgtVOAsvAcJPAEllFknFOyo2MC/uMjaN/8zd/IwQIswJ1vFZin2M9z2sZDX70vU8AGOh+3IrQ93+yudlvg/Z9H+S296xf+gTBJM15lKC4R4CggHSCAKlUsqjXKxIoQgJkOgNEvyvjaq+J5sGezL1nzpyR+iNptL29LQQIZbBkzHVkh0+ApDJaTlbnJLeZKeKPGZatIEC8ywzw+6g9m/+d6Pm5DhrpmC/1ZoC5yyC0c1q78ssrSYLIGMLzuDHPovH9eZWZktIHornaGSjZvG3ZAwlz9uPawKIECGWnGNRxHAFiz8u+aFlo5gFiGSA+AZLJ0pNNCZAHuzt44soVlEiA3L+Ne3dvo57IAPl5ECCqPuo7w8wuxVlkY3KMNwKEWSAMpBlZBsgvEwGSCaMMkKPai7XH49rUooSJSWrN6g9TJIj4BsZrUfv9/u//i+Nu5ef6+SMC5Oda3I8u9qgEHpXAoxJ4VAKPSuBRCTwqgV/eEqj/L/+1bN7MA4GGuM1xIMbbo3wNxeV1rJ06g3a+LiA1/UEogdXtdtDvqw/AoHMAZoAMB13koKBAbzjGYDgSOaNRqBve4Yj/GbEcIuc2tWviAbKEermI3EQ3wflUoNrCojCur2kPEE0jpwm6BOQFY2CiWtxhWg2vJ4Uqlk9dwBNPPoXtHgTIHvb7KBTykloE4PlTAAAgAElEQVS+s7WNTrsjWQKMLu33GPG1JYbJo1EXYcj7DNDvdTCkDBCjReVuBNKRDaR4R4h3hcrL8EVgMWAUrER+qvk7ja8JpBRzWdQrBZGMqJRCkfTI5whaspzGyBaXcenSE6jWaL7dxM2bNzAcq89EJkNzbILRaUyGHQUhwwyYmSHRn0M1lA7pn5JhoDGzbo5vdwY2c5NPgkKBLQW34s0PAfsMEBadzJDKCo0Z6pvOCaD3ymtfxokTZ9HpD3Dzzh3cuHETpRrLYQRMSABphGoqUACfsmXBuC8ZBqqCoXIqE+byBCE63TGaza68R3keludwpNI7ItmTyyvom8sLgMqCN6CTn2tEsUb/mveASKOUSlJ3JKTY1kXCjffgzHjZNqiD/dorL0t2xtbONq7dvIYHDx6I1YVlfxBMMjBXZEfGCrrzXIPuULgXJUBKqFaqKJcb2N3dw2DQ0/YchiJ/tba2Kv2h1W6KfBaNZc1EQwkClXBRCSgCWIw2ZaQ/+8DhLBBf1sepVgnZQoDbIkAptfOlL30JKyvL0t9IgLz7kw8lApqGthJ5y5JPp5zPSey/MR4Osc9o6b0D+UyNyH2vEqvLGW1vlqmrAzP8qGYD4p1rufQ3yeqikbmYmZMMUXNjlkchxz5MCSc1BmbdDwbqNyH9MFSJM7Y89ahQGbAXX3wJr73+mmRnkRQTYoza/wJ2ccxSuTTV4teNPo2A2S/4PoHSer2GVPZokvH4Xjh9hAV88jrqAdLGhcfOy32xX29vbeF7b7+Nb/zR12Q8VcP0tPqAJCSwxCOBPiAuIlr6ubqba0YWvQvkGZkmol1fjlCNI+2r7vH0d0ejOHCR9aAAt/rZcCzVulLCSrFqPQHHOBJSw+FIPid5VSyVJWOrVCxG2Rw8HwkOyhhxbCMAR9Nv1islsC6cPy/Hinm7836R7JLBAOV6zV1XI+hHo2F0DMdizlu7uw/UG8KMagzLN1Nkz+CYqQJ+eWiYgHuRIHLPxvJTEMqdTLwuQmdSTTBW2y/bomaAEJBOiczemTOn5HnW19dUAstdQzNIxkocy71xDgJa7Q7u3rmL5UYdb7z6Kl599VUp/06ni729PbkWQen+cChBC+afw/ujVBPv4cOffIjrN25IHyZBJu07YLbNA2zcvx8ZxTv1NFOckjqQe4pASM36Ml8O12xcX9G5WMfsnMy7lrFj2XOWnZU0RZdRxLVRyyBhBH3UHp0vkJS4I5eMJOWzsC2urixLc2W5UwLr2Wefw+rysq4TKNOVimUEOfaRAOb3mLFHMJ+vSBrUtfd33nkH3/7Od/D+hx9EGYC8T8sAsabhA41+cMEsYNaeNW5L7JuaySbzs8u0Yj/3M2XYl41QkR5m7Vb6+HSmApWuOD5y3pOUMMq7pSgppv2exck6KhayqFTKkjlJubB/8jv/BLVq3Zmcc62ScT4+lHtsS6AMSUnJuptMpP1R/urb3/m2XMPKmu3dxhw+J5+J/kyRZJdHvuo4p+MTAx6kLOTZtE3oukTnAAsNiEgMyRacIOSS0GXuREEBkgGo86CWBTN3mLmkRImU7Vj7qBGURkIICSLrVr0X/m4kaj4XkzTyvajlxMEL0x4gsbzZ0XODyfTFvmxK/LjMPpJ4JI5I1JKAE9k2Zh6r5KNIgArZp3Oirns0C4QZsDp2sz0wk5YSsjkhY5+4/CTKpTIbDAajQOSvDvYeSOZdJZfC/tY93L19y0lg0eNjhJTzAKEYLW8iTOUiDxAEx3uAiGyZzL2H1w/ToD2f1hkDJgovyYvEyw1/nNZMUHtluF7muEz52HxF1gj7vQBbe2082NtHe5QSSVL2GV1x6JwobdBZ3es4YXuSDFITjocTBGmTwOL9UkYrhSzX0fwrrYSxtBexG0qhEnD/NMGJahnPnFoXQrwe9JB1niNJ8sLadTwWz29N/tjiHzXvu372mU+uTBH/RzTezd//g6Ob9s/5018oAbLafwWZ7F3sN7+J9dW/Rr2awsH9j3B66SWsNS5j0H0cg9EAI4zRHN5Gq9NCqbqGUoXRb2MEk/dQrqQwHG2h1eyhUV9DIfU4WnsNtA8yGHfPYJB+HL38ZxHKJpoTNAcKpugXJVKN63TO8dr2GQXTj5nhGZVhDSbZyIKsbj6lI3ABJAE2OqkwXkSMpfg733O74jCjmwT+pzlT1MXZsNlrbVEpP/XsY3+z4FLMp6P50u78NtyOMMFwKu3NHmseO6gDCa+mgxY7tJPc1o2oaL3q5Cj3FI6RyWmq24TRHRMFBKRzp0Kk+Z/RYNQnDguyQefv42zroZs7tfVmveY9C4NBXEDIoa/N6+SLsqH+CRkZd9xriiHlZOmcXA+9PwehYPpkOj1ESI1O7rpDmoNqUU/YbjV+BYzKFG3OMIfMZIjMZICJpT2KLqsWCsGcFO+BwFJGvw/GgY3WBdSQU3OBIUWuIINE/UnEiC48ZkWazCoHv7/Y7xYVkzzeH0ztHqT9cwIJNaVU/44jIW1gTp4rivaYUzn+Oez3o+p/3mcq9zD/5U809jvHo1kvvz34bdRfJNu9Wruf25dFo3l2n/GffSqKSPrv7Ne85w8x+1mOKpN4YTN91LxrKLDhP4u2Sb6m3ubixS2UOXQyMmTWomDedUahGtzNe1m52ee2+La/k5/77/tAlC3T5y1CjmxQC37I8Tfa0Ce+Y9FX1oftPsZjSqJQIoabd4JEgUQ2S9StjE0qgaHDFMd86sLHqKq1Jf/8s27XFuxWVzZWR3Xs5E0E0JRNSRqlYgaVEo14CXRzs0bDaPoJAMQ7i3kaS/dQLHJjHaCUziNPvekckM0SoGJjGUoUeNZ5Acj1JgrQMGpZZAESLcCGd/np5mObs/lsIye9oyn2KVDeiGAbMx1G4xCjVE6jIVMkFXSjx00cVVja7RD//q/eXLBGj2iXKbGzjTaytrbQbwjiFa037CxKFhxu7eV/9V9Fshs8Nl8sojVmO8hiXKijtHISqydP4SBTlQ1uZxSi2evL5rffaym43DlAt3WAXq+NdJoAF8EoAs8EykNJo1eJBgJgIyISKLiUfRIga8tLqJWKyIUj3ailuQHm3QQAAXQhQLg14MYi3ohkXIS/+IVwzhTj0rwuWIo1NE6ex5UnngQzQLa2dzAaDFAqFlAqFbFx/55EsBcK6ndAYKzT3nPyHAR2CTyFGPQUICdQQPEme4k+PWWuuNlmW3DjE9uEgq6hehCIFIX+ZKR6vVoRc+1yMSNRlhKNSqKl30e91sDTTz+N5ZVlyQi4ffs2hkMllIJgBMrPqJ+BbgAVVJtIuRqQIGtMAmWplGj9H/eyedMf2/xxzcbTMGBbV7Ijk1ajY5Y62zqBys997gtYP3EC7W4HH92+hVu3biGdVQ+JUTAUYkZNw1UqjLHBGI6dLBUBXAUVJBNEUFgldjinEbz3ZUTsPQJjBNX4X8BryRRRmSclVjTKlNcl0UF5ExsDLSrZjuP3+B4jWpmh85nPPC9kyfbONq7evCaAID09BWQnyIxQ2o9Jj5A4oyE4n6PbojwcDatzKOWLAk6cPnlBMkBGY2ap6POY7j/XWP1+F52uEiC6LlBdaPYlzbSghEVaQAwjcKY2ow788ud6fs5nkuhcyZZQ8IPl8LnPfU4yUFjmt+/dxQ8/eBetVksMmYVMYB2lM5HRu12LoJXIxeztKwHiJF+m1hiKnR/7Sq6H/S/4c/ZkkpHxmns6ev1IWw3YJ7SPcnxXCSZGwnKsCdDpKbkm44Vo5HM3Ayk7vpQAeRGvv/66lEuxWJZ2LICRAxZJgFhWirU/EiB8WaYRI8YznyYBQkDEES+8phAgnTbOnT8r1+S9bZEA+d7b+OM//oa0DyP+LCPGX9+K78cco2hrExGI6u05k3sm+5vrDAUfSe4qEK7lV5Sxwe4xJkBiko7Hy3hA0sYRjuVKTcqe31VSWdsqCRD2a/7NqHKOJ/wO2yczQHhdk1Qy8JL9pNKoSX3bs/F6+WwuMiPnMTs7O5E5tsnZyMzp+lC815lgFOj845dH9Dv3KcIlcb+kWY78zNou24/Vj9YJx7eR3DfnBCFAlkiAaJ8jAUK5Q7ueAZnSdmmx4LItWs2OtAtmM7z28ivShvl9PivJIt7HuXPn0KFM5XDo9na6puNx/PnhT36MGzdvytgSzQHBCK2DffFx8GXC/HHG5KuS7WNmZ0+RbNGRwGTN7Pq8L5NC47nMLN76npWhjVnSb8cOgnR4hNvFakady66x9sjrrK2sKjoRhviHv/4bkgGyRpmxjEoicjywyH1mAnJcY90T0CcBIuXC+nSkIs/z7rvvCgHyzrs/0qxW8UhSCaRo7Zggev09V3Jv57c7/zOeTwzfPX8TA92NBLEsqnn7G79OuD7JMHNRyB+V9NKMMSdbmE5LfyNBZj8p30gTdI5x/ljNcZ/ypmw7JIEJ1PK8rEMSSW+++aaYoNt3/PHI3uP1fSm0TEbbPfGHeKzRsYNBB3EbNCzAMtEEiIvGI8kqkcCU2FPE358YAWJZILYHsTL1iTj/GF5fsiSEQHFBJyOODRNZxyVxiUMSWGxHEZAtm5Nj50cpDTemcFy1udyex+7J+jVJDa59bXzVsosJEJvfZK4sqA+R7c25XuWa/8T6CTx15WnUa3WZO7v9gawLWgd7Qo7U8hk0dzeVAEl1ncn5CCnBXYmr6nOF6bwQIJKtMdas1qNetlaxY/w2Pd2+uedfDINItiM7t19Xkgsm43KIMEcsLIVmfywEyO6DPRwMoNKQ6Zz4fQi543yhdJWjbS82KiehRqKaRxkBwvuVHCLZF8r4zqAzgX5D5EiMMDhn2EU+NcFKtYyLJ5ZlDG/0m8hyrnBzk5WFv96yMWRW2fmf+f3RjrUySo7ntg6adZ3kvcyq161HBEhcLCsDmursolD4CM29/xvl4hi79/4WjdI6XnnxDTQaT+Le5gY2tncwTLXQWF5Gs5lGp7uDVGqEaqWNUolkxhiN2irarR4OdrMIRw2kJmU0d3MYZS+gsPZrwt7miIKAhmp5Sa8PJ8sSZUZAAkwF5ICZGiEQkHX2QOQ3NH8BZGC2NCwjM+QcukFWMkRJACNAJhFoRALEkScyaPsEiFxFO8chAkSu5rUzH+AwAoSb4rij+I1yHmiKFI0p+T1NCVWW03XrSUq1gJ1UhUYNsRvzeE7MJDeMAOGmhARIoATPJCWgPMuCJNE4w0i+h3v9XSNA/ME2ORAx/VTFS10txvmtMzeKHDwz6QEmk7wyyyEnNj0rSS4jMHwCJD1hXTLax6VCpjJChsiALWaxSlKl0iN3K2SkqwIIalvX+hV9CtkMaASBDHaOCFFwxUWKJapTnt9Fj0U/jbzw0uT8r8l1vQixeKLjCjdOKZ0C7ec0o6MW5LJhnmNkuMji0b+kmH7OeM2asO29eaRZss3Ex8cRC7Y5sUvO7csSaTV/LEtOdFIeAirEz6O/HgNd+GiwVw5WvrPKZh4BctSIIEaqUSSebSr5M74/a5eygeeYY6FM8hhONsNF8NnAKuOYO8XYgfqz7sN/Hn9T6x87b/Ggl4/JGEufTo4LDzciHn20lsu8urP3LYpKNz3ZjBkJpySKNKCWK6OcHQgk5raOGLepCm5R5/dJf0E+uyz1XYvgEpKDY4vb4KmRmjOxdZFelF8pFbix4FyiacDZDLBST6OQC1DIjVAujbG8XEGtlkKBG1Ax22a75nOEyOfpC5FCicyJ1YdEbSpZqJDY9EsDGuI5Wu7bK9YBgXsGvjuzX64rRqMJRmNG6gEDegEQgOuHaHeH6PaG2G9qlC3L+E8+/sFPXe2TFD0ndN7Wdq3jvL7c70KCeJFOE7b2w8/rEyBssyRAmAEiWuTFOorLJyUD5CCr8kftYRARIMNBR8mO9j7aB3vodkmA9JUUGRKUt8hrlwEi71GyhSSHtsH1egVrKyRACsg5oiCfmYiWfUiQc6zRY0aAKOg+nQFCXWbKEIiJb0ojvCeFGpZOncdlEiCd0BEgfYk05v+NjXsCipNA43cJMpIAUQ1tyjUpITigtjxBJDEBnSZABuOJECBCRBxBgOiGWSO1Ga1O74c8STqL8qQExGiE9fXTeOH557F+Yh2tVhN37t5Fv0+iqYchA4TkP9P13caKNcooY0cu8fwkYLR9k4ih2M1x44ZGCU5HertoUi/6WwISQgPfWWYqIZXOaeT3q6+9jqWlZRy0mrh1944SIJkU+oM+huMBAgTodXsSoMRXPp0Rs8j9/QMFqh2Ixc8k4pfu6U5TXaLzmGlDAFzaja63BaSnpnUuh0ZjSUgQtmGCXyavotkAA8muIPDPcjHwlcfF/hC6CTUC5MoTT0lU9dbOFq7dvC6RrfMIEJXy0Ag/Xr/T7EpmFFXhC7mC9P3Hzl1Gp0P5qwDZnIJQvBeSYWwfw6GaQ/cH9AGJCRC+pwbpfbk/ZrvwHklc+xtRf/1hc48Qylk1lvaJHwJan/3sZ6U8WD6srx+8946QUQSYCTbqGJ2JAVQ3FzOjhuBoy9XbLAJE9hIJEHBWKxSAZoa8ic4V8X6H5LHKbDGrRkFLhvgyup/ZWYHzVcnlCRKxrykBwjKLCBBpX3+/CJBvfOOPIg8aK0s+vw84iiyRAwht7WjtJoqGFrD1sOdAcg2k9aJrMANjeQzbGMcAnwCZJiwtA0Q9Csw3R7NoapIFsggBwnP6BIiZavsESHW5ERFYPL8RIEZEcMwnAUKJHJcWo1PoDI8AvkfydnqN7AfZOCReVzdTBIiMvx4Bousl/tdI7IgAadRw5uwpee/EifWIADGAmMSHflczD1nWJEBIUiw3Gnj91dd+pgSIXy58SgOIj9pvWV/nqk39QnRMFmCdGS6O8DC/Cv5tZLVdz2+jErFOSUNHgETZliThBLwMRFpMsptce+Txqysrsifg3PKbX/l1vPDCC0KKyNrGzTc2/swiQKTcWbMeAfLee+/hO98lAfKu1AufgS/JyPOy2fzxzggH3psRc375+fs+G6d1/+OWdwmfFMsomRdYOHPGl2wvYmjZKNtBECt3Ee2LmvlBoJzZi8yApAQW5wt/nFYCZIBerx8RIDbPcK566623JAtEVqOeN4Y/3vP5LXhAsxMoC8dvJAkQLf94rptNgNgYoO2TUo16HhuH7F4k68ORCVbWdpy1Qdvb2DVtbJxNgMARIHqP0Z7+CA8QBrXO26v7dWdrFSGrEgSI1YfJqwmpsSgBwoxJGYMejgBhVlk1l44IEEpgiSF5QJCVATqU+NM1Mk3BxZxdCH3zPTt+LZqc+5P4TJrBUcTTjnkl+1cSn7G/ZxMgAbb329jZffAzI0BC7gfnEiAlXDyxIgRIvX+AbDCfALG5axbGkiy7WVjXPAwjwgASWIa/5jyqCh4RIF7pXK6dRjjex+rSELtbf4JqJcD9W3+IYvEA6+tF1FbyyOSK+NEH13Hj4wNcuXIO25tZlIs1LC+toFpcxv6DJoq5Glbqa5IKGo6UsWY6d2u/ieaghuzSSzLwZTJ5dLtZ7O5O0OlMsNR4AYMh0B9kEbgNWIAhQtTI3x7Xl6Y+D2k8OUVGOITEAf9TB7vdJ8EYBZgnjgDh75rKfRi0Ui7RMjHm39w02BkNvF4kmHWOuedIdwGyqVHEKNOyOIhzYx0DUgRcbAIJmJUgx2fkp26cuallhCm1uJUgIQFEgoSfj1O2YV+8qOcRIPMWXhLdOificR7I/bDgt979/MF31qJG6sCrquRGdVaJiKFrqk8aREEsyQTR14TtVxA5iV+JyKZJihEtrAOX4kogCJqNJPLafrywW1hl84y2sgWHS42PKbCozlNpBaDlfyRKMn3nyU2C/+ncOvNTzb1Nr5ZRvJHzF5BHnWte67Iyn7WhW7xF6pHzCBB+Nq890SRt1ivZZ62M7Vx2v/4zH0WAHBqX3EWTIIPdJyNW/Qlw1u/J+04d8yxHPeeiZa3tLE6B14WzfdsIOgKeOkZx8if4RIBSTE7dpK2Rc/GC2srOnpOR6XMpg0jiwSNcFhhb/TYm96ExIos++k9x3GwCxNqU39ZsMV0QoIsRzSrXIJHlKV1sSRuUsUSjHI0ACUIFBKxPJkGVWQ8Qy0NoRhk3WdxgRZr2jnhzfKhGFaUmcozcP02zQd8IYKkGlEuMpE9hdTmLpSWSCxMMugTCVLeeRtHFYgbFQhrcNxc0y1s2qDJHSWo4AQqt/6nQgogEtKRmfSIjQYZkYSSaSyBYBTlGXGcM0ekOcNAdy89uf4wusyDGKYyC09Fm7/u9d36KOnZzgAO1pk80K0AiPoLZErO0cyv/+r+JQFIBKvJ5JUAYKVpqoLRyKiJAuEEUCazeAL0uyQ8lB7rNB2ju7aLdbgLoy7MOXfaHbGq5XpOIP41oJwEis1Q6jfVGJcoAyZsEVlrJATVi1v4eZYBIFJX28YwQ+2wuY7oeK7jtCBAUamiQALnyJDbbYyVAhgOUCi4DZOM+enMIkGA81CxiPwOEUEqCABk6AoQbmaMIEIJezAhgpgY1/JeX66iU6OvBzTiBZu1t5x97Bs8886xEP29tbeDGjevo9TsarZllW1apBRJNlPvg+kszQFRCS7MnlAAhsMEslkVePgBjIIW/0eHvBNxLpYqLtNQMF/amdEZlFV548SVUKlU82N/Dx3duS/ZKJqdG4ULYpCfqf+HkC7gkDvuUuWpGILuBE5TVUNAlIyALpV0MLNP70mAjA/gtE8Sizy3K2AAEgqAEPnlOkgf8nmZUaNQqXzaPEAR6/PHHcenyE1MECCWw0jmNqNRM3DgDREmUFDJs55SJ22+h3x/IEi2bUsDlyqWnI9LDQCiOt3o/zFpQOZB2h31IgWbeI8uMUd0sJ4KklGfhnod7n2QdWV0n53F7Rjuez/jGG29IO+O9391QCSySRJRnIwBGAoTjL8vdACB+nwQII6VJgBiQfWh9JUEyR2fK6jPGxxy1WQ/GmoXIrDAOvyw/SqixP7MPM0tLwKkC5wIlQBi56hMglPj4+0SAvE0JrG98faoOlNCIM6el/VPexPNPsTZgdWpRzvbT1k7JtXK8fogJEAMXkwTIrLUBz2veD5+EAKHptxEglGLhNSybx8gCyaKjrJuT5eIzsf8wA8SAe7bxne1tacciLeUFAPllY+1xHgGi5aMEiMmLGSCt3+X6QqPcLVNG9/t63xwTeVjDESDscydPnkCxyOwQBfUtA0RJBM6HGgXebtEfaQMrS8t447XDBAjv7ZNkgFACq7W/d2wGyPw9yPRsMxZZQp2/ed8qkaaR/nw+Kxv724B9fw6yDBDp85Qtk2zLWPbKCJCxyIvptYwwYfkYwP/rv/ZlvPzyy0KKkLxXXyElJPg6RIAIQBnLxVl/IAHy3TffxI/eUwLEMkCMaPH3cNaX/P2rkY72WXIMNFA+uTOx6xvxuMie2K8NmmRn88z2VgJE5gTX/nkPLDPOC9wTsC1SZrFWUQ8QzhP+HCDzaa+PXn+aAGH9WQYICRAjfPy9h53HSAfLVlBZuEQGv8sW9ee5eB/o7XcYEGQSVtKuKF0aG8HbHtDmeD8LhGVkZWrjWRIUtrHRJ0Cs/c7KAOH3LdjI37un3TisgUnHZ4DwuW2v9WkTIHnJQtOAEul/MzJAiAVyHmXfYAaIECD5NFq7W7h7+2PUUocJEPZ5OZ+TwOKegxJZD/M6ai1AAoT7vYd5Jfuk/7fo3jiJTGaAcG1pGSDTBEjW4XGfTgYIJbAClg33XIkMkOUKCZDpDBBbL/lrLRtDbHw9qtzs+0n8bBZuZ+PvLLxsquxmrPHsO9v/xb98mCr6mR/7C5XA+uBv/kd86QtfRAEp3P7xD3BqfRkbt/4KZ0+XsbJcFMCg1Qpx794IzVYNZ86sYav3LdQrJ3Fy7Sxy4Wl8fGMDxdwaXn3uszh75gy2N+7j9sdXceb0CZw5u4Juv4yrH42RKXXx3AvP4OqtH+L25hYyuQJW1z6LXr+MXncVg/55iWQbBzWMUgECB+4vUgOyoBwX4swOW78zwkbiSaP8CSE4jNzITSoKWDN9OMUofRIgEtbkwDGSBRr1bgOjkQ56X8kOP2MAsCyURBrzPMBYBn5GSspuzkUAThiz5sByZnuM9f4oQ2LasqNU392zRb+oLqwO+HxG99wsV7e4DMPqIsU7dczDEiAiC/VLRID4gxPSisAt4N0kZcBBOQNmdFgIyIzJUjRYdKFNqI6Safyv+LQuDgxQ5IbAzxkSrVBGYWZIkrD+ktJBLjvJziGRqhqRwsyf2a84YkWfXY9KDsr+d7WpOrDV/a4DbNzmH3ahN+ve/Hs4qj/4352/yJ8vM2XfT15jEQIkWvhGkcRxH581SR1+Tqvh+V3NX0jG40qcuRMt/PysicTppmHhxbr1ohsm/2wyIll6NqO7BVOxAddlDFDHNa2goFBmIvmh7Yd7IY0cVmDUr5uIAIl6xfRz2CTu/7S2PGtRMNXX3ammQCi3YVustD7pUfMzQPx6V6kQRtRlkeECzPU3ZokJYEpi3t2CSP44sls34ZyiVIpEU8Zjcumou2b9+JsQptnnRWKA32e9eSSTGf0S/HZR3lwkEggnUFwtBqiUGfGdxfpqDpUyMB7RH0CJd0bi5TIpFPPM/IDMXeUi5y8F0Kj5ShKZREgKDGaY7s86j2lZxp+QPNAnDARg4tymBBEBz2CUYnCiECGtLsS4mcSHSI8A6EyyONgfoNlq45sb733SCo7b8KEAiSSNE4+rtnZQAuTwpav/5p9FQDDrKJcv4GA8ljYSFBsor57C+umzkgFCQCYiQHpdjEc9ja4/2MX+7jaazT2Mxx01t3TtRQB5J01EYJJAPTMVsi7i1giQerkEI0AK4mHB/q6SN3yNSZk4+SvNAOHmwUliUN7LZQdEBIiTwLp85QlstMZigk7/gnKpKCCTSWBZBgglsNqtB1MZINMSWBrMYeMAwZzBmDJXKoF1FAFCyS1q3xOwLTugq14tCVHHdTOM+xkAACAASURBVFXOyc4VSmu4fPkJAcW3tzfx0Uc3RTJJIt9zBNI1s4N9Vedi8j4mgWUmogTzXRZonLZ1ZJvzAYrkHBFveOIQCvEVlYKgRrd6cTz3/IsCoDADhNncBCyN9KDJ9zgcCcBOGVX2nxz79hgCUPIaBF3MKJfnKVGDGpTQGqLd7ugmvNVygK9QL857IB+BNxLZS6kxB7JZFJtkKfX7Qh7wegJk5PMiAWVR62yz9tn6+jpef+NXUKvVpzxASIAwGlWyohEKqaLZHyRnKd2Xk/s72FVSh0MJxzAxib/4pNyXgS86fo7lM61LHVNZVuIP4KLsed+MWGcGCr9P8sPMy/01w6yNMT/n+Y0AsbbL8qVsjhEglMB672pMgJgECoFj9m8JMIgy3qgJfoA2iStGlXlrvGi+XDADxI+0tQY6a72YovwdJQtJck5UIskIkEG/j2FfJcLYP0hQ+QQIoyQIZBoBYm3j77oE1ttvv4U/+qOvR9J3LDeSqQZoCQgn3gyICBC/jH0CxAAP/7u2pjm8BlICxABM/vQJELYVA+38cYW/mwSWESAqI7ZYBohPgFACS+YqD0w3qbjGKgkQleXi87D/+BJY7LOU1AqGozizw4vc94FeNmNmxU6t5aI9rRLQSn5My/QaAcI1ky+xp2Wpc6tm8U3EA+TsOSUdT50iAVKMytYnQLhHp4G1ZIC0Oti4vyF+Fm+89vqhDBBeJyZAKH8c+xYcJYE1iwCxdmRjjQHWiyxiCIZaBgi/z2vz/mUOcx4KfjaDH6zkg9UG/soiSzTHdP6Rfu18HowA4f2y7lmOS8z440yRTuPLX/xVvPbaa1hZJgGiVtYC+jrfAc4tJoHFLCNmkypJouoN1gZmESAsC66jabjuA4TWd+y5+Lc9l/WvJAFif2sAWLznifYs5gfiArv8MjtyDe5kj/i8Bt7zfrnG0bFDsx9JgHD8pwRXtVzBV7/6VQkcsP7E+2df63R76PZ6cix9o6i6IgEyrZZIYH3729+Osqr8Z7Xz8Jp+xoXN1f64YwtWK1POu9y36Gs+AUIJrMHA9ihGJMZBvP6z+PeRXAdZ/Vnbp/xjPqseIlaGrKeCZKrHxLOydNOBslL37j1VnVksQMDugfXDa1jGR7I/LpIBIvKlJMJyWRgBYu2f8yPbPOXfnrr8NBr1hgRDHyZAMmiJBJZHgIRD8Q8S2dckAUIsa44E+Kz2ehyIz6k/7STlj2rvfj/01yjJ3y0DRNbS2aL4fTR7Y2ztt7EtGSAcTyiBtRgBEorEMvGI4ySwGIzPNgHkuW/lmOUksJYqRTx+YkUIp+VhWySwjnvZGu2oZ+Vni2IxNo/7eId/7uQ4Z/dnxz8iQLwa+95f/LeYUA6hN8LF9QbOnzmBB/ffRTHfR7WaxaXHn8BwlMPf/uA2NjdTqDVKKK5/gFPrF1GvrWH7dojmXh/PPv0G/tOv/ueolKpg/OiPfvh9/If/43/HnTvXcebsC1hZfx25agvPPPsEUpUW/ubdd3Du4mPo9M9gMKhh0D+F0fAJYFJCEDQwSo8QCGB/+OWDjlMAWsAMCDcERwSIagJrdJtmeojHgpMlyQW1mAChLrkQBboR1JNxQa8ZExEgMyU1Y8iFj2Ak0QyeQ8FpWfh6kj/zQGhq9BkBYlkbkUSX0ywUvfY0zQfJso+BvEklTfMyKi1DgseyXYwAYrTwp0eAzB8I5hMgc7/jiIDjBhf/c0Zzzhy4nVyE326i34UAiXVk/Yl29rU5MHKzpxN9RIRI3fqAncaJSFyzECC+iJmv+W7GXCatpD+zCjFOESC2uLC2adixtSH66cybuKLFm0WQzwDzp79rZEfyp0ZA+oMvF6MSeb1AZOGi9enXVfI78z5j9tnM8UIrON4sub/5Y8q3Ys7NKdjv+q5W+wzic1qLeOpUEhW7WKaJjRHzs5mcKeKMe2XWxMO+5pXl3DJ23hMRGOcCSlk+ukl3ALUn3aD0TyypoZtwZ2ZnMhuJGw/mPIucXQBcH+DXNmpRfr5cWPI5/A0zL2keIHb5o9rdw5ZtfPx8AkSk62ieK+nfSn4QLMFIRMCcDJ2N2zFxLXJ6Tu5QywPIFLnRUQNAPwXfiMpZ9y+GzFJgTv9f5FXiDYMEVUdZJ6ajrVkWPI6bjnyWm7QUqnlGLQXI58ao19JoNCrIpsdIZ7mUTaPfGYq8RSGXR6NCgAVYqjJqWOVTSKJQqXYyGSIl/kfT7dknQGJK0WUdUc427TRfRfdZTT7hMkmkrt3mnHxMb0gyBOiA0e9Kyv2rb6k55E/zUvM9/769zdZMj6pQFtqzem71X/93CQIkjwMacksGyJIQIJTAauZqSoAMxiKB1et1IxNrI0D293cxGDSd74Xu4AWMl3JSE1yTwCL5xjqPCZAi8hNqw09AAoRtQmSoXPr8mNmMke/EYQksbUNplcBify/WVQLrypPYaI5wf3MT49EQFfGLKOD+vbsCeJdKeSEgSIC0mrz/AZgBwnn+WA8QLwPE6kMsGhMeINyc0gid/aVeK+Ps2bNYqlWUhBTfGzMkXsXFi5fFo2Rza1NkpFIplSNjdDsBXr6YLWBSfhrNGfutWAaIGCIvsMmO54LD7JgfsMG132jUd2bTZpxMyTEFPJ977gUxM95vHuDuxn0xLTYCpD/sixm66M07QqucL6GcLTppJ5VHEeklR9BmM2pkznsQUuHgQEiAdoeZRzSoJ3BDUE1luWhmr2WjACNfBrYZ0EJigySMgKKOABHQp0D5jVivnwDYZz7znEjz+CboRoCYBwjBVDs3AaBCvihEzf7ugZipUuSZ6yuCcadPnhNSR/w1Im13JeftP+cbEiBK2uv8z2dnBgifneO3ZYDYhtf/vj+/+GtM9jn/OD7zFAFy/y7ecxkg1PkWCZRsTkjqyEPA6dyzvTHKt33QjIiVeG2oY7etSY8b4/z13VHAR5pyGuIjRPk8zUihBBb/JgEycn3LJDE5PxG4kWwzzwOEgMPfJwLk61//2hQBYhkg0nLc+OpLYFl9+G3BgDT7ad+1n34dKYCrwSe6vtL6lvEpn4/IRH9dYOMLj/MzQPg377dSqS8kgUUChNdj3yS4b0Qnz2PECgHZxsrSIQ8QtuWRSBuOhbQkoUgy3Pbx/rxoBIi0MZfpNbdMHAGi5RrvueP+gAQBontolhcJEPb3eqOGs2eNADkpY7+sI1yUvgBzajKFdFoJBJPAWllaiiSwWP4c15ipxu+SJKIHiJCfbowx0og/Z3mALJoBkqzfef2ccjhGDrFMjPw1fCJJgviYhREFfF4BfyVN2QgQlU6WujcDa865nlkwx/RGjQSIZp/86ue/ILJ/K8vLkgEic8UcAmTKA4Rt3GsgSoB8N5LAEhN5IUCI3+gcavVvz+MH8Vk5JMvs8PinpIrfZ/3z+WW1yH4i7UBvloVJTxkBwmtoX9S5kBKhJImMAKFUotWdESDtTjcmQNbWIm8ZEiD0//jWt741E2z124BlbfBnXGZuDnFEl5Zn7M/DfYuOXzo/at/UDJD4P9cBsUyf7VUM/PXHPyNAGJQj13KKAkZo2DjKz9iXCkkCJGUSWLHygI4GieAwzwNkUQLE7oH3ncwAsWcwQnJRAsSIyHxR1zxGekcECD1ALj+Fer0ReYD4GSDmAXLvzi1UoR4gKWZ4BMP5BMhksQwQk1d3YUbRhiXCNaTbc/6ZjcH5fcoH6GdhRvZeRICwHWVL0tha/UAJkJ1d7P+MCBAzQfcJkNJITdCXygU8tr4s+4TlUUekgY97fZoECMvGb//+/JcsV3/s8ceknf/yfz7uln+un/9CM0D2393H7tYdDHs7SAe3sLpcQja4h/FgFwd7m3js8TWsri2h02sikwfa3QME2U2cPnMSly5dxIPdLWzc25B08ueeeBmVYh29nQyuvX8PH127i1GHfhOP45kn/zOsnBvhx9ffwVOvN7B8Zhk3bl9HL3UKo2AJ48kFTMLnkMmUMA6KIs1kKfnJ2vA3EP6kFk7MRDoGgtWcU2L8XXaHZoQYUJcfrAkxoP818iNMy9Qt3xGpKCFAmNrtSIxDOncO4IoyVpJSTARAp8HZWRFW/nOKTh+3yRatT4CLGu9iNtjHUi0PerINBrsY9Gn+zijDM46k8a5Pk25hPvMiwiTRGbEFCibpT88EfX6vmQ8AzgezHx7MTc0jQObI48i10yphlQRG54L5E0ZMU+KAbYVyMGoiJYlDTrJN25zbbKbHCNIDjNN9ZMSkWi3sVc+eCToc5rnoywJyXkbA5JCe0JQ0rsd4I25giGpn+fc5IQE45zVr0rHF7nGjXQSAyspGEvenFpNCLhyTUTLvGvPq/6iF49y6WRBU8jeOhzO49E5nbfqT405yUj+qLc+75+R3osWmayvJBSGvOS9SYBLON05/2HKeX/6xB0rcLlyZecSw+tQ4E7+ESfEscMUmdjsno7ePek3XodaXlUuyL9t5kguCWf1+kQ3Lcf3l0HwVzTeHv+lvPv3opwxlGMQ8mmCEmi4aSaELY6UAdBOr5tpjkY7SFHpLGbdnnNs23bwkmwkxuFa/FlmAMytDojXdpkaEUbnIdXIGjBIt5FAqkAjhWMaRj1Z7Q5RKKayslITkGE2A7mCCbnuMUX+ELLKoFBhZnsJyLY1CNkSpkEK5EqJUTCOfo1cI51vXriIqROdtN4tpP/VkDyk1KM/BTSPBfR4Z0KSX0lhpjCfCK6HTneCgNUG7N8JeqGAcn/P/eu/TkMBSsmeawLT1QRx4ELUEZlLIGuPwfHeIACkU0HQEiGWArJ06jWa2JlHUPgHCDBCJBjzYxcGDHezvP8BgcODaBScONbAmAcIyMwAsHEs+h/SnE5TAWlkWDxAlQGiQrhkgjPKmDwhfsySw1NidWT1KmEhNpRgpl0G61MDS6QtCgNxvDnHv/gaC8QhVJ/Nw794dAYyOI0D6IvV12AOEgBNN0C3TxQgQ3lGSAOGdiZSQSJ5UZWPTqJbFcFSISXnYFHKFE3jsscsoMENl4x5u374l5DmvVSzmkc05uQIhBrThGog0HDpC0nmAsK3l5nhCJecUm6P98S4JsNAXpddvOgBfo3jF8N21qZdfeVU2zSRAaIJOwJJyiX2CcCSUUk4v3XmLVYsVVPMVIUUY2WzRidEYzZWMM0TmM2qEblMATIuq5nPQPFV15RnpqWMS/7YxzzZy/MmIOhIg/M8XMyEI9ovkExlSZ5JN8PDxS1eEXKEHyNUb1yIPEImmZgbIJJB7MRCnkC+gWCgJUfNge0/ldWiKPkkJuVOvLaNWrUUAvN6fjoH+hpOSZwowan9mn6HnBs/LOiUYxcwVe0Z/7vbnIH8sNg8QA3eZ+UEChJG9/OzO/bsigcXnoQSWnwFiGvd2j5wMhABptgRU5ssHanhdsXxbIFDFv0d/7XJoXQQaN7OtawaIfO48QOiPQwJEZMhk3lDAmCa9cu9pjfb2M0B43b/rGSDU2f/61//wEAGic7gXKMO2OiMDddaaL7lWn7XG0TVXTIBoH1R5I+vDyaxbO6+N/5aR9DAECMlgntc8QFjfvpyPzEP0+XEEiAGtszJAxAR9pJkd/oxobTzOAplOEE2Oj7F0tGbdTa+ZNfvB97mQ0ItgpJKTQrKH4gd15uzJKAPEjN15LY32dmtxPwPE8wB57ZVXpS9zjjATdH73kxIgbWeCTsLV2lHU9x0I7K/7jlw/0zQpsV+yspU5XbLgNELfX0PKutD5FxnwK/XE8VSnec3KkLdiA3TzAOH3OYbRxJuHkvD4/Gc/iy984QtYaiwJuM9nIgFiAPA8CSwJ3PEayfvvvx8RIJKxN9C9uWRS21rSC/wzDMbAeX+PLI8yZ5x0j6jrz8QxfkbJonuJDLNv8hq4wPuWNY3ErFrAUUrnQ5EILUkZsfwogcU5xzIQ+H0+c7vbFWlKHsvAAsss4jxN+atvfvObUYCUTzzMIsEkg9Jl4ggm5gUSannFxFK8h4unGJuD4zULv6PPadJ3RoJE55Z6jTOjLBPGCJDofiyTzq1fjQAxgpL1wwwQBpxM3bfbM0zNcSLRpgHPsp865uXPqxo4MTsDRLMfj/cA4RihGSA5WWPy3uw56SPHDBDWpZ8Bwnl0igApMANEJbBiAkQzQDjeSZKWM0EPJARngszkeA8QW69ZkcxfD/ACPz0BYv0qSYBIBggJkL2WZIDs95kl9hAZICGDynVvJliqvLg2mTZBTxIgrD9mgNBqvVEiAbIk+4SVcfdYAiSJaxxaP3njxyIZIP56NImBWLklr5GcGx8RIF7nPjUpopCjT04TQfcWluoltHev4cHWLXz4/js42L+P1bUVZHMpnDi1ipsfX8fKyRR6gw5ee/05XLhYx+bGPYTjPqrZFXTbA/z4+zvY/HiAoJfFpNfA45deQbFyGR9v3sCde3fw2f/483ju1c8D2QL2hqvoj/PojivoBjUwijlgJEuoxMOslw1chyeonpt/qSNJoJoDaVaAEAnUkOwOjfpW86wQxXEeASMKGcQAyiYESOepvZ7WiMgwhSyzBLhSpdatSyO2a8fR+Jppoq8EeDfLBNeZUnMzJn0gkfEgZIWkbnIC0rTyVNBFocCBq4VT6yVcvnQC1VIXt+5uYjhso9fNyAaIUilurY1gVBHD+TCsoT+qiOTFGHl5nDSlThY0QbJ6cPHdx80PU59b3NlRdTnzhLPmoTnR97LQScTe+udMbiDss2CubJQubv0FpixuaB43KWMyGQi4k850BDDkrQ77NP6k7EQGqewE3X4XxVoGY84xQRb97gj1GrWoSWTRXJQbRuofM4Ka0m95pLgpJCDG9wPdCFjEDX8nwKkRUNPZJ7r2VHPSw68kmDxt4pYsJ/3bj3DxjpCN7DTrHfeF6SyQWQvI5KJw3iLxqMXjvAl43sJFj7fnmS6LeVlD0osX1UVzxXPU5DZvMT23Izm5ulmb4bnfEaIzfr6H/X2xTp00dI+vJ4vhKPpHkBYn9eb8iGZcwN90WBnx51HZLLMm/nn1ZSBW8tJJAGEWoPDQ49X8ipl26/aOmxUtzOdnaq34LDA7wmWFcB6wcUzmNgE4lCjg+r3VV6kdMZEULRzVSZ6XfaS3oVk7Wva6iY1y11xksY6BIrqlx7j5kxvLYpaSBmkUCzREV3IimwlRqdAPhGCs3ldnMMZ4EGI85DyWBgX+6HGyVMuilB+DwZX12gDLK1UxTqdclloA0G/EDOIV4FEnLpVZkPuR/RLvUaPP2aeNIuJ6PCUkdxqDYRb9AT1BQuy3hmh1+tjp5gRs5+ubW+8v1gWOOIoL7MMEiHnjJAkQ8x5Tv6jkq/Zv/nvZBFlqfc4RIBlGqRbqKK3QBP20ZIBwXmgPmQFCT4UOaILO9Qs9QFr7D9BqHWA8aov5diip8ASLWZFZ9QUZDmXzTAIkJ8R6WgiQ1eUl1MoF5EN6b0yQF5JMswAt4GC2B4gjq0QKS/OshNgnoVZewsqZx0AJrHsHQ9y9d1/mOhIg3Ajeu0sCpIcyr5vLyPM0D3bk/sajQZQBMo8AIVA1CiitYysPR06YcTcjeB3AY0A2iY56vYq1tTWUZNOsJqR8VkptVOsXcPnykyiXS5IBQgKE7Ux8QihvI/Yz3tzCudpJiYxIgDhtKm7+JbNkAQJEVqxOC1x6Mvuzk0CMfjLzaUxPhaZIDNH3hhkOY0popOi1U8Tnv/BFASdbnTauf3RTTdCzlMsYqN59WuVg1E8sjVKuiEK6IKAlb5uAiy5SWfccg7RN2lhETw3+j6M52cbYVzVCOAiGYhTPezZywMAttnm+99hjj8lmnutXnoftgO/zpwFzJEMuXbokxBmNWTe3aYJ+TSKrieclCRBdLwUoFcuolCuSrbG79UDLkAR7MFFt9VxJgCT2NYvoLBTzIgen1+b7Abq9jiNFFPBnnxHCod2W75K04H/LbvHXjlZW/t7F+rY9n0X6+h4gt+7dwbs//kDqgiSREiCaAWIAXwRQOAKkQwKEexcvK9eAUWmhC7W9aXBv3pqLXk1iTyXjvhIuXN8O+j10Ox3xAFECRNfSHLP7A/VUSYnXlMrdkKxUA+rw7w0BYubeWj/x3G31wiF/lp9kck206DrUMkBYxZYJ4EtgSd04L4bkXGNzgHliqOzOYhkg9BTieRmdbxkgBuaynjm/KgGyLOsRA1rNBN0CNkjy7ZIAIYksawl9WXkkM0CSzXi6nCSd1K0LYgLE2rFvgq7rSV03SEbgaCD9mwTI6TMnhDyiCXqhQEk8JUZ9AsQ8QPwMkKV6A6+98or4+XAc47NynOJ3PwkBQq+1VnNfPUD29qMsw6itUE6NgS+er97RixmO6domZS3l9rr+37bu8Pd3PM4i1Q14lzqixJRTWogIEJcBInJV7nc+P8fcMn2SKDGTy+GNV1/DF7/4RbDMZD1MMNkD3gncc5zldSUDJCGBZW2EBMibb70VeYDYus5M0P0xjPfhZ38YceG3t2T5xe3LrZNnqCnY3mTRPisrcK7vXWCAyTfZPVs/5tjI7A+WHYMz6tUafud3fgeNRmPKOJztrNUhAdJRCay1NRlXTQKLBMhf/MVfRGvK4wgQfi5BDKIiovsJHb+kpFwGiJaUYRUaMKXrBfMv1HKx/kjSfFoGy9qazFMzxihp576qgOdRynNbBoiuN9TDht8pCLEUEyBy737QlFuzmQTWogSIP58fJYH1SQkQaRdOHcEIkLW1dTx95WnUa/UoA4T1TA8QAvKWAXL3NjNAOodM0CMJrHQeEy6Y6Mf0CQgQ6yP+T20BD0+AHDVGqRuL2zvkSrIOMwJkixkgD0mABCGxtUUksNRvmYo7eaSlf/kEyIW1hpT3WtBDzrwOE1iRj2X487k97yw8yJ+bk58n11+zxpnkNWdhGnzvEQHitbp3/vSPJYJzdamIc2t5nD29jlphgF7rAb77rT8Xpuz8+bPY3NpAmBqhWiujO9xArjDGiZMNtPs3sb/fxmeeOYlTS+cxHqTwf/7bNxG06pL9sV5+Gi+88jp+/NFdbB+0sbS8hi/+xj/GY0++jJu39tHBOQwmafSQQz/DJPwQ40wPmVEB6UDT5Rd9pShoIZtE1YTjwiSTLkRRBdySq1HyBGmRNkhh0mlJSGMqmwGZPw424xRThxm5xkPTAsZMxoz211TRWENbgQAb/KcmvSm5C5XVmvWy79hgFzVaAj3cpPb7AoSlUwSO2iiVOHDtoVEPRWrkzKksVtaWcPLkEn70ow/wwfvv49z5E3j6ySfEuK15ALz/PjXACzhoVTEOUugQCKLRXCqFfGp+1sC8cp/nATK/niZOcuzwEQ+zULBvz/uObqce7jWPAPEnOH9RyEyNMcpIQaNG8/muoI+MYM1nGyL3sLvXwSTD9OYQ6dIIk34VhUkDxdwE3S7bURe5HMG6IfJFR2pksmh1VVaiXKHJqOrZ20A3Hd0+O0LBMlAepgT8Dfn8ic07oxAgs9Mm/QE4OdAnB+NPUu/J50peT9NXD79mTTZxWzq6Xx7VZ4+7n6Oue9REKPUgWWZxdI1fN/PqN0UpmhnZTMnjZ02Mi7cZtj2/nP1sNwuzms6Am09/zI+yosTTvNfDtp2j6sFfdCxaLg97fQ0/mz02zUuPZQYIeW8GHnBMMSkZYpG8/nDo5J4EeSUICux3qFEfR5/7fXteGRCk5MI16ksCcsaLb01r1vGGXg66BbLoPM1dKxYYBZ9FKacy0Px+gXKMCEVeqBcGGBEloxxVwIVlVszlcpk06pUMqpUJivkJqpUeGo0yaDFAUJnAsWSUODZfDdQZbWXp1roBk/sVoGSgi36Nc4qi6DAhyD9Bp5tGrz8GPZD7TgJru1kVY0a2g//n3tsLd4P5bUDE3uLzRFl8qs8etwXrI7xfFty0NCbPv/S//nOV5OBc7UzQKYFlBEhx+QRWTyoBwvvvjEKRwOp02hj020pqtOkJsIder4N0SjMRuAZS/ky3gqrRPkC/10fIeSwzLYHFDJDcRCP48+kQGdFZoUa1RnsdlQGiLlj6rPQAIWGXqZAAuXgEAXJbQDMjQCjpdbC/Le+RADlkgp7KqAyHexGwosoRQXiJPHXtl7IfXLsRJBo5DyISAKMRJVcmslkmyE7AXmQXnE8Hn/vsxefx4kuvSBQeDeXv3buH4ZBa210hawYD/uxHoLSUi4tyZPtSICM2QafR+HEv29gfdZyCDhNkc1pn6q3E9WYahUJZfCm+8pXfwPkLF8QY9ePbt8QEnZJdQigxOhBjR3a4gAtmO4/SAuz7EeMxwKGAYhxBq2S3H5nJe6YxsGjLk1Fz0aMsX2kLns48xzaam5uXCNc+zITgsfzdjNL5HZIAkQTW9hauegSImaBbBohdhwbw9WodW1tb2N7YEXA1YJ0Mx5G5LDM3+GJf4D2TyLDoZx841vFapc4IPjD7Q4DcfF7umUQKQSp5fpcBmQTe/HnGMmksyIVSJ9TD509+9tGdW/jb934kGSBGgBA0NA8Q21xblGuLhEyrHWWA2DqW9ShzHUHPBXQ/k+PbvA35aDQRAkT9chT4CkZKwpIAIUkpbZ9rYVnTcuxV8+mUZPZoVhbHI4tU/rufAfImvva1P5S2ZP3HQEGWa7SW9wgQHySx35Ptxh8HZs3nqsGuR9k1jAAxItHvtzIDuLHRpHeszX8SAsQksKxNWzS7ESBLaysyMxsBQp8atmUjTplxxgwQyikpUBnfn09+2F6ZChGzykHf06xY/m4ZIHJO91nSBF2DQFQyLCZAKjh5SiPoT5xQIJkvG5fVy457ttgE3SSwlhuUwHr10yNAmGnXPJgyQbfnsfZipOdx84o+g0qpWCS7Ae1WnlZ3ccZNbPrM90wS0b5PAkRlAOKVblICy8YU8ZEqFiMC5NWXXsaXvvQlNEhCO9/AeRJYszxAtI7T+OCDD/DW22/h3ffflzryM0DMA8TKJp674nnM9trz+p99rnLKsaeItSPVxAAAIABJREFUlZm/V3+YPQKxJ67p+LK+kMswcFf/5r2yz5A0Ytnlc3nxUPnd3/1dyTi0/mRzJQkQzqWcP/0MEJJIJED+7M/+LMq+sHKwMjQw38YpBn9IAO5UQKARINNznK0PbE9j5/CzkrQ9aaCeT4LYWknmKVl7uf3SjDnU7tUfM5MEiAZoxBJYUd25Va9fP3LfkS+Iwu7HvXhtKzvLhPKDDvi5EbuLZoAIsUi5wiIDWXWclLHGZYCsra7hqSvqAUL5SEpJJgmQ1gPNAKlMDhMgXP/K3JBmADTbF03QNUvqqJdfznZctCf0peBkDF1gYXtEdpV/HxpKpkFMyJVl3dIaMAOkja3tXez1GRy+eAbIQxEg3MeSoE3NJkC4FjsxGUwRIP5+2+bWefvuWeupZHDCrDK28vHb86x9vq37pvutfvsRAeK1sqXOYxgPR6gUishN9rD34B72d7+LdvuH+OjmX6E32MRzz57BlcsXcfPqBn71i1/Bn//pD1FrlJHJpvDsC0/hxo0b2NnZwuadXVAf+OB+H/mgit2NfdRyazh9rorqcg8HvRROn72I6sqzeP61f4SdfWCrcxYjFDHKLiEoU7d4gl44Qm40QfZh8eyJGkenufCRAUQzshhJSoCIklGaoc0FNxniCYqFm6TgESCHcaoqxpGjCY0xKT+SVT30cIQ0RsjS4GeSks9twaCbPk2pjYGPxABKwJgG6wu8rDGPh3kwdV/GZUbTIUAwOkA2wxTSPra3f4IfvvOXyOcf4Pnnn8LTTz2GUv09jEZNFIp9LDVKogu9+yCHTquC5v4SWv0ngVQZY5xEkM4jnc0hPdTB9mFef78IkDlkgqe1ZxO4TgRsVExR3MFk0kep8EBS/svFAnZ3OlhbP4EhMfX8EJV6ERt711AIKgiaaSwv5zEe91HIjJHLBrhw4Rw2N3aw82CAYFJEJk/93BT6wyxzN5EnAJDSCGX+50JeTPrYmJ3J+nS9mQnZw9RmfKw/KM8buDWsajYB4kd1+oO3v+GfNSB/krudda/M1pr3mjsRTfn5xN+et4D1J57ktWbdk743fyCbW85uIXHUJJi8PqWFkgs7m4j9iXOROpj7/BrrOS3x4wD++Dve84pZsv6b9Zp3HTMunvWd+W1zfkua9x1W/6wyO2oD8zCbG72j+fVvfSZZzwSaCexncxkhQEqlDIolgow6lzFpYTQkUJCSOYLmsr1RvPhcJKKNd2agpV5fjavNsF7ajstU1DQTddOiWbLJwDCepsC07Rwj1DhXcs4lKKYgl4ydlAdiFkeoVFg6lUE+kxbQrFZMoVZJgWv+QtHN0RTZk+w3p9UrP0OUyjlUKjnxCiHYRjsBeo8Y6FPMahRyVsyQFdBQWZa0kCnN9gitVg/9ARkTppzn0R+W1LA6BP63739r4aHoqDYg84REQ8YbRe2HLgtVoujUZJ7vTALVpBRyyWX28PzL//Z/cBH0SjRYBggjIEf5GiICJFsVoL8zDtHqDdBut9DvqSn1sNtEt3WA4bCPYoEZAgFGXP84IoCZAgIwd3rodntSb5S54jOs18uaAeITIOzPzhh6Eih5HBEgzghd2pXzUNOsTLZLZrTmZKOfrSxj5exFXH7iSdzbH0QZILUKvTdyuHf3tsgvVco0386IpwkzQPieESCM0B10u4cksHjfEvEo8iSaJXQkATIeSltj6ROMkyyAYCSkWy6bkf8ss8euvIwXXnwFKyvL2N3dkTVvs7UnwPRoxE2ktlWTJbINPjfBRrAZ6CTwHPUIFnz5G1AfnInHNGaRDlwkqMqMifxUvihA+uc+/wUwenD/4ADXblwXEK1SodwmM1YzyBUyzjPCtdcgjXEvFBDFl0CJQTKVezB/AT6r+mRNS01wL6DRoxwHNCOBoAzHJpYL65PlxfOQAOF7vKaudfRcBsTxevzu5cuX8eRTz6BQKGIrQYAwA8S8AQgMGEjBiMlGfUkIkM17WwgpE8gshP5QAKVatSr+HbwG65Pth0SG+FQ4ICaK5HQ+IcyeIaDEqG5+T6S06nUhQUyy6ygChPfmZ4Dwbx7P81A2h/fF8rjtPEBYVtx0GwDGDBCTK5JzufLiPVkGiD/nR0Aapd2czv5Rzc/AGztm1oZd+j5JbY7rlLqjlAT7wIDZH8xI72I8ZMaWy3QTeTJgOKJHyBhp8YOJCRDLACFp9+KLL0o5sIyKRZVDszbBnyRxLdPG1uck3Pji+1KvNAjOHi9nsmA3VJ+7QDMYeM379+8L2Xzu/Fm5Jp+Tbeytt6YJEJ5f24ISE7aGVFGBOMjFby/WHgzISEaHzloXziNANHhCJVaMCEuCLRY1bZldD0OA3LlzR54rSYBYVgn7M/v18ok1KWqRenEZTNzjBm6dIBkgu7sipanLJiUs7H8yA4Qm6LPap5aN5eXHUjr+sWw/vgm6+rCp4TQJkIAZibUKTp5ck/fW10mAqFyklZXMoULWcLbXZ2oetGV8NQ8QywDhWPJTZYDMIEB0TRFL0tpYvcj6mHOjka58JguysDHTxl3fHN3mNCNALJtPskcYWOokqST8ZBJi7EBu3wSd3xU5p3zBBR3k8fILL+LLX/4y6rWaBDLIuOhAf17zkASW62tmgm7P8eGHH+Lt772N9z74QKpashqdskbIiAjvlSRAZq2X/XK0PqtloAB9spz9Y/zfjxtfUsyK5cLVyZjxXkhwcx1uxCSfsVIuy3zOdQqzZX7v935PCJBIiiyVUgksEiCdjmQuMQPEl8Ci/8ef//mfy9xhHhU6fzuvM5G8dUC5ZOZp1rK/71XM25M4diSFETE2LltfMdI1bqsxoWJtyggQmadMRpT35d2PX6ZW53avPw0BIuRnlHXCAIfjCRCWQJIA8TOm+KyfJgFC8H99bX1hAqQctlUuPxzJHojrYBIgvC+R12fgm3x+PAGiQ/F0MOascVcD5xYDbRcZo37ZCJDsJBAJLGaAcC12MjVCnupBrmz8PaE/b80jNmz89tdp/lgxa473j02OMf41rX3OKudHBIhXyqv9p8WYtMRILWxia/Nj/O33/z3OnGaE+jZu3/7/cOb0Gp5/7jPY3tjH7u4e1lfOYWd3W+SsMvks1tbXZCGweW8X+UweT5x/Gj/+4TUM2kPkJyUhEE6sV/C5L30FJ8+cw4NuHtnK41g9eQU3t5fQHeXQDesYZEuYpFMYTALkAqZnHTd1TH/OjaZEEFBCSAboFEKCQmIGx4lrIFG1mTQjR0KRF5mEN5DNVzAKc+iNygLuDcMKRmMuiDgJ8ftD5DIhsqmBgAeTTCOa/LTta2SfC4iMvEL07rgpYwr4fALE70DWYLm2K+QzGI8YyaogE8KuaNYN+lt48OCmRLym07vo9Q4A3tvw+xiP27h0ZQlh2EKv18Tq6jPI5y4gm7mCdu9ZBGEBw8k6gnRWPEFyx8iMHa4BAhmLTRBRZz0iAvrhathBiXOkiT5ZBsjsO2CdGDhomwKJbBDWfIR8voVsdozx8AZ2tjZw/uxpPHHledy7t4HecIyN/Y9RqRXRm2yhlEqhLAuYtGSKTIbM6lFjsxeffwn7BzVcvbqHnb06wkkW/WERY4J7BbY/NbvkwobABjOT5DWDAFlEuzL5tLMnItt0HC4b1QGdT4DMG7STk8S8CXXR9jDrOpM5JvBHnXMeFuBPZv73/YXgvPMevrdPQoB40kWC6yi4I1VvG8TEDeRcZM1Rdew/17xn9Bc8yXM5kSMP1HfZDVPSV/63NDV+lsfBUdc5igA5rtwXbkPiURAbfvvlkVy0LHrOOaPJ3K8n24r9zSh8wfMyBGLTKBQZnZ6WzEVmMwz61O2ntiuzKlQqJ5WlIW2ckeiX77y6tjFOZionq6cAt0asM9qfkdUCEIi28wQj8X/QyDSZWwm4Ekzlcc5wkuOcRK6lMwgyE4TMYoST/8lkkBdDwxTKBaCYVwP0TJbg+kSyEIajvvPt0ngs7slIdjAzhORHPs8oxKxIJBkBUi0EKOTTQsTksoxc43l1o8bn7w3oVzBEp8dFa1bmdx5EIobl/gf/709vgh7LiRk4EW+UtQ6YlaCLZquTcKzRqsm6W/13/3zK8I6SlT2JPJtEEljL6yfRytUwJKAcAt3hWAiDXrcpc8awQ08AAvVtySIVU8rIAJVmo2xLfSE/CLIS/C/lFIQgAbLcqKNazCEbKhicYyaqk0OwVcDRGSAkQLUOxhMC81lkq8uSAXLx0mXc3euLoSGlPivlkkQb3rxxXa5PDxC2Bz5Pp61kA03QmQFC0GxoRrIMbHdyHryOZs0YOMWidSBYivKV6jkwoDm5+Fgwa0KNrWlySwBb1oj06aC8VUZlY06du4IrTz6JaqWCbQLvV68iCIeS/cE5kW2Zm0yauUsfZj0F2kdphC4gA0E5FzE3GYlukANodGw3sDPiS10mlm80abITurLUCUHn5MAROJTvopZ0Hrl8SUCQl156RUAnAnC3bt/C/fsbKFdKyBfyyGSZEaCm5ZoJRlQ7g2DAcndGvd7opZt+3fwbIKkfJ9aEInehYArX2iE34Q7UIiBDUJTSJlxbEcQheMp1Dt9jPfvAiEXSkxy4cuUKnnv+RTEtv7+5gQ+vfijfGYwp4aUkIyVtzdeH56G/x/LSClrNFq5fvaEZc8MRhr2hgOTlkkqLsO2pdBfHFl1nabsy42qtP/5NcIPZH9vbu9J+qtWKPAfXdOKH4QGT/hifnH/9dZDJaDEDhM/KsqFp/XtXP5TnofwLz0/d/KjvSdtV8IrAEZ+x01IJLL3/RGaZy4/zI74tYtc/1gfqfYDMQHobv8KQa1oSt4GMy/y8320LCUsChCQpj2XGEZvraBwIASJ9josv5xfAfmlg1qIZIH6ksbTAVDaOli6XVdbsZ0CAmMwKge42CZBzZ6Jo3c3NTZgHCMdfiwq2LEabk6VNJDxArM34ZSzgcsL41G9P/u8KPsVgpRENFq3PY5PrmrgeY6NiazelMrOwVJbQQFQBYisVaZ+sQxIWzCjjc7J9XrhwIZJTsghvlgOJudWT65EJOsuQPjXi1zRQE3SON/S3oDyglIU37vBvficCVymvE2rbSq4j9btKyOornlv1WM0ONMBS2zrL2WWADPsip8cxcnm5Ls+6urocXZvnkOw5CSSICRCWTavVwdbmlgDUlMCiuTfLiyA+x1++Tp8+jWEwlnNYRoxfN1evX8O169dlXLMocIKVrYMDbG5uYJfnkf0p1zAEzvkslmXo0jDsyd3aRnwwGH1vc2FCqt/aRbQm8TL8rBqsrVhWUVQXOqlqnXG8F6KTngOBZndZFLc7kcg5MdpFfObSePqJJ/Bbv/VbIusk9ZzLyfeidVuvp2P8YCBlx3VQ9HLPx3u7du0a/uqv/0oyQLR+OL/Ha1K/rfgEiM01/licBBOn1mu29rUydmOsX0783SdV/LHY2ms0F1CiyfNd4efMACGpbcEC/EkSmFky9AKhCTolsJjhYYS7jd/tbk/6G/usSWDx+wwK4NjEDBBZSzmiwR/f/SxOfi7EhMikT+9h/fKx8ck8cuLxS+dNI13j8o3XQf6cY9czwkSksBJSV96QEI2LVtayzvTmO10Lxm1enzPOHvfbQyp0/oEpEiDz1Qf8Orb69YnEZJ3bmoeBPyxBI52kzCiL6DYvlnkj2SIF3cdZvXKdyu+urKyKBNbK8or4ZzGTkmPm9tYGTp08iZVqCYPWHm5//BFKQVMJDgZ6h0qAmAQWXf40AyRENvLC8EvW/12ly+L6TwYUxO2C5cC96iIvm7fs2OTffF8k5t3YMUppsER7OMFus4vNrW3stEcyViCTE0kvnf2s7lyggexRNdhIvJCd9wl9KvXFsg00TMvV+4RZJawf1kGoe4HyuIcMZRELOSFALl68iPWwH2WAWJ+2fj5Vgt5eb9bndqytf2aNPf75ozlhKivr6FL3151bv/8Hi1TRz+2YX6gJ+unxlzTiLTVApXQfmcwAP/rBf8DB3k9QKoxw/847WF9bxplTK6hVy/j445uolIdIZ/Nod3oI0kWkMzns7O7j/u1NvPLyS0iPQ+xtbOHORx+jtz/GWnUVK/kLmBQmuPD4RWQbVTzzypdQbpzA7f1VIR7aoxV0gxMiXTWmTrKYqS4eJae1pZrMwrwOR7IhzKWpKTgEwgFyedWVRniAdntXJAzGo/tYXT+P5fXHEOIUDlpD7DULGIfUoWQL6yGbCZBLD5FGSyILh1iOwHENgiRgkJNIKAWmzWDM5GJIgMyX2vEn12ixG7QUxEllUK8xYiKHdosSJwEa1Rz2HtxCNkvPkh10e010ug+QG97DtWvvotZo48TpPJaWi6jVHsNodALAZXS7r2EU5DHEGsZpgHvwfK79UA1dB5nFBrlosqAh+JQkWHzJWQPfUTfkd+TkcdmEcd4iD0bJtVkvTsa2GLDoP1mkjjqoYAvLy4weJMhxDbc+uo6L50/jtVe+iG9++9sYhkBzsIF8KY1BZguT8Uc4udbG7sYW7t/bQL85xJXHX8WJ9XMY9a/g8Yufx8F+Hc3WZQzHOew3S+hmmggyzPTwoyo1tZvkiaLhkUquW+TPN6BapJz9sp1/PCHQ2W151qZ/VtlOLTy8FMpF6ss/xt/8yQTxCUzAMw+dZjbfG8QWkv4kp/f4kEyuPKSTHfJTTA08m0cAzjg2WabJDeO8ep7Xz2ICxM4c9x9qyOsr8byy45xdBvOuf5SV2rx7O6qNz/qOxO0lyvSo8eVh22d8/PEEWLItZyhD5OSm+Jn4gAherwu8YKzALTfyaoKu81A05s7RJD38DOoBYsC9ZoDopkUWtJm08yAhEaPT24DyQm7DLeXlvAlYxwrOpSXLkp/xvunpxW0wySYCrnwEEiBiIp3VRa54G9HzhID0SA37TMmCHiBcWI/GzCoZCtDGsmB2QF5ANwUlV8o0NSZwnkIxT8NlygARKHAkjmXPDAhMq4F8aAvhyQT/8k//8pNXsfsmvZso2xWPAb7OtusdbkEsXgSSwWPj+fTYsvLv/pkXaCEIIYZZzQCkB0h59RSW1k6gma1iQBmrAOgzo4P6+92mgKajLgmQfZFt4jpI6kvmD5WjYQYIwWhuiLmZImBZzGl0Oj1Alhs1VAokQDRSjAQIwU5Z5VB+TbYQYsAg+UMaHKGSAjJDcRPGes1kMRaz2Ayy1RXxAHns4uO4s8cs1T1J1yAQzTZ37eqPBXQqFhhxO0afBEhnX42txdBxLHrnjC5Xnza2wTiCkffO7CiNztUMEAFTUlkE3AgGAfokQJxOtIItKdTqVfEf4FpLwDaSYyQ2whArJ87I/ZIk2draxPXr15AvMAp/qNkieZWFYvvUjQyJShqxDjEcaPZDNKZbfLIX3ezPnf4YtOh4JP1WspWdDF06i3yhJKCJESAEKxmtTfmuYrkoUgsE/YJw5PwvdF6n/144okl6P8poMVBDZMU8nXkbtw4FX8iwoHMYDeJJghggRaDEJ0BY5jT4JkhIU3F+Fp9Xs2o4HvFZSIA8+9wLSoBs3McHVz+Udtsf9YUcVpB9GBEALD+a666trst5P3j3QyGOxsMxBt2+tLNSMS9EEQEjPyPOAFc/ItaAQt6TESB8RjNA5/m4Rvfnonmb/eT7vDbP88orrzgptkAIkB/9+H0pc4JZBFNJcLG/CIjs2jDPRVKQQKFlgBh4LjOyAcXiuaHjO98z8MYHvmw/4gODRnb5pIOePycECCPmC4447XZaaLeaEQEi40Ze5TxI1A5NEo5eeaJn6Dwa3f08DAFiAzafP8OgLueRR0LrZ0mA8NmNADl79nRk+s333n6bJuhfExDWB7yMSLO5gdHNRHl8UsIfBwwIlJk9YeQbnWNqDJHY+2gOs/ZrEeLWDqwv299+ffvjTbFUlUwrI0D4GeufbdAyuYRUvXVL+ijbJ718/BefwfpKY3VFMgNkXeEy2ZkJYGbkLC8SIAwzk3Jw7dbIVuufWhahenfaXJo0Z3YEiPaxGLTT4508ovMh0HbOc5kHSN89Z0kkv0mSMvNPvJ4cYMmxRP0NdO4B7zqVQrvVlSygRq2Ol198Eb/yK78i7ZBjhREgHOsIufEcUqbMynKeozL/Xb8OkiD8Tkwy0AOkCRJsIhPmvJMMDLNo8+R8YXiC9fOo7t08kVwvJr+fJELtuhwv43sLQUJfxgjx8FDCibKn4kkiDTjOxOH3WO/i1xaGuPTYRfz2b/+2ZICw1oVs88hbyWpot2Vso8cMr2HAOIue1+V4xqzMv/7+98UDRNYKjkQhkcB8oFnjmk/82Oc+AOnPQ9ZfpK3M8dJJtn0rT3+sT7ZZjgM0jLeMaVnvOwKEx8p6j75YzPxYWhICpFws4atf/arMm5Z9xmuzPTADhNmeSQKE8+T3vvc9yQBhWfr939qJj3koIUH/svmS1/Zc1qf98dhtDabkMvk8yfLl3zbX+MSUkfRTA0riDzuXlLPLzLHxkp9lxT8w/q9NcTooSXx8XTCX9uPj8S2rQ5tj/fnTnsH6ps2dbNNJAkT6iyN3ZQ4Tw3T1SLH+ZQQI6/6ZK89gdXVNggcYxMM63bh3R8jn9UYV424Ttz++ieLYCJAxUiHXnwx20oxortfNBD23oDKNv5bwq8AfL3zlgOPqzG8n/rF+P+Fyjv+5Ex5OMjKOdMfAbrOHze0dbDcH6p3DwD/J/uT+Q/ckmmGv/1m3uu+hhCFnFwZluTW54LIqwekTINxrMRMxw0B8IUD6yIRjVPMZXFhbkkxk3wPkqOe1tnLUMdZ35409/jmMGLP+O68+XORO1M/tuM1/+i+Ou5Wf6+e/UALkXP4N5AtNZIu3EYR/iWDcxq2r7+PNP/kRsmENvZ0MqtUsatUQ2fwGKuUCSrkaPvPcs+gPB6isNvD+hx/i+kc30Gl28OxnPoNRZ4CVagM/+sEP0X3Qwbnl88jsFXHQa+L5F1/ErQf7qK1fxOd+9ddxv1dHttwAiivo0wiaC5t0gHC0jDBQLd1FX53RdVSrJQFRxoOuAC25VA+TsItCfoiTJ4GlpTLa7Vu4d/86ut0D7G8yunYFJ04/hXLteRw0h2h26khnyhiRt0h1kMuOMRzsIpNqolproPP/s/emTZIlV3bYiRfxXuyR+1KZWZlZe3V1dXWjF6ABYoAZzHA0EiXOZkaaSI2G+iaaTJIZTb9B37R9lozUUJ9oEsXZABsDJAIQptFo9L53156ZVbkvse/vhexcfzfCIyoilwLYIGCItrLMzoh4iz/36+733HNOexx+21Tm0GOEyQRSaiWRIYshanqrDasuvkYnwXQSluOFlL9E9nV0nAfwoiksLizDc5PY2z6SyX5uZhrvvPVj3Lv3OfyggIXFWTHlbu2uA506nn0hg8vXcmgHJRzlWWkyhU7nIoqVr6BSi6LWXkaj40lFbNrJDG1eXegNe/MM6g1m8P0cAZBhg16v0R2RGD6u//gjgCkubFkRaJIoQddIrF3bx3PzR7hwwUPMbcKLPcAPvv893L/7Kf7pf/nf4d1338M7H7yP3eJD1FolRDMFJDuLCIrTcKMNvPTiLdRquyiVjsRbZ+XyLXiJGRQrDlLjz6FUaeLhRgH75UtoBWOmclQm5HAh300s6MLenqyHAxN21ehgW3QnsFDqRpvwaXGJwUQuz2eCek/W05ipyZPsSn2edoz3Jk45cl+iYSQDpivj8+RZRslhDyYnTnN98qzMDcvHu8cQOauzAQCmItxm4oTHNLc99GVkZ3rnHbbo1i8OW5if6h6lUmJQak1ZIEP8QMxjth5+/1lG3IqpUh9yQaZ9h1/p6OE/vJ+F29a+fniadjl73xj9/O04a48dJg3NOAnNpGWjFxr9GqEq6V/ddTvT7pywwpd9jXZS5cnxb8amGUuh7rbkas38RjkpQ213RF6K01sz1O+XBJoJyFLtLv4eYaxiElXed6LoEBiTqnrKSpKBSSN1w3DhcpQJtFaTBQ/G8FjtF4SdZZSkzJxO6Rp6YAh707BBPEnWGxmsyRSr+CNIJiLwYqwudZBIMrFOOSADmogsJrX+KYvJf3Wa8vL3AP/7W397miHQP7YHvhGJGN8S7faGLGE6rOyZJRb1/6RHyWCnZl+e/Jf/7SkAkBkUohnUGw3U/A5qbUpa1YUBIhvqegXVcgEVep11zEZIoDWJL0wWKwBSkc2U32rCpc9HCIBMjucEAHE7RsrGpczNAAAy3AQ9BIHIqQ0ZFWSADANA9g8oI2kAEPazO7c/N94McSJufsgAyctPZYDQg6EdVnkGvmHL2UlaPk9W6MrG4RgARIAKn4kvB7lcFlPT0+JpI+bmIfOJ67Op2XNYXllFIhEXBsj9+/eQTMeFCRVlP/TUfNMAInpcVjcbAKQ7MuUXGTdhkm/YpkeTAqdJAoSEHKMZLsll4/XgeUYz/MUXXxZmC5OLrNbuAiDxuIxzmqhzjSEyVQJexQDfMZ4mTeOPotXDmjzsdXutwDZ9vC8Gh/2eyW9uMtkfmZThc2LS08iHteQar1y50pWUMmxXo0/Plw2A8HNqgr61s4XP796WY7S5rRcZETK96MnSSz5PTU5hfu6c/O3TDz+TYzJWVktkVAO5bFoMjpl4EHAhTDiTbatJVz4PrRjnM2HbmKRmXhIVTE7QkJaJwZMsNvR521IhJlY6kmwlAMLj8DyPtjYFAOHvTDCLxBaTJh0j9aTsZLY+24GJrXKxKFX1Opf1bcCFcdFLBppu2FtH2Z/VpJRem+5NzLxjxlYsmpBYwkSZAaMdVMpF8Suoh4CqxA2XCQyCWS1J3MiexwJApAIzTFj+KgAg3/nOt41nUejfpOtpO2EUYQVwzMyTg+sOOyGoY83+riYS+5+fYTHo3xQAsZ+bnYA8abIjAyQeT8oYIAjC7yoAQqCPz4sx5eHDhzK2WI1uAyB6XwqApMdz0o95DJU7S8QTxrybrLxGA/kjguFhsLR8AiQpHAKUCgbRA0QpEWFuAAAgAElEQVTPYbeNuX+BUcL580kAhHHKlgOTRBkroimB1axLTE+nU8jmDJA2PT0p5zcxzoAXsueXgMf0uklk0gNkb29PZPVeeO7WsQAI71cqxAcBkPv3cOfuAABCdlepKOD7PhmTYXEJ4xWTml3JusFFcDj3dedGYWg4QxnZg22o/UjvWd9nO9gAiMxRAwCIXJMkz/sBEIkZsZhIPBGwJWvtwvIKfv/3f1/MnZlE5fFZqKBzoBh7M66VybbqASBhOf9TASDab2wwfxCItNfm/f0s3OedMIAUwBxcf9vHktgao2etAToMG5XrbsOW5vsKgLDdlAFCBs0oAKQk3lSGAaIeINpnFQBhW9qgKs+pIJnMjyH7g3GdawTzepINYO9Z+uOT+YYAhPozNFEfnHPs+Ga3jf08RjW1tq2cO2Qb2scfBEBkZfYEAEIJrB4D5DQeIHb/0bydjpN/FwAIxxPXGNcvPwN6gVC+fhgA4tdKAoAkfa73ewwQPgUyQHjdXK8TAOH7MZwsgTVsfrKfR++5c3NxuqL1YXkiO97wd4If3H/Kfi0sKq+1Izgs14UBsldq9jFAhgMgBhiTazw1ABI1a5MBAMTxW8h4MazMnB0AGd5e/b3aZuIOW5NpO9uA56i1wWDstj/3awaI1e7TeBZuPA83uYZ88f9FuXSAoFLHB68/QrPoolMaQ9Sp48qlGewevIGEF8Pq4jVcu3EN+4f7WHnmMj769GPcuX9HANjtrS385te+gWirgw/ffQ9H23twKjF87eo3sLH9iJkMNN04vvKbv4dL125iLR9FMjeJxPgMqtEOKrUqqm3qx06j3UojIPIn+ticDMzG0gwJE5DtSng/uo7FxVlMT6UQpeFnmzq/W6hW9tFs7MHz8mi3aygWNlh/genpccxkb2FtYx+1RgJu4ipqdRqkLwBOEtV6E9FoHQhqyOc34EYrWDq/jEhyDrVqQyrxs5lJWQBVqw2UijTP5ORBjwguluzk9PCsHfNF0rG1GouGWJz8Et/D+ub38fDeBqYmZzA7u4BYJI6piSmh977109dwdLiPdLaDTMbDxsY9nM+6cKM+nvvSBGKJAvYO1hFxsujgHKLRK2gGfwcd5ADvOiLeBJrtCNyWgkxhEjNsWaXkmQxULz3DQEwKe/+G/jiQh6isbf6qqeDeQr3XHQfbqFc12f2MJpCGzIg9AOTJ1Kmm3M3XeslkP6K15r3qKSOB0dt88/lwoU65i0r+ERa82ygUP8WHH76B61fJOKpiZ2sDF1efw8LCEt5+910cVB5h73AXEwtRXJx7GftrSYxlgd/+nd/E1JSL995/C/VGDX40iYWly1hYvo6Lz/wW1tY38NGnmzgs34SP6TDJyQql3kbVeF2cBQCxkvED7aZBdfDn2ZO81lMcAAAGg7kuFOyfoxY4x/19cBIdBYAMW9jrcXXDOHie4+5/1Hv2efoXvXx4ZwNAxNA9/MrgAnrU+aMiW2T6t1Fh0aRUv4arTWkddayR93gMAEIqae/Vu98Rt24i+AjUggDIsNfxyfwRIHMXcHvyiJRZ7F+4m2McBwCffWycAIBYcg/dPi0eFnx+YfUKO0PYkCJH5RiNYKlckWo+zpCj4KTR41/nKD2XbIQkxpprFhhKK6jC0MmY6YeSB0wSSwKWUgdSMMCrcBAVynIoN0EwRcAbVgmyAovjIWwTbpDb1Mv14UToeRQTQIRGifEE74ea8ua5SeGzoCM+nGgHLqulXG6YjZxWAjUk4mSFMDFXlveSqQDpdBzCqCGzNOYJY5WHoUxS0OyI/wUr9b+99sGpw9DocUPPEVbM9ZKERpqPSUKtFtXYHZ6O1OwwWWxfwNT/cRoAZBaFWMawONoEQJhIMgCIbGIbFdTKRTElJvDEfmL6jPnJNjAmtWUBGOixIfVhlMAaS2GyK4FlqlU9HiMgWMU+GLKRIvR54Dxvaqv46nqAkP3BjQyTtYEx+6QHyMTCCpbJADmsQQCQToBUoh8AGcYAsSWwlAFiAyAGrCMDhMkVU9ml3hsBK8QHGCCUeJEkTYfeanGjqe2a5Dv7tiYh5pYWcP78eZFG2tnZEgZIMsUktUm800uDiQquEboVf6HMiunP7KPGn4MbZEqS8Zz2HKZJCP0pw+0UlQgsxmnVfUkq8vjqAeK5pnr75s1bkrBispIV6vQuoAeI8VUgI4CeJ5TbMJIyrKRnQo+AWCNkr9jXZDwfTP/uJSn6Y4+57rAvRE2CXL0yNNHDxCjPwdeXvvQleZ8MEJXAks06PWvCBCmTrlevXsXi0rK05fbONm5z38EAyHhAjX4EYkyv4Aq/T8mIxYUlOc4nH34qsavTDlAtV2WsTE2NIZVKdivd5V7VwD1MTpr77V0P5USOjvIoFksC4NBDhOCFAXj6w8ioOU6fvyYYTgJAmMyyARCtotc5kZJC4gFSKg0FQGSOYB8MzVXZbv1JYMPu4T9NNuv/D1aQ6989NyXji0CgmqCTccZkLQEQboikmpUASCfoMkAkSRQasot3TNifeJ5fBQBEGSAKgKgElp1MEm+isEJZe4y9DrdZOnay0v6sHT/M+A0r8SXemFhoJ1aGxZRR68tUKot4oh8AYRwnA4R9XgGQBw8e9AEgdr/mZwQAKRaRnRjrAiBdBkg8IVJYJnbWkT/KG5kmYXQb0FS9LdSPQtpCfbQsyS9tO7kfSwJLk7B2u6mBufZj9k0jsxlDo1ETACSTSSE3lpE5YWZmqmuCzu8oAGIWOaaUhtfVBUBE3tgAIARGlQHCa2PVPgs9FQDheJQ5q2Xi8L3797sMkC7jyqcJelHAFTJAdIyauN3PHrCjj8ZtnZP407TPk6/j9kl2YppzigIgPArjKeUy5BxcD4ZjuRmOfYFAwgQ7z90PgJABsoI/+IM/EHNnzrd8zo2Q2cbzDgNAJDNAMJdDKPS2IQPk7Xfe6WOA8DPKANH9hqyBLC8ee8zp74Prf/s7HMvsoye99Bw6vgb3Y/q+4xr5HttDgt6zppjIgBHCnoxEZI6Je54waP7oj/5IJMHshCivu1yt9gEgCl6yHd944w1hgHB+HARAFCjlObt9SuQcTWHVYDuZ++mtZTVembVvb89pvhey1KXZhu/TBvvfcf1R276vTQmAhM9V21yKowaYtmSA2C8BP0NGpJG/+uIZINr2Alp73J8YNhqfEQt0uEbl+BAAZHoaUdfrAiBbj8kAmcHcRBZ+rYxH6w+7DJBopy3+weoBImsqCwBxArP+GnzZ607t+/Zc099+PcDaSCef/Bpc1w47NqM89w7sOwKARCKo+REclurYJQOk1JT9BCWwqBxk1hE9BogB7HoMkA4L00/FAKEXtSP7YJsBYgMg9Kyb6TTEA+QsL3sM6ff0b1oQMype6OeUWTT0GZwirv8aALEaKRu/LsmydquOXCqFcqmE+5/exmTcRaNYwHjnCD/+wbcxl2tiJlNHs17BV198Cdn5LN545w08Dg5Rpd53Ko5EKgcv5qGws4tz2TTQrMNtFfHo3hZm03PY2NnA8sosli7O4OK1VcwvzCGZ8fDOO29idm4CqxcmMDk1Bs9t4nHlCnbLY9gpXcdBMYlK8zxqrQmR2IgENUQ7DTg0OA3iYOoDnRTifkkkLzK5TSwsHSI3VoWT+AE8j9UaW8gkp/FofQ/lgyk0qjkkvWm0g4Ww8q2Nc4vUCS4gl+NGymhNb2zcwf37d1GpluTeVy7O4MKtQyScFdTKMaRii7Kp9hJJNFqX0WimcefeJTSCc2gHGbQTPiKNAAnfDFKZ6JgzcrgB6KDjsIKMKH8VCVYDEXUMXGTiBZRLW3jj7f8Lk1MJfPVrN/D5xw9xeFCCG8zgyoWr2N3eQ6HyETpOEdt7HyPW3JCqxxvXvo5Ll1+FF5/A7QcF7OcriCXGkRy7gGxuBk58Gb6fRbsdg+NnJDHld5oIIgVJJFF2IuokEIt5iEZo6mgqbA1O00LL30W7HUe7HUGnTT8UM1kHMlFyscMkUFh90+E5HESoc066HfWgnRo6YgzPGh4GEB6cG6SkobHBRYfAU6QNh8ZNrISnfEZACpuk17oeGLYfie/o+dm2htpGw25pZ26NlfZL/cNIzFxzO4FOUEfCCxDrbKPdquDcFHDj6iKcTgFHuwc4OiwLtTkKB7VmHguXOihV9oTF4XfKuHvnIe7f20B5z8Xv/d3/CHPj53H/89vYWF9H/mAT3lgJ6dkafLcC18ug2ZlGLPIiJiYuYXnlm6AM0/4hjfOWcf3qLLYeJrGRb4h0zODL3kAdN2kN+95JE91pA+rghmlwgnyaCeEs3zlNUsg+3lk/L1PuKRa4p73m0BL5xIVG3wf47E9eYw985WTt0idXOqer2Oh9T2X+Tnv3x3/uNFU+g8/yrM/muDFz5rsQYGkE0HLmgw2akFvsHYtiP2y8DatOG1zY6+UMfn/YOB9cgI5qYzMsevdvP79RGxZNaJyleaKdnpZr93thJZpeg2HEGLCK/yZJhyZTJsoqQ0rvkPXRQZyeIILHMIFp/FLU9LRdpnEkK5M7eLP4o/5LpKwSmSw6Dsl+kGdvqkVlfxqyWSQG8u8dj7bwIaXfJP90MziyTenfMqRLTf3ZPzsFA2QWRTdrABAyQFqsTq8JACKJ45ABUiMAwmkzBEC0kr9FPxmyR2qGAWIDIJTAIgPEeIDUpW3IACFYwZg2WgKLzWJkslQCSwAQywNk4twKllcuYOOweiYAZJgE1nEAiGG8hGypIQAI5XgIqvH6aHrLJDO138kIiHuugGx8TcxMYWFxUQojtrYeiwdIKm0AEPYD/t3IG5hEkEgOtI3Oe6Nu/HA0WcA+Smm4YXHNTjTzWamXw3Fjx6yI2PfJUjAJbIIgcc+Ypr70EhkgWUmcMVlpTNBTkvQ33iXtPgksspcJqhgAhOvgnkmqSWSYalGtEtVEiL1xM7+bMcx4ScYOP88EjoIevDcCCaxGpVY+EzVM4BMEEVmrer1r1srjsRL7mWeekX7juh62d7dx+54BQIKIj5gkkjqohn1ZvUYy6SwWzi1I+9z57C5q1ZpIYDVrDTnH2BjbyRhtS2JPgCqjr29LPslGPARtWJHMpGa1WpfrIgDCpLBpC9Wc7g1qOzbq77xuOybwXEyW0gOE18L2ery9iY9ufya/s28aD5B+BojOBaykFwkseoCQ4matYzQpTQ8OJlT0vrRf2QlSSZKEFcCapOPnBpkEUs3vMNZRxs94gPC7JUrulYriLcTxz7+RsSfJcPHeCf0KQgaIAiB6jb/sAAhN0P/qr/6y23f1ObBr2ElRJoZZyzSY8JCZykrSakwYljyx4wL3q+x7At6GybPBqtJhcWTY+fm5VDrbZYAo+4HHIwjHvs7rIajKxLPNANHnqPegfjnZiXExVdbrY3yMM5EXMvk45skAofwPX4zLNgDCe1IGmeznBiSw7PWOmqCbGGr2o/oyMn4mQasAYB8DpFU380EmjbHxjIztubkZiU88jgIgWniiDBBJPpcq2NmhBFYWX3r+hZEAiEpgSawO44xKBN4lAHL3TlcCS/pDEKBcLAkAQilDARVj3Mea69Hk+eC45nftsa0ASNdo+oRFma6d7TW0MkBU9ofHogm6HFuM6yKSsKXPifR3uYgew2AYAEIGCNkN3JPz+M22eWY8r3pDKQNEpOPMoJLpSAEQzm1vv0MJrI9lXjHzoCliGJTAsseSfY/9fajXOH3jUcCckzdn9ljXdh88l4wV5n1C0EHX01xbKciisZj/z7FHKSyOmz/8wz/sA0B4LJ6nUq2JBBb7K+cMzmnajj/96U/x/e9/XwpiBjeY2k/Y7jYDJOgYv4Rhc5gW7mgMMe2k/ms9ZpspXA7Z5mHTDduX2ccZtZ8Y1mVNARb7m1lz63GIx3VBvzAnpRJYvT7wiwdANMYLyOsZmVuN4ZTA4njiOuPapeuYnZkVAKTZJju6BhsACeoVPN5Yg9c8MkXVBEA6xkOEJugS8yKuUXEQE/Ta0FyHHS+179t7xMH3pR+Ha70TQkpf0c+o8SbDm/sMAhiREABBBHXf6TJAdksN8cQVadsQ8P55AyCx0BOOElgKgNAD5OLFi6cGQDSO6b0O9nvth6cFQIaBs4Pj87hn8GsAxGqdMefLspBgwMtlY6B+68O7H6G4u47xtIfm3oe488kbyESPcHUliemJSVycvo5HB4/x2k//FpFpD7VWC8mJcezvF/HqV76KrftrKO5u4plLFzGeAN79ySdIO9PYz29hemYSX/uNl5AZT2J2bgaJdBxb249QLB7glS/fEOPLRCJALX0JxXYSD7av4NG2g2J9FX5kIpwUW4iSuiUASNIkz+EiHWsKfXVsagNLy0eoVO+j7b+FybE05mfHEfHjqFbqcJ0MDg7yhsWQMNWP3Mg2WzWcm5+XKtJSuYDJiQk8frSGtfU17O7siDzE1WvX0e4kkHCncPvzhygelRBPxpHKpnHx8u9ifHIVa+urKFRmAGcSnbiLVq2GeKSBoGPkstqsjg0rYCNuHok4L6Qish000ey0aURKVsF9fPTJv0VuzMMzzyzhp6+/gXy+iCurz4oU2b07t4HYY6Sz3JPmEa/OyGItPRbH/OJ5JNIZZLI3sbvPpNAKWsEl+EEUdT8hBmWin9kaFxMgOAw0YaktTeQdVhPSiMsVbWVZvBNU4IYmoMEYJR84a1NGgRIJTP9UROsZTqMnA8SNue8i0iJ4IcMUgVQAm80hF4JaHaDBS/7fkYOHEivmm06XAdTNSEnlqVkMySe6PdtUMPPvPFf455ACGIZqmZCDaBNBuyosp3SiiPzhNhrlNUyPx/H1rz0DLxbHxvoO/s3//eeIu0lkMi6i3i4O9yiNlsD83AUZO+tr67j/4BO8+uqXcfnyirQbT7y3c4TP7ryPdqeMttNCOjOJlUuvYGLiFVQr7LfzcD0HHcdHrdqG34ogE19Ei142I6rjz5oAPmlCGrqgOEZObFhCdnAzf9pznmWRc9xkedwEcJoE8Gmv97hjjTrG0wIg/aylsDsfB8z4wxflx15zl9586hYIwcfTfv74z/0aANEkYchKU/bUCADEHi8aB/RvPwsAIqFyiHHvk0/PMAUHkzGa9Bj2tJ8GACHwbV42QBdupkOzZgE7BPyg+WYE42Kqy78x4WaMd+Wny0QmlTUCIxEk5l6c0xz4NW42TCX058FP+i5fxi0BkC4Vy7BwOLeo4bKZN5VZwWRfDJ3AsF/sKsPjRgGp1k8PgMwgH80YECMA6qEEVrVSMAm4Gj0B8rLG0WSkeHUY0qn4AZikblWAExrQe1EjdTI7nuoCIG7oH+Lxfln11CEAYhJVKoHV8wDpASCsACcvhJVaAYshovQAmYABQFaxETJAmEBNJ5PyPOkBohJYncCwKqqhB0hXAiv0AJHEjyWBpUlav2mes4GrDEBGjV8yQlr0PQk9QJqyiKF0WhLTM9NYWFhALpOW5IEYhHPdI/4TSancZWXw9ja91u4hnYkbCZOokWMz7cg1kBnLZDWJjFSjZSTiwk4gG0rpRzJrhX3RVCqyfbp9ekC//rj5hSkewzJitSDl5QiAGAmsl196BZl0RhJqZH8QACH4wX/M49DMnWwemgrr9ZC1oiCEjm2z8TLjxiTeTLLDFOnpLGfLUva0t43Gfkc28TyuJlkIeDCJStknbv61UpoJLH5O/QH4XLm2ffbZZ3Hh4mV4Xhzbuzu4fc9IYDX9hqk+Jre7abxL+EyZNPNcDwvnFpFKpbG5sYmjwyPUq3W0Gy15PrGYL0ki2weEa1/xXYrSF4SJRkqKeXJNvDYjyVKR5CpBC1aJa6JpsApy1IbXTtSwPUTiJARAVGKIHiAf3f60DwDhs4qEckRdCSyCX10ApCy/D4vJxoPDAF6D4ItqS+ucbCf9+IjtCmFNHtMDxDCSO3CjplrZeA6VZC8jT0SYJ+wvZPO0JXEj5/gVBUBee+1v8Zd/+RfGgyk0ozdJuAHGa2iCzudgJ6n1uQzOHzrnDiZUeutiJv7MPD7I/hhWMHHSelo9QDguRwEgBCsJgHAcqQSW3e8E9Ar9clK5bBcAUQZI3Iv3MUAYC4ysZliFzjjfNhXoygCRCljLBH14ItUwUVXqSu/VfLbnAaJtbBKnRqKPOQSCqQTEx8ezIQAyK/KH+mx4v70lWr8EFn066GfxYgiAMOYxztEDhN9XDxDO2RwvNgDCe7sbSmCxbXVMCgBSLgsAwuMwISpxIARAmL8w7W76mf2SAsUQgOgm4jk3Duzxhu0rBxP3+hxkfuz60bVlGaQAiMy5BC7ULFwWaqaPa5zzWBDRokqHj9Xz58UDhHMUL931vC7rmNcoDJAyfYWelMBiP+B18DkaAOQdfPRJDwCRsRACINKthnjGjErE9/eZHqPBJHqPW9GFK1eLjaD3bl+D/j4IgMg1S1GpOQnvTaXjKK1GAJwgIVkzZICIZ0rYGfndaq3+BADC43Acvvnmm/jBD37Qx7LU8apxwz4n+1XQYT7Hhkt0/WjGkqgLiXSZF64JesxCeU89fUIpbPWIsZ8FzznYRiKtdsqXFEG0jFeYjmnDlDdrEI2v5jy9ezHXECDS9TWTqqYTz6rXrnO4jgV7ztRKfT33cR4gOi7Y9xl7OG9w7AszjCy4sHjk+qVnxO8jRu+kAQBkfiKHoGEAkGjtQHJ1ZIBEQgBECrD7ABAf0Y4pbDJdTfeg/b+bub4HKqnE6+D44DHYN0/zGpaTGIw/PQCEjh0hA6QdwUGphu2dXewWG2ZfETpGS/G0mNib9YjxAOHeKpTC7ZqgH+8BEpDZzphBmdEQAEm364j4LaTdKM5P5QQAmUMT3il8qocBIHbb6e+DxQr2/t6OUb8GQE7Tw075mcnIN2Uzz4IhPzjE7s4mHq1/iIe330KkXUG6s4ZrF2fQKNxB5egzvPyll5BrreDB5gOMTY/h883bmJqbw1e+/nW8/to7UjmW395Dq5xHvVzE/HgSnUYS9aM4IrE2rt+4hhdfvokXX34em1uPsLG5gbFxVqdtYSxHaiVlCqpIr16Bk5vAbuFl7B2lsF9cRrMTQ63OjQK7OpP1bSBId4MwRb0zmQBe+h7SuQeIuXto1T9HykuhWqgKALKysox8/jGqjV1MTKaRmTeSAKyO4+aDiwt2fC5Y+Lp04aKYWb722juolivIpKYxlv5tZDI5SQI06ofIF4/Q8Ot48ZU/xNLSDWzvXcBBfgqlShytSBodv4K4m0eH14ooApDpIA7rQOwApdI2Nh99gmJxDY0agZAOJseieObaRdTqj7G19QALixP45KN3cfXKVXDxUCrt4f69zzE5U0etfoBaPY9g5wbm5+fg5QrYPlzDysXz8P2rQGcFU5NfR8R5GU40jhYDfKwGxw3QqY0JACZVzTSrlWQCr48gDSs6THBk5WvgVOWeox1u/Em9NfISEYdVkORyHAI0gXXqvarZTgwRPwGnnYJqnTNgmUnGSJuFJgHCijG/W8bKoRSLUS7vaVH2urcJ2gLmCMDE/xkuPRaRjVr/qxnbg+f6CNpl5DJVNOpFxIJ9bG/eQzrlIRmP4Ogwj7WHa9jfy+OlF59DvbKGnUctTI6fw9L8S5ifn4FPUCi6jr/57l9jbBqYnV/C/LlFRDAu+aJ4LAEvncH2ziEafgbp9DUEQQJOdEYAKL9j6M9uLA74cdSDqKDaw17DFqqnHO6n/thxwMTg5KWT/tNc13HnOfXFhh8cdazjAICznv+4Y4263qcBQMQ3YQRVeGQ7/xICIGdtf7NYO8XuY+BhPM15hg++p2OAjLpmXczo+92fxwAg9oZFwl24qQtV+5647OPaazBJNngdT7aBMQw9S1zqkeRPP6LJ+DOvfgBExp/MSbaRoZk3MpL4ofSHA9djwoSSS/w8P2tkDziXc40iG7cgAr/R2zzej/z0iQt8QlZMmPwdOK6pphIDvRAQkk1YQCPq/rh9Ut/7WQCQsakZHEYSoq1fDyJoCKDRgA2AlAtHIknTbhpfAJGrkjs1EmrcbBFkoBwQAYeE+KvEMDueFABEPEACUwXosTBBnLa5SR+QwBJ5PJXACn1QCICE5rI+uKGLIUoJrHPLAoCsH4QMkMBHKklGQs8DJBGnNJjxAHkCAOGmsGE09ocxQPyGSa4Yro4BQNQE3QAgRlopEBk5ehS4GJ8Yk81lMu5J0kTWPTCb+ZnpWSwtLokE1va2kcBKpxMCqhEAYbJcAKe28a9g0onXZZKgoR+KJACMfEurK23XXwFuV2FK7z+F2ao8U99oqytAQRkrN5TAeuG5F4RRwIQak3MEQGjmzn8yLvzQBF3WgWSu+KiH7Ag16rUTCP3+Q/0sBxkS4i/TT2nSRAEZIGwTjmNJlpfLsuamtwcThWqErOCLAiD8PN+/ceMGLl++hngigZ29HfEA4XfqrVpYfdxBK2Sb8JkSqGCicG52XhKZlQI1+vdRKpTQqjelz/t+TQCsHtuD+9+oABoEvuIe2dCutCGPx3+UEOGY4/PkdbEy1ySiTBvqS9thsD30/+14qwDISy+9JOAN22dzZ7sLgPRM0B3xSVDZHF2TDDJAtM3tc9NHif1d552u5jylN0K2k0rxaHJVj2P3ARPrCHmq1G9HPEDEh6SYR5VFZW36NZmWYFhg2xB8MRK63G9wf6HSFabP8Jy/7AwQAiB/8Rd/3mU28P41AW3P3fQAoSS0Juj4PDXppWNfk3n2xDR6PmdSu+cDZx9vVDLluH4aT9Abh33fMC947coAIROJ/0/AQiWw1ATdXlP0ASBjWZPwVxP0VlvkfHSMM9YQnOzO/JyvhwAgEsuHACD2edUDZLDK3ayVQvA/TJaavmwBICEDJJvNYHxCARBTSa9JWsYcPY5RMDDPsVgsY3dnF5kUJbCe6zJABgEQPqU6Y4+yFEIZJwVAbt8xDJAuyyIEQMj+EADEYnGZBKWZY0b1Fxtgk/5oqJF9r2H9aoRdShcAACAASURBVDApzS+oJ4wmeDnPyo4+lLQz7BwDgMg457wX9nNTMEDvNld8mBgjVs8vhwBIWq6J4IrEhpABMtoDxNyCXgeBuHfeJQDyiYDUGtsY/+0Vma6X7aSirqMlVlmFQPp3+zsmF3HyaxgDxB5v3bgcNX6H9vUQADFAS09qksllzjNsZ0pkDQIg0v8dB7VaXSTn1AOE/ZYvxmYCID/84Q+7DBl7fcFnbfc3wypicayZr3vx37BAzbgxRRAcZyxK0HlBgQhNBGnf0mKl/vYM5whLJo3HORX7Newjcr6WkdKzx4AyQHrrKsHi+udnQUQVEPzFACC8IMbZeCIuvhaMiToX8J5avi/sz+tkgMzOwaV0INextRo2Qwms+ckxoFnFo/U1RCq7oQdIyABhsZMAwj0GCPNpMRgARPu9/VN/VwDO7gN2rOAx+Rljgv7zA0C6EliRCFqSj4ygSgCkWMUWAZBCXcBj5hPb4pdqJLDMtYXyV2ajF44tMoRPNkEfBEB4T6l2DZF2CynXwflJA4DMR1qnAkAGI8Wo/aDGWo0/o+bsUQCIHcOOi06/ZoBYrTPZ/iriyQjaAavX9pHPHyJo1nG4s4t6tYp4o4JMIoqM5+OTD17H+cUZuJ015At7mJubws2bl/D+u+/hs48/RdxJCtrrRWJIxkkHzSMWbUkgNzrJwDe/+U1sPV7HC88/J1qbDx7cQ6VKZH8B8TirraJIJGMot65gfPom3OkX4KRm8DjvId9I4PCogXgygQA1I8fk1MF8A/8xYKZTSTTKh2hW99BulFE+/BgT4zHMz0WRSZHpUcPBwTq+9rWv4NVbX8GP3tjD2to9tP067j14D1vbG8hk27hz7z2k0hH8h3/vy7h8ZRlvv/sapibTKJejqJX+LiIOK/1aoA51zM0hHp/F+eVXMT4xj2I9h1JlDGvrBVTrc3C8GuCWgPaESfz7hsLOf6k4AzLp9OsoHNzB5uY6yoVdzM1P4xvf+DpKpUf4zt/8n+hECtjafQPz85OIuodSmVYsFLE0cxP5owbaTQ8ekwvRABdvjMF3CnATQCy5jHPnvgQvdhV+42W0Wx7qtSm0faLBDlKxuiwmyQhh5SAXjp0OcU2jL+JHyRSpI4iUEcQKiHSi8DpzXRNVAzawCpY6gyZJIkBHEAIefDCxPDqxPXQ6CdHgg7B2PGHuSHuIDwcnWgZjHquJSGtK2D0dvkfmCaWsyCwRiS1KkYTrt5AVwgnYKGlSLosGRq7IZkXoxRLiKjSnNcUoPJ6pdmwGlCypY+3hPWw+/gC+X8crL15DMungxz/+kVRY7O8fodkMcOnSVZybm8fb/99PsLt9Dy+/eAu/+9svYGXlHArFXTzaXcft+3fxo3d/inYc+PpvfQPXXnwWD973Ea8/g0ZjEr7PZEkKBLTrjQjqDKopF/UaF4wF+T3AAYA0HDFtevJ1UkLt5KXZyZ847hzDFoi6SR515CES96arjGK5PIXKUK/Gtv8qjgUt1HDx5CbpLhLOmoA3CeDR7Iyhz9hmLg184NcAyGm2HwOL3FM+3xM/9hQSWMf1l6cBQAYXrLqZeFoAZNiid9Q1M8FiknxPPoNR33k6AGTYk7CSO1KdbzZl6pPitQkim+Q91xpCIVfZJ1Z4BapNzDUxJXwCUAJKN4Hb3ptPnFTo8mbkdyUXZDTHzGbCeGmYZGCvstQcxm4P3cwPu6ufFQA56MTFrLrRcdDssNKvHwAhA6RYKKBWpemzciPN/bCAgesmJoL5PW4Ek57ZCM9NGAZIOuHC62OA9AMg7XBzMowBQkCFFVhMIDNNQgCEDJDx+WWcJwCyXzESWENM0Id6gPhNkduRxFgzNLoeYICIJEaj5wEigl1MmjlkoUAq5xQAcVxXKuwozcIKXxqxmqpBTVqaxOyVS1dB3V8mZ3Z2tnH37h0kU55suPl5soxEDouSHDFuslggYiSsyDDSvspNmmikd/eJPb8mIyVqnotWi58mCSBLIprNSwLbjAsbAHn+5vOSvGfy7PFjFtRsIZVKGA8QAQZN5TMLMfhdJrRqAoDUjAl6mNzq+RgYcMjIyfXkniQOUXJZfZVCYNYkSYwciTIb5DyhmThBkMnJSakg5zEIMAirI6ygV618slnoAXL12jNIJlN9AEiDEgVMsjk0tTeSYzwWE2Gce8dy46Kh7UY9HB4conBUQKNaF0ZHEFS7Y9VIf5hrJfiRTmfkXHzuXHMz+UgwkeAHQRImfdQTgd8xCb7j5ydN1NrJRbYx+y3BFAIgaoJuM0BOAkDopSASWMWStN3gs5H1lgSmnsG8JrVV/otvq4G8JrFsAMTelEsyO0JZICYdIAwQkaspHInEikjL0cRUEnOhf0qbAEiPAcIExq+aBJYyQNQEXcaPVQGvTBqHcSI0QWe7ijQQ+5lqv4f+F/qenRjR3+31s+8z1pjnrolmZW8IaBAmqux1t37fTr7q3+KJFFw33mVe6DGZhLUBkEETdO3fej6O5Xwhj9zERJcBouAd2VnNhonjHIsEVGIhiC7JurAN+LsmBGUuDSWw9F7sRK60TSiJYuJuLyln7rPHAOn1cSZAfcMAadXlZ5YMkImcsLtmZ6cNKzBk6JnxFZpCC+BrUuzFQllAZrIZn3v25mgAJGLGGSu7NfGsoMa9B/dBAISAtSb3NZYxhrONBgEQvf9u4rlvoaHJa10vRRCTiv7Tr+Hsww32KZ7TDWWwpbpfGCCBJG278lch40zmy5DBwDmcz1dN0MeyOcMk8DyZkzXWjPIAkfVLOO+xfQjEEQChBBYB6h4AYiSwBvu93fft9wYTkE/0MQFqT9wp9MndDdszd89pASB6VOEvhSfRsUkAhOOOpyZAQtkwmwGi467WaPR5gNgAyFtvvdVlgLB97HFvM/w06c01jRPjMzMeZvoZs5ZmcYj5Z8YnGSAm9ig4YoNs3XZV39uBJrTbnd9X5tdJLS1xgnJ5zYasC/W+ZE6V5ZZJzOt8e5wHiCnM/eIZILxWA4AkhAHC+KIANmMEmZtc/5ABMjdnAJB2YPz7Nh9tiAfIuSkCIDVhgKCsAEgLEfGGgoAEfLURCyWwWJKkDBCbudsPAtoAiN2OuqfpAn2nLE4clo8Ztnfk2oH/ONgUAKEJ+n6xKgyQ7UJN+iT3Fb4AIGSAGFnAblG17QHS4RqXI+tkBgj9ubiKJwOkDwCJOViazBoAxGkjfgoGiD1Hn7RvHpzjNUYMjlM7Xg3+ruNFzzu4D93+J//TSUPqC30/8k//5Q+eIt3387nG8+4LcGI+2mggEqmgUi7Cb9Xg+DSgiWA64eL+7Y/x6MFn2Nu6iy+/8hLa9Tw21u9IleHfefUWPvv4Y2w/egxX5B+Yz+ZGqoUYkw+oygaC5tD37t3B7//9v4+Nhw8QtJu4eGEVf/VXf44rVy/j8eZjqQLjwKeZ4eT8LaxcegGl2CQiyWmsH/qIZVbhdxKoVpJijs69V4tm55EOfAfwUgRdSkg4DjLxCNYf3EE1/wEuXprEynkXB/vvIZXyUC7tSaDkKxW/JbJNk5M55IubeP31H+Hhww+RSPsolfO4fn0aX/+NryCVjSHhAf/qX/0/qDZWsbwyjXicNKk0Lqy+gFR8FeXKONx4BlU/iUh0HvuHpMkuIxpvoxmpAfTbED8LavM1ZSDGnALi8ToCfx9uJI+oEyCTjALUtfN9FPMV3L9/B5lMAmMTNLH6IertB0ilItja2oBDCaqOh0xqCkHbmMI2sI9ENip+Kr/xrX+MVHIZ9doMKsVLaDaY8CDrwyze4ihLe5cqJanMyubGEQQeWr5BS9sEREAfjQaCaFXMMWMBgRw7rUUwgSyQ0Bw98NDx6csSoz4GgmgZHYIgYEKfs59r3pOqGd4rN9E+Og432xwKbTitMfF3EdktAUFaCKQSwTBVujUYEtQNm8SB2axHyDrpAiA8j5EYIfAhEl3CHqJEACtEo1hfu4NCfg/o5HF0tIexbAzxeFSAuUqljvPLFxGLURc8g7npGWTcBKLOoQAnueQezs1PYm5uHPlyA2sbm6gESWwcFlFrtpGcmcG4t4pGPgv4SwL6NJqslO3ATUTQNgA1nIiLSLQJv0Nmzj7gTwDieXL610mgxbAjjfrOSceyg6pudEYlQCVAj1gwjjrP0xhn95V2nLLZjjOOHnZtwybvE091jJ3HqDbrPAUA0qua778i2eiMWrGfWQJrkGF14t0f/4FjpNZGffG4fnaWPv5UV/6UAMioa9a/P/HzGA8QiXEDz1M2P6dYjA3es4mkWqYb/jZicyzjmP/ZAIh+VtecQxr1aQAQGZdPxIyeDAHlrVgpZWQgzJUlubwVOSwjgyVtRJ8pSlyxwtMPJXloC+ibBC5BfzHBDjrYSwwDQHrUb3MiU2lEMqEYC7KiukufV5+ss/WsnwUAGZ+awVE0JV4N9ABp8F+jLmszqRyrlVAtFQQAqVaqZsMbyqTwKoMOfSPoVWHkhgiAJFyzYVQAhB4gLmUQQg8Qrl84TYsXV7ihYqOPksDihpObO2WAdAGQZTJAKtjbPzg1AHJaDxAbAOFmRjZHjgv60NODgF4pIjMQj4fMDQMCMMFA6StJ0sSiwrbldy9dIAByUbxBCIDQA8SLG9krrknYH6W9QyNbtrMx9m2EPho9DxBZ7DNbbFWbDs4rOr4Hq72G9Swm3CnbynOyH4jmPRzE4ympGH31FWPEy8TZ2tqaACA0fE/EKenCpm+ZqtuIGT+qRaweHDynXf1vJI84fkzyQ19mk9ZLNOkGmeOPyULd0Os9dRMXocQN255rXjVB1ySIJpKZyOEeocsAoQTW/TvGJ6DTghf3BARptU0lqIIoZOKwapbnn5mYQaVSFT39WrkmDJRIhKwdeRpyPyorRVCAslncv7BNWAzL5CZBBn6WCYlUigCJMYpWAMQ2QR/cfGpbaRW8RK5wDuTfCIBQDkwBkEdbm/jw80+e8ABRBkhXAius8BUT9BAAGZbclnU/V/FhQlI296mUeLPwH6+XCUcD9JS6ySz+fbAa3AAg9J6hnx7lLyAJmWL+sAuAuEzuSRW4YVKpB4gkbFmZ/SsIgKgHiAJJvH+2HYsAzU+TSKSXAfPmmryWBFg83vWa0P7LvsW+qM9gEDjTPkUAhPJNBnRty7lU2o3n00TWE2uAsP/ZSRZ+xouzX8e741ZBzEEAZH19XfqMMkDs4/OYjJFM5k/MTncZILwe/t2LuV2vHwVAKO8jy4lQ+of3w+PYCVqRrZFke8/Q2j4vJQBVqs9eSCgAotJYvWStkVxmWzN+kNGXzdEAPSsAyPQ0TdDNGOc/XjvXD2b8shrP9PNCviQxIpVI4OaNZ/HVr361a4Iu8l6O0yeBpQCIzI8hq4Mm6LfvGgBEgSsDgFQFxObf9VnYwBb7R/9aJOR5WtX7Os/I7BM+98G1p72+tIElTbD3ebEISOXD41gWbSGzbuNnWyEbSeSvwgS0gqlM4Avw1WzhwvKysBnGx8bEf4nruhr9gywGCOP0kx4gJlvA6+H5DADyblcCy2aAMJdlx0M77tr7PL1HOxGpn+19jvPJyQiIJuKPS2rKsUMzd/s6mHzV56J/JyuVsVq8HRAZCoDweHWRnOsxQNS7huOIAAgZIAoQ6fO1Y4usC8OxR1lMx6HZNNlplMILpc/oE+ZzDWV8ekyMi5n+Z3ns9O5J187E359Mdw72QV0bnGYl3V1HNEzss0HAUQCI3ba2CfovCgDhPUicTxIAMTFR1qCuKyApAZBkIonrV57B3OyceA4/CYCMI9IiALLeY4AELZHA4rzfDiXgeybolMDqmaDba1D7d12HKVBrMxV0zpBxfQYAxI4xg7/rM2cdidSSUN6TxcChCfpB0Uhg7YQMkB4Awo3fcABE+jTz08w5ngCA+GYD+QQAAoJQMQfnp7JSDHUu6p8KAHkCnA9jx+Ca/6TYo2NJ493gPDvq/wfXoFt/+j+eZlh9YZ/5hQIgz05MolovoumXEYtXce/ebXzw3ltIenGMZbKItZt4vPEQ1eIBxlJRTE7O4bnn/iEiQQV3b3+MwuPPsHxuHo/v30GrTA1pVsTR3LuBqAu0giLmzi1hafkKHq9vYWJsAgdbu0i6UbQaDczNTcgA52tiak4WFc1mBG6qjOvPLqOcaiMzM4f7+0dIjr8M153G0d4l+M0F+O0sGh0m6Y2xeD22bzZvzTjinCL8DrzI50gkjuC6D7G4WBX/infffhNxN4NkPINmfQrLy+ext7cr7I9Hj9bhRJrIjSWwt7+Nev0Av/sffAvjE2kU83u4fe8ztFIVZHIeJiZycDtXMTfxIqLtG6hUphB149gpbIPYYNMHYpGrINTR4IIsrNSLoi4JdCdSQya9joQAINvwCIBEIxjLeMhkluE4KTRLq7j72S6211tYXJrFT974IUqNd7B78Bb8zhGiblEWZqurF+C3xmRz73ikVqdwfvkCVi78FmKxaRQLcbTqhoHScbj4rKBWr2A8XkY6k8LB0b7oYp87t4R2kEKtQbZGAm1/QpIkHbI1wupEAi4MIybB1BLDeLI2oiKPwR11Ep12HJ0gKkQLmpO3Y0bH1Uz4lsSVhdbaClXRVkIMaAOH4AvBkbb8LhrvjIrqB8Lrkt+j8J0jOX4kiAnzwzBAWP1BMI/BtGrAnE5JmECsfAzaB/j44w+QTSdw7twE1tYeCoWfyY5333sPxQpwfvkybj3/CmKxnCQO6rUSIrgDoAAveB3F/C6mxpOYHnsZydQ8Ko0rKLXPodZ0UY2MIxIpw4lW0KldkQAcjdLkvYZmuyZ+KJFOApFOSszsO5EK4D2E01hFxM88EYSOS8DbC6jBL45MtI9IQJ90LPt4/KwubEdFzS8CABFJgSGv4+6FC/GzfuesM8Ooth818csY6Uq/9Z/tuOdPcPLMrzMDID9fE/RR1/tz9Bk/c5Mc+4V/DwCQUZsz8XI640vHxuAG5Ph40WNi2H141Dhjwvysz3M0ldpU3/F9/YzGn1S0Z9Zsij45bylNP0DgG2kijhNW5fMfwXTdqB4lBySwJCFs5i3T5vTGYmGAA5GS4UbPj0hSXbZ0UoXEjUD/czgu/pj56uk9QCamZ1GOj0nCoNIKUG21RTKqUs6bRFi9LAAIk5nNOmU7BMIKK8F7DBAmzpjEYpY3HjPtazxAsmKCrgCIx82raF8yX25ip3qAcCMfunYhKskPJgrM3NsPgEyKBNbS+ZWfGQBRCSwBZEIJB2GANClrSVaqSTBIcppFJV0PEF+SWPQA0arUdMYY3pLNIe3EzbxvEunXr93E5UuXRTZqd3dHABDX4zqKhUPcvLJPteWYmuCXhG8ogWU2N6E0VqeDeptrpp5HxrDNENtWZYmOG9Zcx7RbrIbjdZtjMlmRTBiz4pdffFn01Zk429jYwObmJuKekTxiEQirxuX3kAGiiTRN4NrJEdMumjszWuC98aH+IIaF0o0pIkHWq8BUPwE7oUamBhPwfHHzr+fk/xtz+UDAKQIgE5PTcl56gNy5f8d81o1I8oCJmmaLoBN96kxiptloijkxE2jnF5bFj6VRawgDpFgswPcr3QpXkYULwWcmjsjwYFuyfZKJtMiHFYsl+f/x8QnkcmOSZFZAwXzXlu3rgdWDayaVrZHQESZ42QY2A2QQAGHyedAEXY+rDJBqqSxtpu1r9x2OByZD+B2Ne7x+tq3KbvFZqJSIJoiHJcjkXoXFbUDomGN8YwpHB30AiCTFREqOBuiGASIx8VcUAHn99R/j29/+625i3zxbA8AJO1HlxpwIWuKLYp6Vmkur1JJIu4lHTcywtUJZIO1rg3M0QX/xsmRcC+OQMns0aaJV1YN9UfuIPVe5HgEQw0hRAIXXwL5iM0AYU2wTdPtYMv5CACQ7MWa8KzSx124jQQ+QELAR+bvDQ0mgKgCiQKadHNI5jG0qc1nINLP7uZnnn/QA0bHGrqv934AGLHQwz4DxkEWBlMCiCTpBSRsAYdsZVpo5owwDbl47EI9OxohMKoVbN597OgDEYoAMAiAEJocBICYB3Yu79nPUWGy/LxUgAwCIvZbT/tEHfIdx40kApC3qE0YCyxRbScJV5diiTtfnpHs/foBKuYxqpYLzC4sigUUTdAIgHosSLBN0trUCIIuLi3KsLtAyAgCxGSACfg+wKQb7u7aX9rO+tgo/rP3MeEuczBLQGKqx054T7fNJ3mMAUAndtrpdWp5vJCIxWgs62WbKALH34DYAQlBSGSC8HpXA0iIDvSe9Rl1TGyYk/1GskzHIsB01HhDwMwAI10dGdsqoh4QSc8KOssfmkwDIYGJ2cC9hJ45P2tZIEYSwmHs+IPyODYDovakJusYCeeahefovCgDhvXK9MQwAMXNmC6lkCtcuX8f83PyxAAgZIdHanqxfnY5hgCgAImAGaIIeFbnbiN/zrLP3gHZfHQRA7PlHn7ECIKP3bf1PcHC/qe/2zUs+LQ4oqe/Ad+JG3s2nBFYN27t7IoFFDxAbAKEElll/97wqu96HP3cAhFnek7kLg/3Yjgd2n9cc2sj9fRivB/cEdqw/bq+px938z/+Hk4bTF/r+LxQAeWF+F9lcCodHu/jk0/fw2aefYmt9F82qA9dJol0Czi8soVqq4MqFFVTrbexjDtPjHn7y2vfx0uUpnJsax/LMGF77/nfh+6xAKyOWDMRjIohVMDY1hSYXNa0oLq5cRGG7iGwihrUH93D9+orQ7LlEzo4vwIl62N6r4vmbOeztfIrZZ5cwNj+DhhsBUrPY3smjVjmHoLmEscwFlCtX0AqS8DGOYiuGdNaRjT4NrWu1Hdz/9C8xORHF9DhNNgvY3X2MwM8jlXRx9+7n6PgXQCM2Bp/bdz6Vhc7kWAZT0zmkM0l893v/BjdvXsfVaxdweLCNINJCfD6CVIbBvoXpsRfQac6hUVzC1OR1qTStdw6we3AIh6aswXnki1PwO8/Cp9xRmpPCA+RyWwiCPWSy78OJFtFsPUIyVkddPEBiuPRcFPX2NqZTfw+H2x6211KAP4Pvfe+7aPuH2Ny6j4CyFO0MlhYuY3X5Jhbnfh8//skPUeq8DXdsB5F4GTOzF/DCrd9D0D6PxtEyqtUGEnEPxdJjxNwArvcjkf8qlPYRS3KCS8LzZpFKXkPgp1E8uIBIZBwxZxaMRyKDEFJP234brlcEnDKiiTL8YAtHR/tAp4W56SUERJzbcbQa8/AbK1KZyyYhINJolRBPxIz0Fuk7YHUNJRkowQC4ThtOJECbclf8j4sqJl+k0tQoZnGxRICFZmqyUXa5gI2h2fCR8Fy0WwFYgRZzqE/YQqO+Kwygx48/xeeffyBVrxn3vpEGCQLcuvW8JM1qtTYuXLiBYrGKo1IMlWqAQrGNat2BE3PgZF2szHvIpWMob38P+cNP0KrdxfVrE3j1a9+A482j2riABw+O4CW/ilKjjZrvINq8griXQqtBrfYi4sko6nUfXjQpbI9AvFRaaEUPEGkn4ZApM+Q1Kjn5NFHrpOTcsGOe9TuCiZ1cMNN3KoKX+hXe7+ACddh1BSdITwz7TrQ/V3GqJhzV/qP+3k04jniWcm8mg2qSYgIunv3CHAJr4bEkxdnLTh1zX8PPM7qP9er5u/3gJBbHMdVSo87jMJF3qqfR+9CoBfNx42XkMxt1T8cAIE9znlEV3mYD9OTLXpgOvjusskoX+aOa8qxtphj4WeKChO0RF2Dfj3xmoDrGHvf2IrkbE0K/AQ6fRMiakp4jflLmpQnbTmAkgkzSzuhU07lK7aiLyde73zHXxQtvysK7m1ARON0Jk3icNsL5yGg9yLh1RNKxV9l9UrwcCYD88/9GEl9MJDRaDfi8kXTGMAu8NJJTs5ieX0QpNiaV1ZVmgHKjhUathhYNpBsNNMoFVIoFMSVutchIpQeAEQuUf6HUQKPek8CiBwjXQzMTWYyPZZD0XGOmGInAY72BVPmxsizUHVcfANFtCo1OmVAKnzvDMvu573gCSLi5aUwvX8Ly6gV89ugAh5T6kM09WaMdPHh4T86fSVEms4ViqYBWg2zMCoI2jWNbxjiXJrLcIJF1HMpHicQUuxGRDko0SSLGdCtq+xoAxEhgkQVMHWUeg/IN6UwO2RwlsKS8I6zy5HqkjctXrwjtnRrNrPC9c/s2vLgryXV2NybjmAjQZKck0n1f1raa4Oz2R16Tz8IRdWLR0RFWFHf7rfGzkMQpK8bDpIsmpbVf8bnwmo0HBRlNrMxn9XdCkndf+cpXRNqLyTMmK3n9ZhOrlZ6mWlzYBGRQgawgX5J8TChoUshkJc3FmfHX6+P2pk1+t1iHakbJL4hmu5hf62dMJbJhfnsGqAqlU+R+qO0t7DZWpMfFBH1x4bxIH+zs7uD+g3umCth1kMkwic8tKSWWOiJNxoQrK5QpWUV2BL/HYcTnRp8T9gH6Vehc2bunUE7VAqn4XSbsmIzgJjSdSiOVTksBUteQmJXPNFSUOVzBj97zNdOKSQxphbI8P+rieyyqmsCLL74kx2SbbGxu4uM7n8nnKRFGQIt17yIvRYPUVlP6Ec9PpguZXpTGbdQ5ToxUnXkxaQi4wm4yrC9N0GlCWiuFNeFhS6RoIlTjLr8rsiPhM+W6nfcrUkbij2KkmGQssQKc63p6gDRbZjyEkl8mYcKEqWETsV0nJyZx69YtvPzyyzKmMpkeO4XnZBtQok0TMZKE4f7SYVLHMAWYoB8bywmb6+f64vFjlLvzJdHNJO7i0qLsO3gdOzu7MADIXwkYZNrYRFvundjGTEgaI2AjFcTvKQirDBC2Hb8v8kKuK4lPYWmFL103aOLTyGZxPBsAhG3MZ6V+DTboaM+pmsAanFv5/x79P1xX9lkCKofPM5OlBFZG+paCqrz+yckpLCwsSFsoO0L8hOo1AXIyY5mQQdrz75LjhkAxP8PxJbJ/RgMwTMIawKyPgcQEazf5ZMaqfQ9hlDLzV8ONYQAAIABJREFUfChP2QVLwgp1aXvLqJoxXJJQTkRyAql0CtlMWtpgYeGcJIDNmGasJChrjk1A1VhdRMR7YWd7GwnPw3PPPiuS3+yvnLsODmlMDGmjesPEVbN3jQh7jb9zfrl37z7IAqHpd7lSRkL0/luoi+TjsPlE47Dp+zoHmjjdi0G938O/WfFcY7zE7nC8CtNVFk/2CFIgP5RpVPDW7Fq6zS59W/Yg4ZIuLEJg/+Zz5r9KuSJ9Y2J8HP/pP/pHyGayEid4v369aeJsyBQ6yh+hkC/gwsULEsMliRj6imhCcWtzC++9/x7eevtt5I+OZD6ROMueYhk/6Cyrsdiel+V6Ra6OiVRzT9pvuuyGbnEHgZ1+OUFlTrBPdIt0wmdg5kTtqdaK2KDS4ZqRz7InK2ma0MwXjPGcz2WubrWkb12+fFlincTPtlmPcd3HuY73zzkjnUp1fXbe/+AD/Ohv/xa7u7viy2L2i+YhyRwmiEHI7gylQbnCNeAtGSCMMyZmS/xXiTqJi4yBIQNEC0h0XzuU0W2N2r4NgtnvazscF7/1awLWSNzr9wHhGoDj2ga0WKbTl2gXRRYThw2o2Zsz9HPDkswmrphnM5jU1n0VD6d9hM9f44UZF0aaVUFBzvleIoEo5xLGlVCGVfYpAefGKJ69dgPTM9OIe0kBXbmO2dvekfXdwtwknKCFe3fvoFM/NB4gMAwQAc3oTyjXy0W8kQ4OIpTF7a3pBtta53tdq+g6oC8Wh20gQCO13SXw6A7DVisIgW1rb2SnBrrPJKyW63AdKMCag3aUa8OoeOMehiboygAhs9sUXpkCLHOc7g5HFHf4ogSYyOFSeYeyYJyTuYeRZ28M1PkyhVImmhHY5SseNOAEbcSjEczmErh86RJWYi0kOj0ZuUHQVPuGvccf3Ava+18bANHv2P1Pv3vc8bqxjClSK4dh9tbm3b1/8j8fN6S+8Pd+oQDIV1cPsLX9GJlMHImki7fefBNv/vg9FPYbcKMpdKqusDbG0zl89cuv4OKV6/i3n+zh3ufviOTQ3uc/Ado1xP0acknuqHzkC9tIjkexsDyP1atzyIxncVguItpyMZGbwPa9Hazfv43J8QwurM7h3OIC1qhjt3AFS+dXcVTs4PMPv43txx/h+d9+BR1KDcQjmF6+iFY7gkI+jUZlDoUjDuivYW7+MprtaZTaCZTKEUxMdFApf4Ja5TE6zY+QThAjzAPBLpqNMv74j38H21sP8e67b2FzI43ZmRmR4GLlx5ZUxzl4/vkbmJoex+PN20gmXTSaZdRqBUxOj2O7+QjZnIdzCzM4P/8K2rVJ3PmkhfHcBZw7N49m5ADpXE4WQ3vbrCB7FoXidRl4uTEaZT6AE/0MR/nbWF59iHZ7H6XSPfjNI5nwH29sIzvfxuyij0h9FV5kBcnITVSLxiSy0cjj9u1P8f7772Nx9nn8wX/ynyEVP4dy8Ra8RAR+8j3k2+8iO8kNiodmbQLtxhKC0iVsbDzG9WsXkUw3kE5HMTn9Nja31/Bo6wEebT9GsVTFpUsvY2bqJaQS89jfXEWrmUTHn8XBHpCkfQXzEkwd+b7IcjluGX5kH7fv/RDNZhW16iFmphawvLSKqJNDs7IANK+jSb11Dkq3iVZQhhd3ZAMViXChEkfQ5k+jTRqN1LkNh8+FCzfFzGdwYubCl8kSL4F2s41YwE1FTExACZJxbq7XAsTdKCrlGmT/02nAczvw3Cqq1SL29u/j3t2PcXCwi07lTUxPTQm12HNpagr4bcpUufiH/+AfY27xFrZ3yMxIo9WOw016aCU6GIs3Ab+O22//GSqlz7C61Eaj/jE6EQcXrtzChUv/McbHV7B/cBHvfPwAmallNPKLaDUCpJJZxBI+qvUKHAq3+ARtokJRjHptdNwjOJTw+gJM0E9Kzg2Lhmf9zs8CgAwuVLrJmCEX9ssMgNjJLJNAOjsAwup0vgaTxscl5gerVY9bDIUrm+5MOnieUTPnUwEDv2IAyKi2GVUxM4rL80sJgAxEMjt+2Atp7Sd6jyf1L7N5UzNywAuBB7MA740fStfIWpCyi10AxFSPEnTWVzH5Y/PVbtKTk1FDKpVNQobzkLImjKQRJRR7SUZONpQf6h3Tfu6j4uYoAGTif/2vJHnSphF4q442E1C5nDBm614Kyek5zMwvIh/JScVkpdlBuU6gv46OSC81UC/mBQCpVMpotqpdAETm4VDqQJgLAwAIExUEQMZyWSkmcLoACE3e2aAtKSow8cYLhdSMfrIk3sIqXsP+YVLJERq7ACBj05hdvSoAyEdrOzgqFBGLOkgmErLpfbh232iwZzwgaKFQOEK7VTHGpu2GyKd2ARDKrXZMgtVsDEx/ILDNduV6gWsMuVeCMExQiwm6SQATEOHGI+YSABkTFgJZgdzMSRIkQukYH6uXVrF6YTX0ADEMELaRyIaFElHq16FjmsdVFoUNNBpAIDSItTrIqP7B+9KqL0nohNWZ2leNnIupINQEDN8jeEb5lldffVUSJ5RgIQCyv7/fx1Lhd3gONSdnv1YARP03BseiABWh1rdeR//YsTWlTTLD3hDquDdJByOPZFcba0WksiQ0mfvcc8/h4sXL8Mi03tnB3Xt3wu92kEpRppRSCcZjgska3VTyngyzwTe60fT/aRrgx2+2JXGu16fXZCc4JFkZMnxUdortrdJX9rypTMzBzaseT69JjaW1//B49EJ55ZVX5FmyPz3cWMfbH34gY2p2dlbu0QAgRrKt1TKsLvZVroFpnFw8KkqC0QAgmswxiVHaxJChr8krXU/Z84p9//pMVX5IkzXdCmEpTlJAzHjeKPtG71OftVbz6zhRrwueW4/HCmMCIC+88AK+/OUvS5/MZnPyj9fFY5MFU68b1hK/q/3QiRgQQsCpdBq5sZxI0/08X3p83osAIBX6Vy52xycTiz/5yev4zne+3QVATL9iQILEDI5LXadpn1DpPL5nWAiUzzOANfsCARCt5Lafmcq98DsEtgiA8Fh2G/M9bWvt44Pn1zaykzgu2U/hdxWo4E+2PxlljLUGAHkkz499l/r0vE71PeJ1sNqcP9PZlLSB3rOei/+v/UaBMx07djyz1wp6DPvZ2uvMYYmj4/oBP89743UoU0fBKt4bmQcKQPGzyi7TfqvPhExL9ou4G8PNGzfwrW99S54324B7TF730tISqlWjva/zDJ+PSIKxEPP2HQFB+B0msoWZxf/CgoPBZ6jPUua9UNpuVLvo32X+V7zCYkcMfu+0ez0x7R4iyzrY5nyGymxiPOY9sj/96Z/+qcy9bB+ygqJt428gnizNpoD3nL+Y8Lcr0JXpxPbj2Pvggw+E5cC2FrkoWZEFaA8pjrPvTRO9GovtcaDt3T/fPcnss+cPe4zac4M9V+rfo4E41jyxb7OvT48tJuics3wf3/jGN3Djxg25T3vMExwphSbonDMYCzUmf/TxxwKA0AtMAAsL3ZJ7po6htS4k0M58tII5Og/Yn1GgXNcfOn/Y/dRug9P0qdN8xhzTADjybEJwUMF5idXRnnl7d11/LABigGl7L6LXbq+B7D6hz3qwbSRGcS9BACYs0JHv+Qawt/safxewOhGH45p5jQLtqjSvrM2bz9yQfFXcJROIMnJNHGzvyTNemJ8Wxsed25/BbxwZqTSu07kfkTWxWRuLRy73TZEAgdOTwBoVH/V5KsgzmOjvfo/rcHr+Sic3AER/TA4Lfix2sBkPvTPL58O9m7RRCM6xeIoFDjYAQg8QWfdQek3UL3oM9B4AIjsCOUFLjOBFFwCu+KJ0EO2wf4espVBBI4h4Ii8mftb0xut04HUaApLFo8BUxpM4dDHaBCOzPZ8NAkN8T/cDdv8Z3OvqGqi39+yxw+34Pix+DHtu4us8oojz4L/4X0Y96l/I33+hAMgz0W+CBUt8OFubn2Bt7Q7OzXm4tDqHmakc/uyf//d45pkVARNWL+YwPjWPUuJbeO2H30YmFcMPv/0v4AQNxCMNjCVZvdVGtVFAKufi4pUVXL25govX5tB29+GXY7TBxLs/+gDvvXkX1y+nkUg2cfXGJWQm00iMreDh+ibqfg71nRYON/MoBhnE0nFceu4a5i7W8HD9E5QbH2BubhYXL1xEp/2buHuHSfcVJMb+GJ6XRru+j3rlIfKHG2jWX8OVKxNIpg4wNxPDJx99hFx6Gn47gXNzy6gcXsHb77yN/f09/MZvfBWffvoxtjbvY3omg6XleeTGfBSKe2j5XNjcR7UWYGbpW5iei+KosIWZWS5qXQGRVlbm0Ww3kMp5mBw/h2KhCqczAwTPoV57FZ3gCPV6AQf778ONbYmE0sTUEba3NuC3q6iVOOCjmJ2+iJWLs9h4/EAWQFPTWaSzUYxN55HOxpAeLyAWzSB/VML6J5NIxBYxP/USag618SittYhU4iYS8Xkc7S3Dc1NIp3I4LLyORnsX0cRrKNV/Cid2hEvjf4pGq4Cdg/vYK9zF4tI5TM5SKmscVMTwm8to1GKIOZNIpxdRqVbgeKwOrCCR8BCJllCu7mByKopK5YEADAf7m8gkx7G8vAqnk4PjX0fUfxGtoIRGqw4n3kIjIOsngN9JAgIuJFEtj1NmD+hkEUVNKmmDSAKdCCl7Lnw/9PMgVTnKypsWYn5JNnRMOpX9adnctpoNuJQBQweJONBqMvHDirGmfCeb9VAsHqFcKiJafkMWrNw4ZjOTqNe5gYii3qAG7BRuvvA7mJhcQKnKqs0k3ISHmtOA39iR/v/gk3+NtXuvIe3tYW7uABcunAOcA1SbVanqiXgJ1Fu3UKm9iMmxS0jE06BDOpFqVlTE3Xm0W0lUqwnU20nZxHQcHy0xnT17EvysEez0C42zHrn3+acDQEKZFWt2POlafw2A9AMgOnH+MgIgx1igPLHR0p5mJxnt3vo0AMzo3i7aP0PfPu48w/qubrqHHexpAJBO9GQ67uC5bBmW07TZcQyQUW3Gy7Jlf+3Fn13Not+XzShlNHUBJ6CDedf8NCtm834PAOF2rrfw7cVOVqPKZwcAEPls1CTx+SqHDJDuIpRkEcouhnKL4nFBk+cAaOtCX5bXuoKn5OLPDwCZ+t/+a/Fp4Aa+LgyQDiLZjCQ2G/EUEmSAzC0g7+SkUpoMkEqdQHwdHSmUaKBB8IMgSLWCOiUXhQHSn+wVrXl6gIQSWGSA9AMgMal+kgpmmukSAAGlTk31akeYimwDIzvCl6v5FQFLwiouZYCMTWNm5SpWLlzAh2s7yAsAEu0CIGsCgMSQTceFZVso5AUAobFyu1mHT48HbnbJAOkCIMZAXAyVuwAICyYCYYDw1QNAyAAxAAjZPLJRJgCSVQAkKpXrrIg0AEiA8xfOY2V1RRJUXC/cvXtXEluDAAiPpZsgrWxWFkWvz7L9n5Sr648RukHuSUdJ2YnlOcPziAyMGN+3QgZIz8OCz5DeH2SAMLnEZOWjR4+6AEhf8tgCQHg8U7ltZNFsJoDGWDthZI/bwY2djFYZHr0+p0CHflaTiHYSnudRHwz9OxMEZAZcunhFqrH5HG7f+Tyssm8J+GHM6I0MBism+TLPwzEAmh+axbMaMDCSN16UxSa9mDKYyNL749+14pV/04SH/dzkXCIJZY6n7TSYFOLn2JcUiNCNMgErMh8UAGFh2DsffdgPgPDQwlqKSdGWiYgRtFu+7BdK+VJXoqdXRGOSKhGCxCH4pvep16jJZpuZou2nCTD7mUnimtIhYaJDE9ns7z1deFPhyvcUANH3BgEQfoZG81NTU/jSl74k/ZbXQvCDjAMFBYxUFyti6T/y7x8A8sYbb+C73/2bLoNDnn1YNS4yJ6Gfh7Y331fTW2WA8F7JAOF76gFyEgCiDJAvHgDZkOfRD4CYVBPvQwGQREqZL/2JMB0bmrgcBEJVtstO7p8EgNhjrweC2sUN/QkmPacCUXayj8+GrA0+Ox3rwwAQHoPj7ywACPs770tjC5/1p59+JgAInz/bTp671Fn01kR2Mq27gAnjjf3/vTnH/FW/Z8dxk3Q0zE5htVisD31PY0yP5GFnLQ2QM2z9O/g3fdZsZ7YVpa2YvP2TP/mTLgBCD5hEJHYiAMJr4vykgBUBkA8//FAAEIL8KhsnAMhQOrWJm2EADVmL4b0IC8awIUyOvdc2Zp1hAAtlcMnSM/TDE3Yj41I4V9vzY9+5wjei4gsb/o8Uv1kv6/+5bhP2WDinEVy78eyziHuetJXEkBjzH01hArIvKQCiYKoNgDjh/ChJ8ZCNoDLS3bmgzSp8wyi1QXBZT4WFC9qXeG06LvXn4L5n2LphsL/a8+2o97ptanq1uRZhSBn/I12z/LsCQPT+9T51L6f7Gd63XMMJAIi9huDzcuMeop6Z13oAiGFI8rkTAOH8mPAIgEQFANnf3kOmDwD5HH6DDJAvDgAx+ysDgJgxH+7FLL9BpZKZWGsz9sIhqLmecDDwE4a5QA8Q1wAgvoODkAGyla+a9f4AAySMdF26chcAEVbEcADEsFDN3uU0AMilS5dwKdbqAiA63wwDQOw+YccCXdfq+3axT3cPGsYZexwdl2fojh3uFUYAIPu/BkB6YeVc9AVEowkJGp5TRjabRDLagIsmUokY7n72Azy4/yGmp1grvIf9gyKWrv0DLC2O49t//a+x/eAt+dze1hoipGNzoHLf4fiYmBrD5EwGc0sTKDa2sTB+AcuLK7jz9m3c/fQT5NIR5CaY2E8hM51EJ34O2bFp7OVjyO/sYyKbw+TSM2iSZhR3kciWUSjsYmKsIoXLD+4/RLGwjGhsBhMTz6LuLYtZ9UR6FpX8HvIHNKjeRsw9QAd34Xl5zM3Oo5r3UCunsbtdwV5+E48fbyGTzolGOI3GxLg7pFJHoz5WVpZwfvkc3nzjx4DjYfnaN3Dr+UuYmR1DvvIhNrfuoFDegBen7nBLJt+5mfPIZsbQbkUxPnUVjdYc6pUKHq2vY2vjAXIZH1OTGSTiVTxce4j9/QKmJljhlUUsOobVCzNw3Q7effd9MTY/vzIPP7KN1QsLiKdJja0ZClxpHqU8R/YkJs4nsb9fQaf5HGL4EmLRRZSLM0hnHFRqm9ja/WsEQQF+513MzzMyVdHafwWH+S24SR/RRAm5sQwc18fuXgFHR3lMTS3LNc3NL+DcwgIePHyIsck52dRUq0yacLNVhBvzkc1Qb7mBRq2OidwcZqbnEcU4stkFdIKcof3CgZvI4aDQlL5UFEP7FPwgjXYwJUE96CRDPJcJjISAH50I6cekgLNkswEHJaH3pd0C3FgbfruMQtVoGcsGOGggkYzDcXzsbNP0MwGXWrakeSKCx482sbn5GJ3yGzJRkSrabPq4c+cekskcom4W8XgayewiFs5fRG58Dg/X9+DGoyjXdtBsPEIi3kG9/D7qpV3kUgG+8bWXROZsf38TD9Y/Rzzhwo9UkJu6iGorg3gihaWF83CdlNzz1OQc/NY0mu0YytUYqvUJRKMERzJot6YQdOInzf8/8/sngQpnOcGoY4lh8LAF6DEHd3xDVrSDvb1hH/ZV+gCd9RV7Coxp1AQ06u8i4jbi/m2KtU6inIyjT8EAobfP2V8jJLBGUJa7JSm6mQop2sef19Dlh71GtZnTNVZ48lujvjOq/x23YDjNYqLvCp7SA2RU+wwDAPjZLwoAeTrQ6GxAS4wLY2tzbrf5KAYMvZG6izn51QZBLADEAkfMQlf/hd9n0iCsthIARBa5IVNA6t9MApGvSuon8rO7+BQAhNXh5qgEPkxREhfL+oQGABAyQEg5H/Ia2T9HeICc+xf/zFR5d3w02k1Z0HaSSWOKGE8jPjGDydl5lN0xA4A0DAOEbA40mwYAKeVRLRZQqlVQYdGBRduX6wlM1XazQdmahnheKAAyKwyQDBJeDFG/JXO+S+mWgJtiSlQaWayO0N5FNKrbc2MqrSAbNwMKtJ24tF8sRwbIlT4GCA3HU8mkrB/XH96X5G4mQ0aIAUD8tmGAGADESGC1+DsBEHpMhAkYAm0CgFCKizrvFgOEMhiGAdIDQCBV4xC5iHQ2J0yJaMQAICL9Ehp7LiwvYHllWZ6HMA/u3pXKXJv10ZX9EVkfozGvevz9CauePMBgn7D/X5PGg5XPPLY8C26YQ/NtPgeTEDcV4AogsGKUjAL+ZBUtKz/39vb65IP4WR5P74Xtwf6kAIgm+7QCVhMmdqLSHje9eaw7gocyQPh9TRTYmz9+axAAUcCADJDV1UtwY65IYN29a0zQjZE7k4n05zH+H3p8Ho/nYcKtVmPltVnfUzJKqrxjXrf/2BtPTYJKPI4a+RF9PgZ86oFT/P//n733/o00y7LETnjLCEYEvctMZjJtZWVVdXV1dXe1nRntWGlnVxqZFSDzDwgSIGB/EqA/YDUr/bbASpDDAoKEmd3RoFezPd1V1W66y1dmpU+6ZNKTwfDeCOe+70Y8fhlBMntqu0urDoAgGRGfee9777777rnnXMPS8Yi0lh1AdWdl2/aP96lSY2wz/ddbt27Judn/W7s7eLS2KucbHx+TMacMEF6Pkh8mQkcApCW1fsqFsiNdZuakCTqZe6Vsbqfdt3naXu1zZRS4++GY3JTFQqq3miJjq8crQGRLZtgBXg3Oyxx1+k+DogYA8WNsbFwYIASC+F4iMSpZzvybfWWAsS8uAPL+++/hBz/4awlg9wKCwoBydN4dAMRmD2gmO9vGOc3PbABEi5nrWNYxZDNA3BJY/K7Wa/jXywAxAAjl26ampuT5sDgy71EBEGE3hAM92aLnbUR/wdR7tceUzkFttw2AnObDuZM8bBvrns/8rtsn4TwkAGIDUNrv+gy1PZx/29vbZ2aAyBLsBMp5Xdqjhw8fCQDC66odIwOECYM9i+oKbtl9oEFmN0hit1trTNj96bbv7nPaz0w/09+9eh+Wo2/bFj1WWVu0A8JWKxRkbfqTP/kTAet5DwGvD2GvKQR9EgPEDsjzWlyXCYB8+OGH8reyJikdqgXZ7ft2t0HvcVCGu+49jb98HIiy96W23XeDdIPGqTwrMvUcH9Vtd+0+V8ah9FEggLfeegvXrl2Tvw3jry1jlKAZ+5bvM65hGHOGTXb33j386Mc/PjMDhLJaTGpW/8peE22wg+8TcPo8AZCBTvRAx5rgVAdtJsU44PuvAgDpgRxO0ovtD/U+IxjGgP8ABog9Vvh9BUCUAULJd+NfG6lEvm5cvYbxsTGEg9EeA4QACGXOZqfG4PO0hQHSEgmszw8AsdfzYfODyUIBj0u23dov98e/qeNoXn0w3H60Zh4QjDQASBMEQLyodbzIFmvY3tnFTq5q6g15yADpS2D1z+skETnXYGqawPJdI4HFl5cSutK37GcDRHe8QXBK8hUKGFa1mwFCAEQZIPaa7N7PD9vz2X1or+WD5r/aF/faf9r8GBZz2vuNBFa/62YyX5UAQatZgbdZRDDgRczXRTzoQTF3iHZ1DT/96f+DkZEa1tY/kNpZzc4SvvrmyxgfT6JaXMenn3yIh/duG93lLpBOj0mgmNlY+wdbCEaDCMQ8WEhfwlhqDN6SB89W7+Pc3CSu3kzCE/QiW81h47CLV157E3cf57H85DYuLs7jyq2v4ahYwoOVVTQaOcleapV3UcoVUC1XEY1eRHJ0BpmJS6iPdBGOxLEw/jrWHz/D1tMdfO2rI9g//BQe3wPcvvM+4vEgavkoGuUJpJPn0U18iIX5RdRrHXzw3n1UKw10GxFMTpzD3/97f4LtzT2888474txRD+76Sy9jdGYJHm8LlWoRy8/+Cv5gHm3PBsbGvbKJzx4UMTUxh5npOWSP9qV9D1cfY3cjj52tGiLeAC6en8Pc7Bxq5RKOcgUsr2wgHB7F3Nw5zM1dxthYCIU8N6pBVColKdY4kqKRBMq1HdEE39jYQ+HIh3YzAKrvRSY8SCQyGAn8ETzNNzGefgW1egLVxgYeLv8QwcjfYG9vBYl4FlcunsPe7jaqB7fQ8dQRTwZQLD/F3sE2vIEm5uence78PA6OttDqVLG4NA9/iFmlLZSrQRQLVYyMJBENR7H5bAOVYgGVUg7jYxNShDzoTUgfeDGKYKSNrq+IfI5WJQB4J7B/6Eex1MbswtfQEEZEAh7/GLzeAJqsCdIKCMDT7kTRpUSWJwyPl9pbbZHHikcqKOR2kIoeIpUK4fBgDYVSVxb7cMSPTrchutDUPX/06BHi8QQqJep+tzE5voB8roR33vkRUtEVcTrpTJFiWyxSmiuKRsuDdGYcc+ev4cLFK/AGovjeX72NUMgDT2cfwC6arQLCoT0kYnFMj00gET6HrWfbqJVb8AXqSI7GcJh/gMxMFLGMF9ERYH5uHqFADBvrFayubGFi/FU0WgFUm37Aex6ZzCxi0ctoNa+h3U6eZuP+1p9/UQEQDwEQi4qqxt92CN2Nb75opWVuEH8VAIjHlDQf9HJvVnQBJN3yBTEjtFX/3rUJOfkZ/+1rgJw2hk7aoA77zNe29GFdHXfa9dz9/Mtcf/gx1Bof/CxPc3ZeZLJ+3gDIsPa8OADSD96etZ/JABHY2VXfg//bwQa7/yj3oE4/g3tmv2+y3Y8xQJwaIOZTfcmWwfxj19IRAMQwFTS1r9MdzgAR55r5zZLpZ2jSAoA4bAexScdkChlwpEM9uBj9iwIgU//Tfyn900IbjTbZCkCbm0wG8cNxAUCS6TEUA2RONp8DQBh0qhfzqBbzKBEA6ZrAuAYcJW7qZGYLA6RRE2Aj5DVSLW4AhM9LARAyKdE1gVQCIEZ3XBAjeY8AiPQ062NIRiR1fMnoMBJY4+cMAHJnbRc5yjX4fbKJo9xUHwDh91s9AEQyieuGAWIDIJJ5JpJVXmEa/bIASDxhGCABr9G8ZzCWmzqeTwEQBlUUABF5MqdYK7//IgDIMZ1vayIdC1J5vceKH9vzjddTfX8ewwCHSrgo44R+DQPqLKpoVIeJAAAgAElEQVTN35QFefr0qQAgPJbPU8eD3r95jxnpzWMMEDdwxu8pe0Hvyx1Q0v/J5jFMFRM40kCBvfHTgIWeSwEQ/tZAAdtDBsjC/HnJ/t/b38PKyrLcB8UNhAHiJwBiGAhag0GBEAaFWDvCrLkcuKYmQ61kMu31OmqX7PvUvhI744AdWhxa5gWZJE7R9IDf+JP6o0Wv7U2vPj/tQwWZOKYI8vB+ON5Xn67j47ufSbcMAkCYcCUzkLr4TAsqFlEqlCQzVJhvUrCeGbJmXvp81JLvy9/peLM33hq8sften5V+pgFgfygAj1XHwUj0mkxcm0micl8KgOi5xX4444Lfj0ZiErR76aWXBAjiZwRAOH71GZigaOsLK4H1wQfv44c//IHMHztw2um2TaHbAQwQ9hnbZzNA9HiOHxsA0b7TOch+M/VbmHVs5K9sYPZfvwTWhjDGyAAhAMJ7GSSBFQizfkBfj98OHLsBRR1vEtiU+a1MruNMLbftcfskdpBS1z0N9NsBfwWUNRBp++V8DpStUkklvSf7t9qPFwVApGYTs+y73Z7M2ePHT/DkybLMf81mtwEQt50VN+eEOns6x+21xSjUGHtst0P72Uiqmfos9vnVTuh70k+ubGPbltjH8lzcYytopAA7WW+///u/L5ntHOuRYOhMAAivo+sv28HEU0pT3r9/X/7WZ0jpUCaR2GNl0D3atXPsdto2SnwLqYdhWH66ZgwadwrQuD9z/0/fWNgmx+RXjyf/8TrimzjyePz/ypUrMi71OWmSAO+RwBL7kkXQGROhfeH7d+/exY9+8hNhgtoSWL3+sCSw5DlxbDpjwD3X3L7K5ymBdVqfHftc2DnHAZC+X2Pqo9nP++QaIGeTwNIxoX6L2i97nZR7cKL48jlr6vA9RwJLx44GzcVPoNys1FnxSs1bOZ9Ivxu/vQeAhKIiZSUMkG3Wtu0DIE+ePEKr6tQAOUkCiwos3n4NkGF9rjbUvl/3/JCxy+RmMjWOaVrRNrkT5vr1Xdxmyz6WLBEDgDDV2Q+vz4c6a4CUatjZ3cP2UeWXBEC68HfMvu9kCSwgaAEgnk57oASWe16cZIuH2VK+b6/rdv/qOqlj7rTz956jxbLR93iu3wAg1kivB15DKOjHCGuAUFqhUkXMA4wEPTja38Gnv/gLhEJ13Lnzfays/gwTYymkfFEUSnvwB0xBye98+zWEQxHs75Zx5/Zd1EpdxGIJnDt3HkeHe/AGW8jX1uCt+BCPjGAhOYuRSBtvfvkWnu3/AunpDCYvTGGnHMK9h6vYPQoiPvINjI29jMPmbWGRpCbC6JbTKGbrSHVeQi1fxo/ffheFzg9w8/UZlHEfu7UYMplppOKTaJbayO4d4frSBVQrRygVdlAsbEvGFEH85SfbiMVC2Dkq4vz5GXjgR7nUwv7+Ic7NLMnmgZutK0uXcPnKJZQrBdy9/QnqrQp2qmuYnbqOu3eWce/Be7h6YwJvfesCwpE6tja3MJ48D79TxDue2hPppMPDDtYflvDowSp8rQmcn1+SGhnbe49QrB5gbjGNSKbtMDBamEiOwi80uJps6FZWHqLeqODa9RvI5erwIYFuJ4DsXgC3P32Ies2H1PQUPN4Qzp17DanMeTSaHmwfbKPTLWJl9RMcbN5Bt93EdCqFS+cuIZVMoxFkLYwjPLi/j1adm4og1leoI97FhQvj6KCKXKGExaUIrt1kQbgItvaC2FjbxtUr15BKjOHhg7uSJbqwMIZzC3No1qookJ4GAiFR1Jo7qDQ20GlewMT4EgKeN7C7O45WaxS+wOtodcNodqNo+h2028uw0x683jrgS8DjDaMLIrE0nE0EfUXEI/uoVHbh734Cr6eESnkTM9NV7OxsCWOm1arhgEVLfH6srmxibmYRX3r176BUrKOYo15oGevrWyhtpTA2lka9UcXuzgbKlRJKlRxGUgnceuUVvPLGl/EXf/k9HOTyGJ+aho/av598hI63KRqKsUwTpdo+EChi8bofly4tilSHp53Ek0frqBVG8Prrl4BuFtHEDiYmxmQDdLgbxe5OGbl8Ap5AGN5wFNHY65iaXEIi9nUUG0nUKfk14GU7Hi/kKHxO5xpmgIcFU/82DBBdMGwnftj1fwOA9J1oe6E9ebx8MQEQ1vYZBADZzsBZx/5JDsOwz4YecwIDZFg/D3IW3U7T85uiwa076VydIRJYJ7X/lwJAXlACjAwQhud0TNoZ7QxYHpe3MgGxVqfVA0DIuDBJPApc8H/VTO5LYJl2KvVanW671oJzfI8FYjKk9FUIH2eA8JabPcYENyCURJABICwQcUhtiT5uAaT49+cDgKT+yX9hClWrzr7Phw41HXn9aBKh1BjiyRTy3rgEvEo1SmA10KjVRQKLxZhZBJ0ASLFWQdFrir6azaHZUFH/lvVDmmSA1GvCAAl6jdTCZCqO0ZE4QkEfvO2GbGwClOIgtb/dhK/DnCoSZgMWKGTWLB+BIEf+yBRB96HlZ6IDEGQNEAIg5y7g9tqO1AAJkfHhZHmzBogwQEQCqy0ASKdVFRkvFj6X4uUigVUzRdCdGiAGhDFJOMIAoeavSGCZscD6XAIeWQyQjkhmGQYIpXaY5e/3GvCDslxSXLrTxdy5ecwvLMAf8PcksIRt2mpL0VR+jwwaYe9JIVEDEHCD2iAzWoucOtmjvXnnFJHuFeG2pj37r88yMG3rBe2kmLgWYDVF1TUQokEhsgXYHmbS814ZFCIAwt8KgOim6iQGiAbB1Pbyt27aB9kW93t8hnY2rL2RtgPq9iaN16SfpEF0zY5mUPzcwiJYK4KSJ0+WH/UAEDJAuGluEiBrEsCpOPVBjD40g0JkZ5h7N7JYBE06jT5j66S10l571A7bjAkNGjYb/XomgzL9tP/cRa0555hoxeelNQE2d3bwYOWJI4FliqALoEiPWGq+MNPezK9OqyMASDFf7BVBJznDjBkT2FEAxO53DUjaIJc+IwVx3IEdbTczv5lhzf818K7ghwgUOkFCnkcDrRrUtceJXpvgEQEQatsTBOF3ksmUtFvHHM9Vr5tC9Pxc58QXpQYIAZC33/6hACA6v2in+Kx4zwqA6Ge8f62/Y0A0AgiGgSW21GEGKAPBBo/cDBAFQFSaT8E37St7fGvw2x3I1LF91hogT5+SAXJ6DRAyQFhA3j2W+L8NGCqYYAfntR/02GF+i9tr0nFu2xb7O9p2DWDqdfhbxyuBiPn5ecO+csbbaTVAgn7WALl2hhogBmBXEIv3sbKyKgwQ2iuVkyN41qvX4EgtceKb+KglJyPB3n4LbYknu90m6O4E2SWxw6wtfDG4b0CzgIxZR4bfsDz1mj0dfxOg9TEz0+jVHP9Oj0lu1kWpR1Gry7qtY1dB31AoLN8Jssiow0A8iQGiY1rZaXxOZDlyfdOEABlbfh/8QapHuIvC20k5pri9FD6XDuy3w4DlUoq896xMAoMy24//1hoSOo9O26/zOWhSz0n+vb0O81mx36QAuuPT2f1AoIn/SxH0WExsswAgDgOEAAgDytomtffuGiCy/jpypqftb/is1I7ba4k97nid0/rDPYdP/V8KrzsAyBAJLO1X+f051ACxbbfaKxvw6vlpDgBi5FSd4u5t43/zxXWbfpzMIfqcZPQGTL0u+Ax7RBKfZP3o4MbVqxgfG0ckHOsBIPtbu/KMyQDxezt48vgRmtVDUwT9VADErDEnvXivBLjNGDHJTPYezjCihKYiRTbc/l/PHqm0ldj75yWw9B70eMbvzbEeNOAXwI6/c+UGdvf2LQCEehmn1wDpM0C6CDgyoD0ARBQGHAksZYB0CYCYMU0GyPMASB0RJ9Hu+Tb32+dmFLrXIh0/dvttO2D73caGnZ4aK3bPAVX78808p+3/7E9Pe+S/0s9/rTVAkuNvCQWz3aSeGbPbO4iyOE69gE6ziqnRFn72s3+FDz/4PtqtfUTCflRzG5idHYfH28HEJCUSQni6voFW3Yu11XX4EcbkxDQmJ6fw+OF9jKQC6AaK8FR8mBybRKjpxcvXzyM5EkK2dB91NDA6k4IvNYNfvP8RfNFpdD1LePXVfwuekR10PQ00UUZuO4xyvo1E5yZGo0nUKzU8Pfg/ER0to+57hP1CEnv7R7gwfwmlo7Jo4U5lMuB+dDyTRK1SEnpqvdZCqVSVhbjSraFS5t/MPkpKcaB0clLunQ647GW9XRxkWUC9LPrvq9vL2Hx2gMmJWSQzwPhkAIuXE4CnhIP9QxSyTaDTQLVaxugYs3NCyGZrCHQzcp3CARf5GJIjKeQKO1i4MI1zF6fwNx/9EKOpJPLFIwQ8XQR9EOmrnd0DFIpHuHnrEvb29uEPjMDTTSCfq2Fvq4H799cQDSdx9aVbyGTGcfPmW2h1wvjww9t476P3kRgN4fKVWSw/eA81BudbTZQLJZAFFk0HceN6BqnUGPZ2Sni6voluJ4xS0RRRvPXKNZQqZTRah7hxcxxPN3Zx/1EFtUpLNvdj6ThGkwl4PC0kkwwcsDBTWWiTpWJZChoGgyx2zr8v4uZLbyASuomj7DiarRFkD8+j64mjjRE0PX4TLPCRhrwBn6+CiakLUgOkWqP+cgQsysVgTad9gFQqKhJU5RIRcAZl3sOdO58IwEU6LYMV4WgY2cMjFApl+DwjogM/mbmIVisIrzeEg6cBQZO5KXnl5VsYSSSwsfUU1F6mEbl+6xVkc0VU6y3s7ucwM5ZGolFEs1vBk5VHyNVW0UYB5y6NYWzaZP1FY6xDE8S9u4+Q3WljaioEdI8QiOXw27/9qsiwHe5wrI1gewfwBBmB6cAfuoBWM4xE5A1UO4totKPokB0jwTafE/8jFZrZYkrFDVHcXKTDuPr0jaPxWozxc/7mwu+YNnGmuV4xaMpgYodXMFruVLEW1J6ZB06GKxc8goKS83ws0Kpn5Dk06Mj7MQuXyE04QTw7p79PzzPBQuPcaw63VzTnDRxmHHx1/mWxGMKNaP0SDJBjtQmGmP3jy41KvfQ6sn83TraGtkb637lzkQCTLn3+bKaZZnEyDpqj1d0rUHc8g6J3hv7DlJtRBohsjNTbN57a0AVN+/i5L7g2Vsc+1+CvM4b6Zx98nWHP66TFnLq4g199SSNeze6LYa00/Tn4bMOciaEuRn+vcuzapptPb/9JjpJ9hwOSN8xccBWQs4+hRvSgl1xzYAdY8lCuAx244vnTiV0Y3tP2AXpJP2uAyL3bG0yuq6yzYIanMwV6v5ttbtjMvOgzQLTznaejbAzndkzf9u2dI1zVy8Lt2RdxdM13fT07ChRdAAjPJBr3Dgji8TjBG5GSMS21hynZIKRTez8nACTzT/8rs7klvMBsKBZpZYFEbphiSQSTGURGko4EFgGQNspVAiCsAdIw8kulPCpkgNRrKPk1GMqghtMA1ebvASBN8T0EABmNYTQRRyjgg7fjACB8Xgy6dloIOOfoeA0AYijkpo9YeFGelthrrhk+tHsAyDgmzl0SAORTAiC5PMKBgAAg3OitqQRWjBJYrGuQQ7tp9NBblDigZFejjlbDqQHirBEaIOU8FPsh9VqOAyCUwJIi8k4NEAFAnAKUZLQqAMINq2T4OzVFFi6cFwCE67vWANHggwYPNIipgQgBQPgMGpSGdUAYK9td54r92bH57ASl+iCICfZq4IjfNW1msXcjUaaf8W8GSOgHMaDOv8kAYRF0/lbpLLVbbgYIJbA0m98OuOpmTDIUrSLoQxcYmffHa864s8C1TXZ/sB2qKa79y/8NA+SCJOrsUQLLAUDIFBIAxMfkF44PspMM2GfqwkBkQapSfNiAAQS2RFZEZFH79tvecNrPxgZxeK92QF+DuBwzBB1sO61BH/u82iY7eMIAKwNWX/3qV3uSTxtbW/j0/t2hAAjnB89FSTBlgJSLZQE/aZxos0ygTn9Tz93MfQ0wq2ya6qdru2QeOUwW/b6CJUZ2rANKYDXb5m8bSNG1ygaAeD5bn929nvEczIQeH58QAOTGjRsyB0dHU7KHUiYPj2NA5otaA0QZIApCaICbICXnHcexHUBSAITt+mUAEPa7mc8cky0Z+24GiNqkXwUAYjNA7BogoUjwmASWjj+222TVG+adHRCybYPdZ2cNotoAyEm+l85XXk+lk2wAhJn2NgCidlbHPK/D+1MGyNkBEGObeB5t++7uHnZ2duVcfF/AGb9X+k5f2hb37+OByef9Rf0+bZ5IQlvzW+0bz6HAmQbdda6656yez8d6ly6Gr32MPmOyGLiO65qi/UYWCMetAEGBIELU+z+DBJbaUV2P1Jap7ZL1sbcvM73nts36no4pd5+q7dPfxo47rIP280WQB4HGJ62PXIfcr0HjW+XQdHwqq8NmnrbaLbH9CoCQAUI/Revo2AAI0+t1TdL1SxzyY0XQaZPNDk6/a9+r9iV/y9pnMYyHff+sc/ekPuvNA7OSnSqBZd/n5wGA6JquDBDtP9sHlc8G1QBhHzkbCBs0EftHUN9v5Cr5LASkkoQwM86uX74iPkI0HBehbErO7xEAicYwOz2OgLeD5SeP0KicDQBpec5WBF3tgNoXt52RZ8oE5dbxwufHbYAp6m7mbH8u9p/z8WMVAJF9GAie+9H0BJGvNLC7f4Dto7Lx5SiB5fg3RgrLjAmV19IaID0AxCmCzm+5JbBk7HsCaDnbo6CAwB0EKLtPBqevi0ysXwSdsXLbntjzSd/Xtdcez4N8THuM2v3m/u4wQOXYvCSQ7Uiiu/cXm//pf3eWqfUr+86vFQCJei4gFuEmN4IAAlJYMh33IX/0DNGwB8FuXqSS3v3B91EhVRw1FKrvSmFucbw9XqRHU1h9soxSjsW5fWhVuTmFMCwa1SrC0ShGMymcn5lEPBpBYX8bS5fmRUM6ORZApVliHWzs1Q7Q6rYRn0ygiwgq1SaqrU002wyKR7G74UN2v43LC/82jrIFpEbT8IZ/jsxkE8nxPRw9m8HWsx2cX5xBsXAkhc0bNR98nijC/jQKh0DAH0LuyGhr0lE7rG9LxlQkFMXFc5fx6OFjtBsdoQ2eO3cOiVRUAImOt4Vqo4ydrX3MpK6h48nhMLsFhA+QGY9j8dIMlq4uSjbl7dv3REKAjvxoOolgoINSYQ/RyAiY4dRucbMSxO7uPtZWtzAxMYmZ6RmsrC7j8uXLItlUKh3g5s1rmJ4ZxyeffoqtnS2RoRKZplIDwUAK7XZA2CCHB0VcvXIdl+evoJAvSPHxifFJqWfy53/xfyOXz2FiclwKlFNW5Mq1JSn2Tke8Va+Ko8ENMjcd1NleXV1DNsuC7XWMJsdw4cKibJq3t3alRkWQjAWvVzbIsXgEly9fRCweRjjaxKNH99DoHCGZ8iIzlsDSlVlUin7sbjWRLz9DNDqOq9fnkBi5gqfrB3i2NotqJYJ06ioyY7PY2dlGG1XMTazA59nBV9/6FuCNSM2QZmMO7XYItdokdnYaKJdbiERCiESpD9hC4eAfY2vrGSplL1LpWbz55lv46c9+gJ/+7PvwBVmbJCvre3pkHK2GVwrDp8aWEA6xyGIGk2NLeO/9D5DNl1CrtwQEW7x4A/V6FwF/HO1mFAe7G/DWnsIfbuDh47s4KD2EL9DF+aVzkpXGdS0eTeHoMC+ZPOFAELOzYWTGOggm13Dp0nlEQwlsPE4iGpzB6uo2MlNNdALPAH8dAV8CX37l76Pe+F1UaxOolCfRalPSK4Q2C797qugEduDxMSDVQbcxBbQi8LSjgLfmGGOG3WmYGQJoSXCEQQiv1JCnnAszHo3hzvtrwtLpNL0IdZNCz/RRggzUWg6IXjTbxAJUnTYzFNpod2zaJF0jI31iEHRG/QOOFAr/1tLEcke9tcmpK4yuhzaFVFFqNTBLh+fi/ODi9mKZ1MMcK/fGx7bsdm0SGwwxWTnOIq0FfeVf3p+/FwPW7BhxEJnhwWAPJa+Ybc0WeNkuJ+PUAUCYsawvUwDPZLQ7V5P/2/6q6RPXYm56m15E32nWP1viBLzYa1jd7JP6bFj8+5dxbE+6zrCWuBf03ua1BxgdP9J2UNznZA7Ui770Ubk3SkPHnwV7nXQvx+5jiMzWiccP2EipIzWsnz1DjhnaJzJUB8NDwzaQXg/ZAH1HcVAbngvMtJX18fydDB9nQzrNOoV77KgjzvfLwQ96oC0PoV1qdk3AVF8mnN/PHCSroP+ZA/k6/dO7T9V3tvra7kEDXD0/n8f/l38otRiY/WkAED9qnPrcGUSTCCRSCMcSaETHJHGgXGujVDU1uMgAUQBEJLAadVQDXkOlZ1anAEsEwJzixLUKmo06Oq0mgh4TfJ6wABAf6waIBBaPaQvTJeQ0ggwQYaVIQfg+A8SAV7RhrDHhQztAJqfDAFm4hPlz5w0DJFdAOOBHPGIAkNUeAMJCjwRA8mg3awYAIfODDBAWvFQAhACbUwDd2anDI6i7KVLaUvaFxQCR2gUsgk6JKwFAjjNABACRGiAm0H/+4iLm5uclYMQkGtYAoY+oASr1hzSTmGOcn6kckB0MMEE5fd5O9pxj520MVQLM9bpk5DI7kNl35liTQWjmEQM8hhkrLBunACjvkwE7AiCUwOLfCoBkswRAjExTbx1yJLzEZ5C6MH0AxJ7X+reCLXaAbJjNUHNhWEdmA8xMXxNE4PXaEtA2hTG1jfTPWevBBPglMzgYElmkmWk+B7J4CYA8dhggxp83ElhGAoj9xvvl8WyT1ACpkKVj2sh+lACEmwSpda2UnaNggQS7FGA1g19AILlHBikNY0izJd02197I2gEjCfx7yUYJSdHar33tazK2+P2nm8/w4Z3b8jclsIQ9wNnbMbJH7Tbr8DBW4pOpxqAppYHJTOJ48PvYJwx0MuGHgZWOSGApCMU2sI81cKiZ7QpwuAOk9vfcAIiOvUHZvwpe2OCKvTZpQIk1dyYnJ2UvcvXqVWkjJbBsBoMJOhnZMfNsTTDyi8QAoQRWv6YOx1oLDE6qnJUNAqqdYFtU599mgPAYBUZkXbKMhAbgDfvIzCUFQPg9DWT/KgAQrQHilsCiFB3vKRzjvrG/dtqAoo4zO8CmY1NtjB1I0nndW3stgNlth/Q6OsZO8ittAETnK+9/dna2B4AYG2wCktr/OpZfFAAxoeXj/hT33ayvqQwgYT/5+klgtl1x2xg7MOn2T/Ue+ZuMXBYb74FOjh2gP0D/QtY+AXONPFcvqUpO4iRy2dlHlE5y/h92fybw6ZV2qf2zxzNjDxwnvHY0YAp7n8QAUZuiQWc9v90HCipx7vVffcaG05yeLaf/0WNj6IeaoOOs0eaeO1JziX6XsZW0qQaIlnWIiSqsS+ZctMfeGVAzUcRCe+6f880eM1SuZu7PAdlY9JzXKBSKaLaaqFUNE5b9RvCfPl4ul5O+pqwY1xJlhSoAwkQIkXh1kli076QIuiVvyTFu0gPMy+1722Ps18EAMXc2GACRBCf6zT2mrCYYGt/JbhP9WYmNOEzJQXPH3juoLemtPc41bABEPpPi8o5EqzJApIaeqYMhMk+ORJf4In6/+eHGxPktAICTcHDt8mVMkNUTGekDIJu7Er+bIwDi62L5yWM0KgdnYoCcFQDR8dMbJ85cPjYmaCakCPpxC9vvaw2k6L6gv93qRT+sg+kO8kdY2w4A0iIAUm1id88AIOKNMQHrLACISBoz3jK8BojMM09Q9gy0zWSASIKBAiDeLjLxILQGSMyRKdM28pmrndW+0nXLPebMeDPjTtcze29sn9PeP5wFAOF+yK8MEPOQTF91u/gNAGKNzxuTl9GsmyJH3VYTM9OTCPsrCAaKqFUPUMw9xvu/+Ck+fO+nGInHsbK6glqrIrUVWIDJ2+kif5QT6az56RkJ0G8/fYZ6lUW+KdPURqXewPh0Gi9dPo8tUu9aDcnwnp6awMz8GGLJGCKpCLLNEgKhILohL/KHs5gcexm+cAE//tk72NzdwuazKsKhUcRCi1hYmEEsFsH6zv+Fb3zrGgLRLUxMT+H27U9lAzSWzogc0/pKDqtPtpGMz6NWiuL+3YeIhNN4trEpm6jYKI2Rgxu2uWA1US5VZRGJxvy4+eoc5s/NIDYaRrVexEcffoKZ0Ru4eu0SstkDfHqXjAMjI8HNZnI0gRaq6HqL8Phawg6ZyJzDk/vbaDZY0C+J1OiYsBJYkLJcqWBiYhwzs1M4OtoXB5YB6kCwgnQmJpkfsVhcWAXR+Ci6HS/KJQ/2d2sYH5tF9jCAu589wsXzV1HIPRWjd+PGTawsrwoAEoxEcOezTxGOBFGtMrBfw8zsJMLRELa3tlAtBGSTvbi4KEZ0a2sLuzt7ssHIZMakj+j/HO4fyga00awileliZmZaFtZcLo9EMoZ6vYJq/RDhSADRWBe5Qg6z80lcvDSNUiGAp2s1VJrbWF09wte+eRHnzt+CxxvBg3vAs40cZmZuYOnyEh49eYi9wzVMxo/g7eRx7dpbSCZnUW2EUK1HpcaLPzSKViuAw4M8ynk6axGEgnGkIw8lO/P99+/B54thYWERkbgHf/7P/xlGUwHUq/s42N9Fs9aCtxtGJj2Oc1dGkE5PodsNIp8Hbt/+TGS+mq2OYZEEY4iER9Fu+1Eq0ni2kAq3sb75BKVyAeGkF+lMBpeuXkY4msG9ew+QTk1jZmIO6+tPsb25hYWZcaSTYWzs/0uMpqKIxusoHwWQHBnHSGwOoWgHlcYBSs0N2SRdu3EDmfG/h2Yzg1rpGtqtMXTbU2KU6ei0RBqsJKwbAmmeLn9CaHucDbpsBgwY4WORVwIYkqHBzSILnHLTbvjADU8DsUgQ3bYH3abomwBdykTUZUMFLwEUZpby2JCR97CLbcvKpdmtPZei79R3feh6S+h6SiwpZcAAAUXM/XU9fQkaAU4cAIUBnZ6O//H1dGim/dAA9AmUwRcHQLiI9h1bBU2kGxw9XGp3St62BIspsyMtNQsjAQ/LoZGkg34AACAASURBVJTje8CIaSjP1WQ3DYgz9wCQAVVFegwQV3+d9O9vAJBfHQAyyKke+mz+PwqADGojM44FNrDkE1Q+gEFIZ2vVY3zIftuhIw/qnxcFQPSe3OCHYV0xgGgo3UX/ey6wg+wBZpL3eVK/SgBk9J/9N452syOp4/ehJgEKLzwEQEZGEYrG0RmZkISLUpU/ddQqFXQbRou/US6IBFalUUct2M/QMw61UCRkc9yqVR0JrCaCMMHViZTDAGFgt2006v0+A6DQ7ws5Dnbb4xedXtp0zcBSZo0A7XzXYYAQPAslM5hQAGTVMEAogTVCBkjbACB08kdiLPRoAtes+yE1QAQAcX6eA0BMcE02E8SdCYCwfc6mhGCVMkBYVF4yKn0GvCEgEI+POAwQA3z0JbD6AAjPPwgA4fua8T2MAdIffxzVffDBHs/u4CaDb3ZwUDZoTnv6QVROGDNGNAjNv5UB8uqrr0rwjrU/KIFFIMSABX2JTZVc0g2tkZCq9eqa6KZO56M78DZ8TvaZBrqJs4O/PJ8GEfV9eWZOgpICIAoQkAEyPT0rxelZi2XZAUC6WgMkQN16A5Kx3+xMYwmw1VuOVJiRdeB5G5W6E5Bwxo6OIVeQxN6w6ubW7g/dmJZKpV5Qw97Qat/yPApQaSCV3+MzYcbuMQbI9hY+vXdXxnQmkxaQhPOPDGs+M60BwmAcmewMwFaKpnYA69eQKWOCnPTdfFLjkYxsO0tZn4v2Fe9TgTweawMNvZoETmC02WmJpBzboRJYYk8cIE6DxNo3+r8d/LZtfDgUlsQj6ttfunRJ7p17Ju5DtC9NNrP3Cw2AUAKL/aH2iH49nxX7gSDWIACEz2EQA0QBEHn2TtBE55/2s6ljaAAQXldZZ78qAIT3wRogBK8ksa5lgoy8F2O3mwjHjrN4dD5oX9jghwYS3Ww3ey23g429nYeLhatj2w4gDXpP78UGQPSctIMEQFS6jPegmd82A4Tvc/5xDxrw+c4kgcXbZeyFz4n3ZexcxNilhmFdkh3Bmp9GYvHklx38d3/TttGeZtth+ptNhps5YRfcPsm2y/jm8UyMOOXeeB4FVnVc2na0x1wimNAxda3OAoConVe7pUwEBZZFYui0mxvCcBjUJIIGAmi2+mwrDWDqXFVgye176jizx6tk/Q8oLOjudwWq2SexeBwlhyHEdU2YM8GgjKF6o4HsUVbGjtYAURDRZoAwRc8O2MrYoRGh8oMDiksfnqHveOznXQPkpHHXX3fNflnWFasIuq4vfl8fYFAf5vNkgNjgqhuglc/4XAUcYSzGqblG6RVHmWMQAOKRZBcvvAEy5nyiLNUDQJYuSZJENBKHF37DAHEDIMuP0Sh/fgCI+mO6/rr9N31O9Dd83uNF0I0LZSV3iW9l5o+8PP2C6G6f0i99ZpJVKPpPxmcfANnHVrZsajPymszuNTsNZ2gMYIAoAOIwQMQPY3KZU9+RDHa+ekXQHQksBUDIeg/5YAEgdcQELzwO6uvY1H6yARC3PRiULGLvoQetVbbfPszkHgNAXOzzZ79hgPS77VxwFNFoTNDjJw/vgcUt52ejCAULiIRIp9vAypMHyGW3cbC/h0ePnqDa9OHy5SV8/etfx91Pb0uQd3drG1/50uv44P33UStXEQmFDLMiEsbIaAwj6QgiXNyZqUK9YnTx0rVrGBmNoNqsIVfNYf7aJQFA9otZ5PYuIncwgnC8ivc/+jmOSvvodkexuHgVN298WyS41tae4J2/+UeYmQ/ju7+zBE+4hmqtjPWnT1EplfHW19+Ev5vG8uMteDopzE/fwt7uIaplD378o58Iw+GosCoASDqVxDe//jX8+EfvYiyTRDjixcRkBrEkpYko6FDDXnYTAV8IGw/LuHbtKpLJEdz+7L4Uhi+V6ygWisiMpTE6HsLO/gEi8SJm5v043PVgd6Mpm6y5uUnEYyy2GZeC27l8FosXz+O99+7CH2Bh8ZBk6xNkiMa8Uvjq4qVLGBsbB7xR7O0doVYJ4OlqDlOTC2jU0vj+v3obN2+8jr2du1hfX5WMqT/4/T8EqbR37t0VKa7ZuWls7Wxid3dbFkjaZX/Ag3Rs0RiOTkfAq9dee02YHtQgvXDhgmw86jUGH2pIpUZRr5eQLz0Sh+1b3/om7t17iOWVLczPJzE9m8D0zAQyY2F4fHUkElE8enIbtUoU1UoS84sjWFtfRgsVeP0JpNJTSMRfQ7MZRLHowTj7Ox7Gk/U7CNSewdPMYzR5BZNTS2g0Y8gWWvB4SREMYmXlGfb3j/BspYjf+90/xn/0H/zH6JQe4rPP7uG99z7Dxx/fl8Lnf/jv/A6ebjzEO+/+JWKRNu5+dgeRUASdph9vvP4VzCy15VyvvvImtrZKePx4GVvb+6D+bXxkBFvbB/D7Y6hVIbVcKAkSbFdQa5aRzqQQiPswMTWNV7/EWiYRVKsNjCYmEAuP4Cibw+OHj1HKHSIW9OHJ5j9HLObFzLwPm+tZBAMReLsZ1BolXLtxEeFUGXNz00iOhVFrvIZWO4Na8SYatXG0m7OyANDO1xm3QgFQ8KDDTB0f2mQeSHCEGQek7nXh9wRlI8wxyqLyjHkETcxHwBCW1iXmwVqarXpDWB8+bw2BYAuVShEefwcRZht4QwAiqDe44bUi873sZYNi29RDZ4VD11sAvHmgy4xew/Awiw1Tiaz0SwsAkeLEQySFzuIYnbZR0M9fFADRAKge7wYQhP0hP4YBQhCDtk5pmJLvZQV3lUHCL9uOZpPanwOAmz4AcjxrnPfz/3cAZJhqltuxssfG58kAGTbmjkNex7819N4+ZwBkqKN0hs3NsWNPYID0NyUWe0o1dy3dXdvBszPIbYDCawWIzzqX7TLoJx3Ttx/C0erJbxx2fnLsMOHREVS2+kiLoPcc2QEb1+c2vb8kAyT0P/7XTlC9CxaSDoZCqNNyMiiZyCCYSCEQjqIWSkmAqVhpoFipoV6tolOvGQCENUBKBVQoxRTuazSLY+2wQV4IAGF9LsoTii6uec4nASD0ZYiZ049oBUz9khBrgCxcNAyQ1R1kj3IIOzVATgNAWk59BwmWNGomwN1jgFjrklNo8jQAxO/ckzJA6G+ROs6MegkSO4UryQCZnZuTjSmTRNwMED5zlaSwARBlgGigwQRAuCc+vlEcBILwPZthIpszJ+tYAy4SBPQwsGSKoGtgjn8zQYXBM2WAEDBYXV0VnXQFQHSs8vu2ZI8CINomO2CjgQS9H9Om4YbEDlRqkE83h9pG3rdkQDqMG45JBnrs7O+eBNbCBdmvMND4+PFDGftMGqIEFrWlm626AQAcQEg3kQxOEgDh+4bh0pC/o8GISQCzMvLsjan2tdZm0D52Pw/+bwMGg0AiG2ywny3bSsCKwY0333xTACt+TgYIi6DzOGbzhsMMgrOQqvaPSSChjDHlvZj5WzgqSPCQQWiT4Mt5YfqWidr0Ae1702fH/teC2TxKg1oM/Kpkmn2cbPx5QpeUij0+dNyovJYG1jRwr33eM7ySeJWRhKyFhQW5B/rxGjDlbxMUJ2vri8sAeeedt3sACNsmNtap06MAiPalMkDYFzYDhHNPxxTfdwMg9twxz437uC8wABKl/TdPWueUHVRz/23PL/6t9kHn0DAAxG2LbNvrtmP6v9ojtRu2L0IAZ2ZmRp6NAofKlBoGgAT9Pty4dnoNENohms6IU++I98FaVFyPeF2OATJryADRbP2TfBv3vLbbYdtpPxME2gZopt3ntdT+s52UTaINsl9DbTz3kmTbnYIy6DPXNYB9x2sq2KrjmawTXwenAyAEoihPEwj0xpPaMAXOaC8YDCRAPOz14vtJI2xsg7kKHrP/dZzagVH3c7CfhTBAnNdJexW2hXad5+Lz4TNjO7mu8TnSrvA71XpN1nieSxkgutbYDBDWbtK5pECU1gDRcS0JCGdgifMZ8vq6bg4K7Oq6cJb+1vs6aazLGuUkVSkAQnlUe235dQAgAgo6vhsBEIJKvE+yGYzf3XIksAxrSEFLZYAMB0DauLq0ZBgg0REBQGgf9p7tiO8wPzMhDJCV5SdolBkvPb0GyFkYIOxbrt82QG2P7Z49h1dYmMfHcj9Ocdx3cPxFR0Jq0PgnAMIfzvFG1zDSyAQhA2Rnbx9bh6XPDwCxaoB0vWSAmFCWzQAZBoBov9j+o84ntW3aX26bYNsFTfax+0LngT0faO9OezFF188YkuWX6zk2/pN/dNrhv9LPf60SWNcjdyQw6vMEhMWxv7eDubkEotEmJiYSODx4hH/xL/4MsWgAifgIPr29jPHZb2ByYgKXLy0hlz3C40eP0G21sb+9I8Z4amJSgqm72zsG8fd1kJgMIx2LSWbERCKDaDBkiit5fJicnsFhLodIOonJmWmMpEeR376Ap8sdbB9soVQtIxQLIxiLYXJqCtVGFZvbywhF/Lh7/23ER/wIx1ijoYJgyA9v8AD+cBavf+UqZmbCyB3lJeP9/MIt7O9msf7kEMtPnkq9C28zg2g0hNRoHLGIB9VqEel0AJnxEDzeJo5KT6XweSDSQWw0gOmJeWRXZ3CQ3RAwY3NvBfl8HfVGTdgPlDjyeshWqKJYKmJndwvRUArRwJQU6GZG38K5WUxNjaNQzGFmNi1Fzp8sP0SjWUIw5EUsHkIAaYSDScwvTKFUzmNnfwsXLsyj3qhjfHIKnZYf2Wwed+8SwPHiyuUbSIYn8fDBQ8zMzOF3f+/3ZIH87/+HP0U6MwoWoMsVDzA5NYFcbp+q0ZidnUG7mpTN4P7+AR4+fIipqSlDo69ScqIqbIFUKoFwOIjJyXE5NuArSFD9K195Q5giy8vL2NnexfkL8yJL8M1vv4F0ZgQMVmw8W0Y+T6rtPCZmA1heeYKnW08QjYfh9XswN/8yJqdn8fDxMprdPF6+dR2F0iaa2TzKuTxqlSnEopPI5z04yG+h2a7i8vWUFK/86KP7yMSv4NrSm/jtb/wJ5tJfAoHlSgVYW1/He+9/jNfffAn5wi7+7M//N3zy8Y+RTLB+Skfqx/yD//AfYOPoL7D8ZA2JkTGkUuewuraG7e19NDpNpNIp5AsVFApkQ0ThxYiwd0KeJGqNLqq1Br7y1u/j2vUv4fHyNianryIeTyIWY4F3Boq6wiY63P0Yj+7+S5SaP0dmLIRwfBWTkxlsb63D37qB8fRVZFLXMDGfxN7BBkqNR0jNLmIkNQZ/53XUymMoF8eB7jiCQTrCTmFcyao2mawSBPDGelqyAR+zQZuS5SOsDTo7LbM54t8MFoRCPgS6B6g3KkilRhAKksrbQLl6IEXey9USwvFpdLsJ5I5II5mSTN+2LbXkoWPJxYwBf27GOalbDrBh3pf6JB2yS5ThYdD6Pmeaqw31MpvOW7xX6r8PjgKfxYE6qwV/UQCE32+ZmJO8CICozr04Ag7owe/p3/4uacSWnBWzHizKs030MAAJeyPigETPt8R2JGz1jr5k1llb7ybf948b5ojr/Q26wi/zXE5y+E/bsOj13M6Y+7jfACADqEROJ50lu+tYf54CgLgDZLLpcVgAugGyf7sdtN617Il55uF8ugSWfW2aIJ/Um2Kw24vdxjvWlQyQLCJ8TqBfipHLvCVzTfuUQOXxG/y8ABD8H/+tkzHJjLGOOPvVJguIduCPjyKeGsPIaBrd2LgkNZRrTflhDZB2rYpqpYJqIYtKMYdqjZXWIJtUZpOJg84M3UZdgr+VEn2klmw4ArTFAKYzSaSTCQR8HrRrJQSCAYxEjOxOp9FEwGEitBnMZwBZfkwGIYEPqQripyyEw6Dxh9EmcySZwfT5y1g4fwEfPnzq1ADxIR5hUWeumWXJzpcgg5OJyI1tvW4YCfRXJAOT8hPNpgmIOpIkZN7x1Wm0RQaIfUXWhwS4JPLLRIY26k6WdMuRQWIBVgYV+BPyBwQEkaxMkWjq4NLVq5ianpZ18+DgEHfu3JHgAjeg/JxjyGR4G111vlTGplar9hMTRO7AKz63eRk5jmPwwXPyF47Qg0OVF/1xZ2Njsh/baHfriIQjqNaqwjDUQDZ9mNdefe0YAyRfyMszlwAyN5jsJ2ZIOEVeZQNPsduaAdHcIKXa2+eC10PmqZECcQJ4jiQV5ZhUbkuDLQT5+F0NWDIQpwAMAzvhSBg3X3oJ8/Pn4fUSAKEU2WMTdBHWkpEJIwOE70nhYAE1uqKLXiqXJZnHSIg5c5nl15hU40hvPW+PbImy53XQ+xtTPkGTCWjaMdjmus/PcamBQQa4qe9NCSwGNDh+WIvu0/v3JPgtYzPEhBZTh8e0zRRBJwDCAu+UwC3kDADSIQjoaI16PM49ifzp8KLv7o06ryHMEYcxZMsvyHdZH8gBrrTNdiBbApCqM+gCyuzvaRCBTLbESELAD/7w+kzo4vX1PCa4Sd+3r1fP6SBsdSb9EEwV8C8piV6f54v3Y5g3LQHgyuUS5uaYnGQCP3t7e2ANEAIgMgYdiQtT9Nn0u50lzv/pk3NfyP4YxgDR+WyvLTaLxgTwDauP/SP7AUdaTUE5sYuWRMdJ/hqv42ctBgf84v8KSrJvIxGy8zwg24lMd37GQP309LTYGgHful2x12wb74c1QLToMu9FQQd9PhoscgOm9n3+bfxFWcpdASF7bPDcCsTq+/w+758ACOegbfvctZ3Yt/wulR24/7p54wa+853vyHH8Lpl3/M1zUQJRaje0TY0i7Qt+l33LZDcN4htA/UwkBsMuV9PTk/ITy37sBKzLRrvPe5BECalTZdYxKj3QT+BYPOuL9RfPkksjtsoGy7l/IoDaMewQsjvZbs4mBaN4bwR2maBJWXJl4ujztAOzdjBSfT1XEvrQJp016G76V1UPNPHPWc1ddv8seyJHG+BMXa1Ai/E3zL6ftl4D1JzrrNmq9kR9Gn2WNgOk3jTrpN6j9J3DANGsf/FtXBJtA318pwaI3Yd2cNeeT+4+GdRHp/Vb/x4cKVeu5+ITGgDEsAQBAiCakCLrrLzbZx2Yf7kf17pYBC/MOq52yG6v237Y/WcDX2r7WzK+DQNEqrVJwUMDgIiPLMlBpg6Q1OQJBEVhQ7wJf1CAUP5dbxhW3ysv3RCmHRkgQX9Y2rm5uiE25tzcFCIhH1ZXllHObznKNk14yXJnrIK1YiW+4JMkTJH4xVmKoDtM6pZhnUqtNUqiy9gxTD/1p1iXRF+qimHmoTNnntsrHbcaNmPEz/2ZY/cIgLAfyQAp1FrYPzjEZrYkvpxEV4ZIYJkok7lGm8k1UimtCz9ZOBK/MQwQ860+A4R1d1UCS9a9dk347UFvF+lYQJLDF30NqZftHiuDwA4dQwqa6vqnfaf/20Zg0PyRMe2wBe055TYeJuXleR+U59z8TRH0fnf5Nv6UZGKUig2MRFPIHh6i26mjVjtCp1NHKNCWIC7TxA/3j9BBHNHULA73DwSJZIZcPBbD2soqqqWybKozqbQUqySd+egwi2KtgMTkCDwMpieSmBwlABLGV778BlZXVvHxJ58gQ1pXJoVwNILJ2RlsLNfQqoewe1jAs60dlKotzF24iLWn65hfnMe58/NYvHQBO1sbQvebn5/B4WEejx/fx9z5MKKJCo7yG0hlOohGwrhwYQGRMItgG1mgTz7+xNQIyV8V+aZWs4rMaFDknBrNQ4SjbdQbRXR9FXSp5++rSDH37H4JWw/iKFQO8dY3voREuo1KpYRiOYdmw4ODg7KwRA4PCyhXyOiIoV4F2k1m8ASQz+cQCNJ4NHHu/AK+/MZNPH78CPVGFcXyEdLpuEhU+dozKBeAYjmLtfUnqDWKeOMrt2TD0/W0EQnHRbJhdz9P0TrUak34mqOIx0bwpddfF/bH48eP8emdjzCaGsWFxXl0vA1sPF3HweG2ZPGHwl3MjM8KTXJ7e1eM2fb2HorFNsbGU/B4qlJnZXQ0KsXZd3a3xVjMjk8hny9ibW0dyURGrrm9vSPZhqVyBSSsSXA94EODjng7Bg8SmJhhkCGMw/wmVta30GjW8O1v/wEisTjWNzbR7BaQySSxn11H9agIP41aZxK5XBVra3tITYbhD3Rx89UZTI6PmQ17bQozE1dw5dwbEpjgfVWqQDQWFPZGajyO3d11bG0v4+0f/BiXr0wTNxet8+mpKanBsbO9h8ODEq5df90pPlfGxMwESuUiskcFeL1hTEzMYXu7gCuXrwNdFhSt4ShXwtz5N3Bx6RZu3PwqvIERVGsd+ANmc2B0ir3wd3ex+uhtfHrvf0UwVEfXe1eun07FMBJ6GVeW3kS1HMWdB48QT0RlnCXG5zCSSiMevgkPxlCvj6LVHJHiUaJOyEBVkAs8HceOSM5VGiZIRMkZv5/Zo6wV00LA30G7xTlcFbAvnYojlWKGjxd/89P/HYXCERYXFxCOkMlUQKWeQ7FSxcbmJsYmX8XszMvodDJoNqYFDIJnum9ArIIQlJMxkX1WAdXQfAdoB+Bp06XVxVGLEEsKh8h3CIDirZjjPE2pt8KCuoNew5yjswQd3Od7cQDEgyaLIctTIGuDWRYm2Ge0xpQDY77B+IM00XG81HGWIvO998xf5hzOd7ukMzsF/I7d9PGC1rbz3BUw6sVew0Ljw/ryiwyA/DKbY+/Qgt6n96Md8DFO3uDe7G1KrQ1pbxxYwSH7isNU29S5eqF5MbQpxil/4dewdtp1cyxasNlc2FCd6SepTemql9Gb225dfusmhz/n01tzfPMG+PzqwHqw13weAJGgvthyqVRkylqcAIDYTn+/Lc4sfcEaIDM//59NNpvINTVkLS1WjU42QjFEkxnEE6OoBRLyXrnWQqXelDpuBECYAFHJH6BSIABSQ6MDCayqNAulIQiAcONWLhoAJOhnXpnZFM9kRpEeNQBIs1oUx3skGhTgodNoIOCYMFLGFQBhUXEZo6rtx7VAgq7EwLmZ82AkM435pes4f+EiPniwjlyhILVFIkHWbGBgxgTxdE7JJsHJQtOAqgTNm06hd6fQOIMnzLKWTUajjVajKWBPg5skkSMw0g7c+FdqNQkcMNDEHy1OzI1kmLJBBMWkOLbZDF+4fBnjExPyPQZibt++LcFqBUBUdoP3bAMgDETwR7O7TICGmXL9LC4TyO5nY+rmWTPwec5hgTvZeMrcakpgiHIYeg88nptlSmDxuasEFoOWfGlQWTMm+xvZjkhtKgCiQRedgrrh02z+0+wH5ar65zZglB1I1PPYMkn8nM9CM17Z7wyssjA2ARAGu20AhH4DgQcGGuhbS6DXkVdgsLxRb0rf1AQAIXhgVlx5MUoxQDrHbtdJQZvjAdr+8z+tX+w+0OdBX5zMep2n68+e4faDe9J2/gjLRZxAA1qxCLrMLcpEEAApGACkXiNwpfXH+A0FZQimMuu8H3gY1DYdk/rsNQBvgxk8q8CUomVunqk9Rvg8VQrGfZzObQ389rJgvT4pen7+/HkJdvKVTBIAMcFn3hfbJaCa878G9f0+h/XcA0BGHTt02pM4++e8/ukAyAd4910DgChbSP7uELhl8XZT00MzOTn/3ACIBjbZRlvGyp4jajN0HCkAohm7+uxsVpL21Vla7BfWSVjmIV+8J963ACDhiKyLXGMIgPAzBUAMeGdAKmUXSIZ6NHQMALElY9RmafsGBVLte34RX2/QWB+2h3ADILzmIABE39dxrPOF9urZs2eSffvySzfw3e9+V54z239wcCD9QZCIfWdsm5HA0vZzjofDEbFvZl6f4AgNeIjufhkWRAtyb+1IUikAzdMpCKXr7FmuT0vSMt7RmV56T3agUEE7jqM2A44CZBvbxvfy+bywGhQAYZxJEsyc5AZdkwb5xyYIOjwJSG/aHnMnNuSMe4azns9mgJx0XXe/8dkogNUL+BMAKVPq3LDHOJ44X+kb8PXZ3bv48U9+ImNUC2vreQcCIASbW4NrcQ6y9yetKzqe3f6EziH797B+eH6t4hrnrN9SS6wvv8hzsCYYfTm+ev33nHw0ZaoV0JJdfc8/sduoz9OeU7YNVgDEbiddC250jgEgnaYDHBgARNdGqePE7H6RcyIAEhIAhKO35vi4r9x8CelUqgeAcI48W32KYCAoAEg07Mfa6gpKR5vHGCADARAyh18AAOFY4z0qE07XNk3ikKQEa0fpHh/H1D56D/g4GGWOMTaP4AdBEHahAiAsgl6stXBwmBUAhOtMmxobZ6gBQoUMqcliFUEfBICQAdLumrotBKUEAOlQhMsAIKmoX/yTi/5mDwCxbZntC7ljBG5ba4P9bh9pkO1WO2fPj4HfGwKA8LjfACBW74W2/yFGk+O4e2cZ9Qo3fX4cHGRRr7HQMQGLEXTaXpSLNWQPS5hfOIe614vD/X1B7SuliizYDCQtzMzi0cNHiJG+3WLhU2Bhbh6eoA8HpSMK2UnB9OzWLqKhCG5ev4HpySm8/e67uHrtOray+9jc3kZqLINz8zP4nd/+Lv7sX7yDza1DFMtdHJVqYiC8YS9CvCY3qUghHBrBxQvXkYxH8WT5AdLjHRzmH+Pw6CkuXGR9CiKFFSlW/eqrL0sgeGwsKbUxGkffQTIRw8hIGNubDxGNhTA7O4KHjz9GIhnB6Jgf1UZJAA/+jkfTqOxOoFTbx9RMGqFYHs1WDQeHO/B7GegPoZBrY2N9TwoPUroqmy0iHB5Bs1kXI9xqM+jgwezsNFKZKObnZ4XlwQx6OkmUrAp5lrC2nMPWzgrCER9a7RrOL47hypUlNFtlcYy4iP3uH/yhsDduf3oH6egSSkWD/lOnmo5rIhXDUS6LZDKG9EQCCUo4hYDl1RVUqgXMTiXEqWBBLRq4o6McCJ7H4xHER0LCOtna3pR739x6ismxady8+BZSqTTeffdHIr0UCIRwsJ9FtVrHxsYeLl6cE/mwhw8fSLGgUqGF3e08RkZ9Uovkldeu4hfvf4AnK2tYXLwmNS9Y32J98xF293ZQrRUQDYWlnUnMOwAAIABJREFUuFelFECp1EKxVMWla2lUanX89t+5juRIDLlsFlH/eextlVE47ODZ3kNcv3Edo6mMMHBWVpYRSwYxPZ2Wot7LT+5jfn4cM5OjCAX8Akh98G4A7/zwp+i0A2i1A3jjja/g7v17iCUiWLy4iP2DLNbXN/H1r38HP//FZxgdTeO3fueP0GzGsLa2hY7nPFrdKObPvYSxqQtG6zFI59ZITEnSaXMX7eoK3v/kn+Aot45MZhuF3L7UqMkkbqFcpOb4GALhKXz1a2+hWG6i6Q2JEe62RwFPHJ1uDK1WTDYVRKfJBInGgJipE4t6DcgWGigW8+i2GdhpgDJSI/EG4jEPDg83sL19D7MzE3jppUUEAh1hJJXK38ftO59KPZ18YQe5/BEiiRAqdQ+2d/Zx9frfxbVr3wW6M2g3L+Aoy03cVcuCKJjBzak6Sib4oMwQTysIb8tsoszKbtW3kMP5/Q46vpwBT7x1tJssAtqnUw4y+G4nadimaNhmRxwVyy8+SxF0BviaHhZpNw6Tr8t6MgqA9B1FU+PEnN8UquX/1mbGlv7S+iDW594OC60TQHEHdQe/Z7LSmeP9Yq/fACBn3bY9369u52bY+BvkROvZBgWGZIoMeTCDNnh6rpPG+bBR0a9mc/Zxc1o7n+sXAUAG97N+171xOmmPOTz4cXYAxJyDGxATnOf/WbgBEPZOwDDunA2SaM5aRdD7mrN926YPr9emX1IC6/rK95wNHZkOJlOzWCmZopeBMEKxBMLRERQ6QRNoqrdRZdC/Xke3UUOlbACQMhkgZHO2uiJJSiBFbJfXi3arKZlVlVJBWBRCO4cpPD09NorMaBIBFpaul01x0pBf7qXbapkaIMzotACQrkgycfPg2DrJPjMFmQnAsO9GJ2axsHQDs3PzeP/eKvKFIgK+DsJBJ6jpGGUew6KiIv1I5qGjc+0XCrgBnE0xa4cRQrBICkx20KJUo2TNNVHTrEAWCG42JPBUJjDBYqzOs7QDsQHRMiZIYYqMsy+Wrl1DWmqi+QQAuXv3rgT8bIaCBjx1A8SNEz/XIL5ewwRunbHqTAsJoJGlKeu7yeRmm0X2RoG3HgPEZJ3KjwkDweMUrqfvJ89WWE0+AWlYOJyZoKZmxrJkbfMeFADRTGM7oEwgqZ8ZrPV7FLg0oJC9mTvJevQYIFb2uZ2p6z6PBt0YtLEBEAZWFQBRBghrgBiwYxgA4pEsa44DBmsNAKLrsNldd6l3MKCI8nFgY3A2ndv22qDuaRbVna3M52EzQBj4IwPk9oP7EsCKRgmABAcCIBw3ZLcwUCgMENqINhun920YTZyLHCuDQA+7LTYAwvdNke1+IEmPJwDC0OegdUnHIH/bm3R3v9rBg4Df1EHhvoE1QNhHIyNJabc9Pk1NkL5sGe/xiwKAfPghAZB3XABIW+r7KQDC/lQJL2WKsQ3DJLAUSDorAGKDmgqgsC9tYPm08XlWAOTp0w0JUjMBjuwGBl3J0nMDINF4xKwXkv38vDa/Bt/tQONJPs1wP+B4y9yB6GHn5PuDABDaIDcDhFdQW6tXY7tsAOTmjev4rd/6rc8NADk9hC+eTN93tApuu9vsF7ma0894FgCEV20OqEk4bHzJvZikawP+UJufcljNpjBA1A9xAyBcd8kKEwm5f4MAkH6O+skzkn6N+qoc+/QTGnXjF0otKAcsLVfKqDiMMs5Fynqq/SQDhAAIa4HZ0oU8r6xHlDS0pDZlbW5YdTpPMxqnfK7rin7N3is8FzB3ncsd6O3Na4e9QZkXgme2P0MAhEFsndtmhhwHFU1Sn75Hv8xhSlhJXHotG/DQc/K32jPdz2kSi4mCmsLgvet2HQBE9h8dFwAShMfHhCLiIJSeNElD9Tp92TpevnFdaoEpA4Ttfbb2TKSa5mcnEQv7RQa/lD0bAMKk6NNebItK5bkBEB035rnyTs34OW6bTf9Y2Z3WJZ3kMMcU9b4nAAgl3IcDIKwBIrVRTmCAyP0pA+TMAEjIFEvn7m8IAMKY6aVASwAQba8++0HJIPa4ULvmBszc65l7T6ydZrNwh33HGXUDH+3Wbxgg/X5Jl/8p9naPsLdTxFG2gexhDunEBK5fv4aPP/5Yilz7vQzqVzE/dxGZsRQePv6hGFRBxnx+pFNp5I6O0CH62myJg052yP7uninI1vai7Q0jEYnI+9ndXURCAfzWd76N3Z1NlColbGw9w6uv35IaIO/+5Mf41rfO4fGTD7C/30UgmETHk0Sl2ZHsPU+AtLYw8vkS/N5zmMgswNcdxWtfXkWhuIf79x4gGIjij/7oj7G9kZVFdnNjE4tLE3j8+DP83h+9glb3EI+f3EE2/waerq9iaemCSGBNjGfQaOTxk5/+ApubexhNe3HuwgIyE+OGQl+vY3/3GULBiNQQyWXrQCeIWhlIj84I2p492sGbX7+BL7/xMvKlNXz44QPs7zM4XZQMLRoUbnTm5uZwdJSXPmLBchYQogbwxYtLuHP7AZ4925I+piyVaHKG4wJQ1atdREIJ3L//CGPpc4iEY8LcuHQ5iZ///Oc4Oirj6vXz2NndQSIRw42b13CUO8De/ia+8c23cP7iHHZ2NzE+nkGr9RTZ7JEsGtx0UNuaiylluSh7lUiGsLm1LXVV0hk/ZqfmMDN6EYuLS1IknfdJebFSqYbtrT1cuLCIRr2NO3c+ExDm6tWrSESDqBYP8OGHDx1pAiCTmRT0dnWlgEgkjkKxjoX5c9K/t159GYfFLlbWNvF0+z6CYWA0HUK2cIhEIoRz8wuYmZyD3xtA6SgvRioejWHi/AimZ6bw8/d/itF0Ak+Wn2BmbhxHR4fIpFOolPYEdJgcH0GnwwzZEn78F6N4772PUau1kcvVpIhfrVnD3MIk/r1//9/F9/7qe9K2eDyF69e/hFuvfAmx0Rm0Wim02wFUa3PoemLIl7poein54UWjU3OkEAIoFuqIe5II1HxITz1Eu53D+tO/xvqTx8gdHiKeLODVNy5i/+gxiqVJfOubfxdh77fQqE2g2Qih1gCa7Q68AQ/qbSNLYbRACwI4TE4GUKkeIRbzI+xfx8bGGh4+uI2vfvUWKhUGtXaxv/8UH7z/LgKhAi5dPC9SV6l0TGqZbz++hEq1JICcP9BGNBZBKBZEsdpEIplCIvUaOp0JFIsxjMRu4ShfAAIxNOpkmQTQaYfgI1jT8qLVZJFNY1uYpEw/V5LHuofweooIhlmgrY5mtwGfNw7KMrQ7GTQYg/QE0fVzEWWdl5aAPMNkxU/awAyy+CcGhikP5rwIgKiDQxumG26GDUwwjLCHH/VOyAnwdRHoGoopOk34qI/PICIlIYTCzsXRi5YvjDq0yKEjeeIEsGTz7xTSokOrwaA4HSMnuCB+rxPLEDCF9FPllHQMy0SCjiJy8/zrrBvF0xyhntN61i+e4XvDns1J96zHuAPtgyifp91Cn4lz/JsnXX/YtnEYmHESxDIUTDghn27YMb9MDZQzJrP1Oucs2XTu5+JwoU57FMc+f9H7Mk7oYMbY0Aszw4hi2M7LACB94JZzt9P2O5mGTjFnmbceeMRuGDeT/a5tNke7nrjD6rK1lO0xZGSb+sdo2y8/+2uzXraYFWko8KoL3vL64QvHEAhFcFQ3BVOrjRaq9aYAFGgYBohIYLEOSLmCdr1l5DhafXkUtXflUrEXeAh4jBTG1FhKaqMxWaDTNOtOOOCXe2FRqZATEBUJLKlZ5AUBEBPQNFs/WioySFi/pFI3meeJzDSmzy0hMzaO9+4+EdZoKECfhlIBnMXGJrOAM5MrTNBXdb77BZz9flOzgGuX13c8A73VbIsvyg2SysG0uh0020bznBmS9DUYxJLsSQtcALOXVSbJYWYsXr6K5OiotI2BmEePHkmWvl33g+dh+xTooC3ntezi6GojGrLo9Qso6lpjj1UNDNsBQX1eNmPEyBBQ1tIAYTxOM/bpOxI04L2amhmPhQmh39GgqG7iZbw5RSq1fol+1rP/uhY6fXbaxObGWAvSa5u1j3huNwNFA6QMdGn/ao0MtmVulokmPmGALK88OgaAcCy0lQXkZBBrpqwBQBiY7W9aeT9ea/oN21DK91xsPffa1f//dFBdn619Ti2CrhJYBgAxDJBjAAhtj0gqGeYsX5S7IuvjGAAiMkTG0pBNa4I0BNZU7uP4fbqBCQ1W8TjOfRuA6GXx+r0CoNovd0ConyHaZzm5+077g2ZwfHxCiqDzh3aINREEBHWuY87vSMk57CmxF18QBggBkB/96F0X+4PZyUauT+sU2Fn2CvQNAkD0+wooyfO25LX6Y8kApxqwUtaZAiASNHWN/ZPm7lkBkI2NZz0AhOwGkVlskgFiMtQ57wj+xEZiPZk9Xtctp6YBoeO2bXjixFn8Wtt2uts6aP6eBIBoFr32N9cOHes6V2ivKIHl83pw8/p1YYDwmXIuUwKLv2mT6TeY48/GAOnVCjzF2A4Loj3nZ0uw8vj6o6e2+6w3L0+4rnD+ewHk01aDvoygnlvHpcSKKAvWaUv/2QAI4yZkgCgA0vO3/g1ggDynoTqkC+25q7ZYfBmp92RkTTnXy7UqCILwOTJulEiwpoypl3Tv/n0BQNbW1sSH1WfdsyEEQBw70UvoEILF8LVCP7PBMvc4tJ/XWUE1298Yti6LIoraNGdNVGaC+DhkgJwCgMjabgEgKoFl37PbB9P+t69lB77VPjM4zw2+7IFYF5Tj1ZIN93hNspE+O58/JAAI11SfPwyfn36vR2qvEgC5ce0yxsfGEI8m4PeZGOz2+qa0kTVAYpGAqLwUj56dLoFF2Trf6eCW+rGcn4MAEE1wkDyU5wAQTdCxdzyiG+4a5c8XQ+fegSCIMEBAdq8PLS8ZIG2RwCIAQjnbtohTmZqy7iLoZr9qrqUMkOMSWKwhaOSOVQKr6wtJ/InHMgGLfRxkzIp7GU8HoxGfJI0vBQmAKLhzvBi6bTeN39WX69TxbwMgg+Igg+bcMHv8nD8loN5gQ7L9n//j0430r/Abv9YaIAue7yGfK6PbDgkI8rOf/VwKOFMWhxsJBlm5+SzkKvB6whJQr1RXhG7OB9io1QUpY8ZRMpFAiJk6pC2PkPFg9FzzpRq2dgsMAUqwOujxYCw9iksXuZHp4uGjh0iPp7F0bQmXli7i4CiL3Z1P8Mkn76HVDiObraPe8qNFSlIwAE8ImJ1dwMz0LHa3Sf0Gvvm138No6n3sH2wgGuXG2Yfs0SFmJmdx7co13Ll9B9X6ERqNCr7xrRvITDCbqou1nQXksoeYnhpHwNfEL37xN8IWYHb82toqkqlRxKUNJeQKJTC2UC/Xpeji0tJ51CpdPHm0AU8nCC8iQm8lGySR9ODWq9dx6XIGhWIDh9m6SHWp/AAzZFg0/eLFy+LgM3hTLJTBjfva2lN89NEapqfSmJqeEEeS/VarNrC6soZoJCU1FQKBMK5feR23b38mhcunZ0PyfOiEBcNB+AN+6Yd6s4qJqTFUq3kcZg8wMz8hmsmU1Xj55SkJ1N797AHKlYpIiREYmJjIgAGGejMPsnFDYVLTo5iZnkZuJy9G+dVXXxPZr5///D2US9Qc9gjjZWH+gmxQ3n//A8zNzePy4iyiARbVriEYiiCdnoYHUWFWfPThKh4+XMGnn65JfQ7KNVDe6e2f3kG10UXbk0NqLIrrLy0iFPVgb+8Ah/s1XLqwIIHmlUdPMDczIcBVZmZSNgBPt1YRDPtFA5rMmZnpGayvryF7sI1IOICRWBDf/vaXZEHyVb6Kt9/5CT799B4qlY4AVOFYGKmxOEYSMbx06wbeeONrco9b21mQWTo6dh1XLn8dmcwcKtUplKteNDtBdAhSNOoIhI2mo2gWNjrw1dsINILYyf4lxsciODz8AHc/+gSRYAj1zmO8+sYiOr59lCvTuHTxDYwn/hiNWhLBQByNdhflahstBmK8fjH4lXIdkSg1eevw+nbh8xOsaqFVu4NyuYgH928jFvOh2ayhXHyG/b0NtFolhCNNYTr9v+y9V4ykaXYldsJ7kyYyI31lZbmsqu6uaT/dM81xpGh2tVyZlcgVl4SkBz0IkF4EAYJWLwL0tlo5CBDFlYAVliuuKC2HWnJmyJnpnmnf1ba6qrp8VXobkZHhfQjnfv+N+DI60lRrNEY70WhUZob7/8/e75x7z6nX9lEqUeKthpjnq1LdwwzKmVnjS1Os5uD2+TEzN4f01LMYG7+I3J4PhcIQqgSxvBH4vJw/AVRKlCdhVjBJgrCQjYYsMKhCs8ly/xyqlfvY2H6EaCyK0XQKANeYMvz+M2gjhHY7KN4ixPdZuXKU4d9hoPnj/l0OklbmAQkQDXREZqJ3IuhuJiRAOp4I3OABrwV3swKPqwW/h2ub5IaL5JXH44PHS53WDopNNyptkwXJCiENrHQjlC3eycYyG5xbNCe5MUt2pQO0iv6ZkDDGVUE2bYO+GhmKzr88BIgdYOvPvyRABkctRwEFj0s0fHEC5PEiKqPL+niPxyZABITpESB77oMECOeWECAHsvRNBZ7byZRjwK8EpACNAwgQbePDCBCTQ/15AuTiJrOIqU9MGSmThUXQRHwwqOnvD4KGiZv7DQH0KX8lBAjZ50ZFANFqcQ+VUh61ShWdRksyyuTQ4HgIcE1inFYuFSV7jmRHNMiqCy9Gh2JIxKLyN1fbmCD6PSSFmmg3GnDRIJPa8CzZF/8PF1QCy4CsjM1KaDfrGEompQKEmdvR4TRG0rOIxRO4dn9N4g+vh8k0JhtOD1FcQ4UA8dF81jDrrDYmiWOyhY12uimSUwkDUxlBjzJtUj4jhw16RDjZ6OINIhJCTva6M9QEfGu00Kgbf5GunjRlslg6C0iMwAxKJRz0M/hegmQK7Bltf/poMBvftEdvjzoIGuuB2j5o82cFMXsg50F5BgMesdKk0pXmkQO96E67JaGGmfRsM+qoswqEgCTfpxI0dlYjv49xAX1L+itApJWdyWCD0cfNUuOv0dtbD1bC9Eh/BRD6CRB+vhIgly9fxkR6RuJlJUCkzcQDxJBhSoCI35kDFvfIQ5OZbj+8fV5jh4E9CuTb7x0ccxy/dtn9qeOH96gVIMZHoecBwt+7FSAOAWL6jeSX8QBhBQj7uJArHDBBN9doCAxDTB6UNBl0v/0Au3pc6JjUcQmCaE4MpWNX28e+RzX+7h/ffK19qCcWwTF78eJFSZ7iGFUTdB03AmbIfHKkCR0A7OeJAHn99R931xfTZiRjzXrC+1BZKgWPbCk9ldNTE/STEyAy2uV7B1WAKNCsbX7cvP0iBAjBfY5VErxKgCjJHI5RNsusgQoK6bqn6xHv1SZA7DWn/3oPSzjpn5+HAa6D5i7bzSZm+FkEmKemproyQhpP2QSIrjNdAsTlwuWLiwcqQPoJECG9LC8bfu9hElj/7wmQ3h4pP4k8Xk960QbXdR2WPqL/yHEDRVQETybV1T8Gde7z+7sESIsVo0auks/z79xztQJEvVjsvcgeT4Pi3ZPGuYedIQ80wQk/rH89PLQZD8tc6nvDIAKE481UgPT8hSr1mvjP8vuZkJtIJLp7/a3bt4UAYSUov9a+Rq0A0T7SPcBP8ttZa/WStJ0+B7z2ySD2rzX29+l7BxGe9uuOOr+Q/OA5XB6MaxmbOuQw3+fzUobRnL277TegWkkJEG4lNgGi65OuQ3aspHth/3qma4HElzQFtwgQM05bRhZbPEDMGOdnCMHtpQeI8btiBYhLvDboAWL8cRbPnUE6PS4ECHFZzg2aoPO9U+lRIUDW11ZRyK4ONEGX/qAXCD1AXB2RxT/uoXOT36Xyjfw+u5LB9BdHieUBolUfqnDRHRsq22pXinyeKDEVIA4B0jGxe5cAyWTFBN0QIP/fSGDZBEigUxeaRQkQErFn/S1ErZw7Haf94/VAfOOMQ93vHieOtuOqk6xTh/l7/pIAsUb8SOUGOi0XUiNpVMot/OAHP0C7VcPDhzdw6dJZ3Lh5Fft7OQPQdTyS/Rf2V8RwkBtRYT+PZqPNOFhKrqPRMLhgknVm6R07OrtXQqHQgavVxPDwEDydDsqlghxgq9UiQtEQTi2cwt/87b+J1994HXv7exiKhLBMLbsKUKk2UK23UaW0j9+D6LAfPr8bxWJBSAfqKYcDcYTcO5ieSqNU38L8WS86riJmZkJ4/rnnTLZepYOtzW1UKy0xDBSj7+AI9vf3kN3dEX1rLqaTEymUSlVkdrPY2NjHfr6N9OQY4A7g7p1t1PINuD1NnDo1I4H4xtoOwsEwGlWWMBvDM6+3gdFUEslhH3ZzGazvbIj/xYsvvoBIJIalR6tSeUHgeGc7K/4kPm9C/C42N9ZRLDQRCccRjUbk4ENDP7b1jRv3JTiIhY2fic8TRWZ3T+wHvIEq4omoZEkwEGXb0zyeHidU+3u4dA+VSlkMyvPFfZSrJSmZS6fHUClXkUqNY3R0BNVaCY+W7mN+fg7PPr+I69c/Rq1RxJNPncfy8j0MD9VFl5cSEFubGdSqDQQCYQQDEexl81hd3ZHPZJvHY0mkRwNIRuoI+BIYGkqhUQ/hrTc+wfLSDqqVoFRJ3L29gkrFI1U9rN5Zz7TQaPsQjFXgD3WQHAlg/vRpuNxetJtBxEJJbK5vIRYhyF4WibP83pSUKnfcdWT2WL2TwO3bd5FMjgh5FPJxtWphPBXG+fNzmJgYw/zCGB4treLVV1/Hw4fr2Nndxej4CGbmRuRQHR+OYXZ2XszNc/tVRMKTmEj/bbhdaVSrDM4mUaHcphtoeiEmry6PycKigXw46Ec5XwXqNfzhH/0epqdGMTYEDAeHUSvXkSm+gfBQERPzPCDNY3L8CmZG/wOEguPweEJweWlw2hG9zmrVJ1IOBHdW1m4hm93EyNgaas11nL0wjOr+W0L05GkeX2UZbBnRcBCRUBB+rweZnax4s8zMTkjFDMGQvd0vYXd3G3vZXYxPRJHb34XLU8LE7LD4kQRjcczPX8T2TgnbO00EQzH4gqMiO+f3B9GohuD1hNHmzbc5390I+COIRhIICpAWQLF0DQ8e/hVWNm4LKRSIhhEOn0EiQcLqObg9U6hUEqhVk/D5vaLZ3nHRFHJwUH3Y4n/UpnDYc5Rw0A1KQ33ZzJ0yfS6V9DmSAk4BEpjREYSrUxdg0u+uI+R3yf8eVBGPh0WHMxQynj+5XBOPtorIljXr1GQ5y3YvvIdjEd0FfBkZueHv1IQAEY1th+SAy2SjG/LDAI4iteWUibrbg7M5jgogjwt+Bj1/kgPRST/3sH45yTXbr5HA8njc6eA5Rm7k8AzDw+79sGs77O//0leAqK/NSQfFgDL1k7z1ixAgdgVQzvPDg19D0LZlyGxZE+TA6Fj9OAQI558d+JLK6Pdv/6IEyJnVVw1YxBMQDR6bDVQrZdToX9F2oUUpPo8XFbAalbJOVVSqdfH1oASWVB+U91GrFKUqxIeOgPa8Rh4c+D8XD0plqU8FA4lOuymHjWiQa5hftHiZ+SGHNB6aSJ4wk1kWMAgBIqSsRYC4HD8iv9uFoVhY9mW/P2y8DGIjiCRSCEeiWN4pidluMEByhuAgV2FKH3JdJolsjCB52OPfuP8xu9iY/TpgX4vAogEXqbNPMJhVyWLUyzv0GMDR63fktMQM0QBxpjqjI1XLmpEl+wCrFpx9QF7XNqbAfA0PggRjRJ7KyUDVA6EBpM2Y0Mw5rQwx5z/zd8auYl7ugJVMiOEBV8gtNXbv+oJw3JmYwvxv+sAA+Wb/UoDaBkkIqLPdz5xZEOKI+z395tRvwMgImaxw3QONfIRpR60AURDDBgO0ckQPwUfOT8cPTUENBbKZDCCeLw5wYRuj87u0AoT3yDHAePLy5UsYH5uSdjQEyF2HoGx2q4F47WwvXdvFBN2psqaURA8QdSSwGkpOHdwPzJbcW711HbDv9fP7F/vj+I3IBuwUQBlMgPQqQCKRsDEj52HLGQ8qO0oglWea/gqQnoWAyZAUA3THk+ew++D1qORSF5gRI2YzVnrjmVSKoW/7Qet+4MsGq/uBQW0LibXcXqnCXlxclAoQvo/nJVsCin/TCiob2Pp5IkBYAaL3KUCZ6NNz7Wp0yUe7MoNzza4O4Xvs6jKVIDtaAkugN+fsYapNFGjRDHCbUD1uT/2iBAjXRbNG90zQOWYCYWOqretNfwWIIbV7cmkKOmo7DgKWjrsHPn/YGjUoXlOCygabuLdSrUErQPS6+gkQ7TNWgFBK8tLiYAKESZLdCpATEyBGkuW4h+4x+jpdn/rXKZWQMvuJqXjko7c2m8ounoOOX82M/M1JH/a1mIQwI83GuWFM0Jsiqa7j5CdBgJyIY7Akw46+l5Pda/86d9hnUur4BFtGd43V9VIJxn4CpNo0Uoh8nuQHpem0b2/fuSMEyO3bt7sxkO4//QSISknZ52Id+/a/utarV1D/uax/L9Dn7fVx0M+6T/ePYXv8yM99Elicw/pe9QDpxS5OzHRw8+t6ehLDlEoGpypD/7WvQdtL9x4dpzZBz78dIEBcTH40CT4+D8kOkoumItMQ+U4MxmQit6nWgScgWACvqVYz8l5nF05hcnICsWgCdOvj3Njd2JFk4PTYMKIhnyRv5zMrpgKEChWy53fEBF2u3TZB7xivmKMefA/PCpSUtU3QuafxQWlcxkmyBPRJdnf9L+WVfebzMjDMfdsPjZ94qmDVBc8WDVaAWAQIPUC6FSAdensMrgCRcf+4ElieALgcHiBA0HAqQFqIB9yYmZnB+WDnRASIjhedMzo29byhY/MkhP5xfXWwIQe/eusPflkB0m2ZoepHqJRqWJg/h1ymIOXxb775GibTcSwuLuDPvv3HyDOrqFCA2+UVIL68nxVQnnIv9Izgg5OT2d8cGHyOmUjs0GgkKpsjfSoqxTKSiaRIHDB44OEaLg+o6dxot/DVr30NZKir9SrcVTdalSaCsbDxKNNLAAAgAElEQVSAv+tbGxgeH0IwFICbxs5+oFwmiVJBPl+Ez+tCfX9UCIPZM14kRjJouzN44cspqVZhxUarFkYhX0EkOAkXgsjs7mM5nxfAYGYqLQxqMhFHJrONne09AZrv3tlCte7B8MgYVtcyqNc6cNfT2M0s4cLFM3jyygwqlBBytRHwRbCzk8HOZg5bm5sYHeH1BLGb30Bk1IWxsVEJ7nnwpNfH6uoaTs0uYGVlHXfvLqFW7aBYrGMvU8dQYhLohFCvlVAul8TQOjWaxNjYBHLZLWl7ThyRv1rfQK3aQiIxLEEzsyaZfe7xeiVwo55zJreLTHYLPEQlh2KIxlmO3MaNT26KVwm1wZMJmmMn4Q/4sLG5hPPnz2Bsgh4i23C5G1J1UKkUREppfCyNyckpISwoZZWIJxAMRPHRRzfx7jvLmJ0NY2goilazI54q01NhhAMp5HJFAco/fP8zLC9tIhYdx6y0wSYyO2U8WtrC6PAw9ssVzM6dQqFM4H0Hz73wAl586WW8+eZbKBaKsmHl9/eRHhsVAms/l0M+68aZM6fx1DMX4PW7cf3Gp3i0tAE3ApgYm4UPrIhx44nL87h586ocBv/23/kt+P0h/OCHP8L7Vz8WD5H7y/fECJzreiTux9ypeaTTk1hZ2cHlSy+gWjuHROwcgsFhdNqnUa0xU9+Darsk47NSLSIcTKJFpZBaCB33DgKhPD79+I/xve/+OcLuIhbnLyCXyeG3/7XnsZW9g73yQ2T3g/jKV/4GRpPfElkwbsRNZNFGQ4zvW60E3C4/XO0E3n7zdbx/9V2kJvfg9eXRaG5gOG42MxqfsiKLpGWAUkzNFsJhVgZVsbZqytXPnzuPjc0NjIy8IDJ3fH1mex17ezuIRjoIxxuYnB7D+HQU0XgMm1vbKFebkmkcjiUwlppCwB8Ws/KJ8RkxiZ+aOIvt7R2pZGIVT71WkXWgVs4in1nDduEu/EEf+QO4PFOIxlPw+34NcM1hLxdDoZhCIBBCs+NBp107FEj4POhglrPD/n7UpkGwUjOe7EBPDk1WdrAUsYrXh2Pl3q6IRFwq4UEi6kPA10Ys6BJzecqAEZBgBvHKyhY2sxXUOn6jTSrxmks8bxjYuL3M9uDmTjDK0V9lwNMSDM4Ark4RJyuAhABh9oZKdFHX0sR0cGsmzGPskic6GPR93kmC9ce4hC/00kFBtueQc8lRZErnEJKNc2fQcfMobc2jCJDHladSU75BjXPY9/QD7933HnIvEn8+Zuuz74/zDbEJAfmOn2MCxF4z8t4fmlBZkE9Hgs9pVJWtNs+70GEKF1vPCfi7hzpi532N+kUJkAubb0jvuDivHQKk7mTmV5oQUJ4l31WExM+iWKavRc14gDSqJqOykkedBEi9DhKkUqHg8zmAXFPiL2ZXGukJk01uKtg8Uu1BKQo5QDRZDSyMkBw4CfD4HbCqoeuSkCDOIcsp83d3WogF6as2JYe2eDwBbzAGtz8qBEiu6hE/t1CIHg5N5zDlZOx1SCSYSmOSIuYgYaTHtN8EwBHQz5AierhoN3s/dyXKRG7QHIdYYcjXmqoBA+4qCeJz8b49psrEWWcpCcn3KpBo4iwjy2Mbs/Pvup+w75S0UHDPHHbakogiwKiA/+Z/AwAZIkcP0NovWomiWbL6OgUp+Dz/pkCCuTe/xOPz8/NCPDHmpMQpr1GBUfvwxWtUEolVFPxuzSy170nGpCWTcdwSIqBCq+dbYoNscnZw7l+vRQEFWwKL98J7YAXIWIoAoiFA7t2/63y9VQEiBIhJFTB9YIgz9QCRMSIT2ZGHEgLkeJmPzwEvzjd/Dlw8IROvbaoH5EEEyPIaCRDjATKYAOlVgJAAye8bE3SCti1HAstcn/EA6VB/vC9Rov/6+4E7lV5i/2hfsQ0VMOP80nGun9W/R+kcs4EkfY2dcc7VhhUgrP44d+6cjDMSIEoA6FzjmePnuQKEHiA2UGYTIBw2bA/bIF7ns64nfI3O/cepACF4pKSqyuLod2n/9c/lw+bvFyFAeL4lEKom6KYKriLX5Aswfu0B2/aYUFBX5Wr0mmxg9IsQIApSHhdH6WfzOtk+9jjmemkTILrHKAFifzb7TCSwXDiWAOEcJfFg9jQzJg6vADkpAXIw+OgHjwe1w6Bzkw1SH7e+D1o7j3qP/X0KMJuEQUcCS/rAAMi6J9kSWAq063foeLbXEfv7zfHoZKTFSe71sKSp/vf2r6OHffZJCRAl8mxQ3q4A4d85f+qtBrKUpG+3hfxgoip/5vi6c/euECCfffbZgQoQnX/0ALH3dvnO7n45+Ixt7196j/1nAPvvg4DeQXuQ3q8d09g/mzikd4bp0GPJiYP0vV6PqXTtfaeepg+OED1vUbFBqq4tjyJ73emPAez4rp8AMbGpI4HlIulh+sDvM5UpJEHoAaJxj8wjR85JvtNj/D94TY2GWddPzUxienoK8WhS8FiSEtntjMSp46khIUB2d7aQ21k2pAorF5jwYBMgbVZHE0Fro94+GQHC++baJtfvNxUqdgWIWQOEQT0wzE3Oj65Jn5e5UmP0g2u7eR3TRL1CgNBjyGcUVdwBFGstMUHvSWCZChAzz7UkQ5Nn1Y0VoiDEpFEmlvocv1piJjwRWMgOOuK/a26IEli8zwAogcXrIQHikv3gQqiDiCNfbm6zp+5h34/uFzqv7MQEHZdsX00IOOx8r+Okf64c9no5yA14bP3+PzzZMvdTetXPVALrQmIV7737vlQxbG/uIhqJoNOmgH8J/+4f/C4+vvYW/vzP/kxIAmbwMXshGYlgfW1NNBm5YTPoIXGyu7Mr8jcsX2bA/uDBA1l4J9Jp5PcpxVAVHUxm80WjMRlYQ8Pj+OjjT5FKj8EXDOA3fuu38MSTT6C+18SHb3+Ej258iOHRITz93Jdw5sJpvP7Gj7FfzGBllV4VVSwujktZ9+TkMC7N/z386Z/+KULJTTz38gjmF+IYTe+JMfTa+hru38pg/tQCLi++ggf3NvHO2x8gOD6Crc11RCNBMTSmr8Wbb9xBNOLBN77xPPL7wP37K9jaKSKTKWN+/gJ2VryYPz2KWDyAC5dHQE/O1ZV7SI1M4OOPr2FmYgGFXAmbG1u4cuUKLn5pHv4kM/tqWF9fx/b2thwsuVmdPbOIUrGCra1dvPHGVWxv5TA5kUYyvohaxYfPblyT6/f63KhViwgGfPjqV14UTwtm+9O349atW8hl9/DsM9/AtWufincINbcJPvMxNz+HK09fwY2bH+P+/XsIhHwSlBLgb1OeyeeXPrxzZw3f/OYLkqm0n9/GzOwU0pOUggqiWstjeZXZdnWMjnmQTAxJViFB23ff/QSJRBxPPfkEzp09h+3tDD744GN88MF9BPw+XL48Cn+ghGKeh10Xzi08g71MBSvLG0L2LC1viXdHeuyUgMGtpge3791Co1nH6TMX8dLLr+DTG7dx/cYtGT8LC6ckS5UeJrFIBB9/9LFU68xOnMH2zjYKlV2EY5SraCOeGEd2p4BW3YvJFCsNSJbVUK/vIZVK4nd+/9/Ej3/8hkg77WULIhEWiPqRHAnhgw9v4cozMyKBRqDr9PwiAv5hlCqz8LqnkRqdg9t9Dm5PEKVyE/nqLsLhILw+F1ytEDEjbK01MDRWRWqiCp/rPr73nT/HzQ9/hJeefhGvfv+HWFxMITrkwuyZIUQS80gmpzE99a1u9lQmfw/bu+uoNUoYHTmPsdQMqsWQlHvS2PYv/uq/g89fQLW2ivGRgJS2crNkJdbERBovvfASyuUKPv74EwFAGEZfuLCIl19+GR988AHyxShCwTAS8SQe3bsLj6eD9FgEnkAe1z59H6fOJfHK176CpeWHyOZyAhxl93PotH0IhyIYHZ7H5MScyGA9erCFQIAVR3U8eHBP9MYDQR/Gh4YR9vpR82ygWq+h1KoiPnwGp+bPIz3+d9HuzCG3n8R+YVwyfjtkSLgGHWKsNyhgPyoIP3SD4KblZHJL8OLEyBJkOdm3ktnolIvzO5iZxE3Z52kiHotgMuVHMuaD39NGPMTDuleM72nexX8rlTYK1Q5qbY/IpxktzxaqNYJdNPCiRFgQgSDJuV6Gea4C1BpArdaWrO4qze6aBPlojhZA2wHmWA1CcIlBm+eQMvTD2ov3cyhofsjmJ7DvT/AscVjfHHXN9nvsoMN9SBaa/Zr+22IB7aDHYdclAj0nMI+0P5NtfFiTHfY9kl1/WB8c8v2tQ9iMo8b/8bbhBy9CCKBjWLP+w8/PNQFiFZntkwDp+howy9ox67RoIkc5WzKfzX0aWbruw00SoK/NnK58XAmssyuvGSs+HmTarABpolXn3lUHCRCSpPRvrsKYRZsKkJrIN3UajlQWCZByUSSSmvWy8RJjjEf6v9kS4pVxgkjKiCySWzLMBTSTgN5kUDH4l6x6HhiEIHHL83I4cUhYNiUFduRALHJ8HXRYeeKG6BYnYsMYGRmByxdB2xVEJBZDyxsXaSmvrwavty4HDrfb7/SDIUBMZQC1kCmVxSoMygo4ngxyAnYYYBUgo6xXnUSCqZKgPjmvif/qgbXZMRr1Xvlsqe/raqJT8IEEiBAiss66wTw6xgAKBitIb4OL/ZldCr4pWKwAjbkGh1Dqji3L2FzGIHGHllQpK7GjwKb+q/fCfYTxHMcAHwSSlORgJTBjOwLIOzs7EpOrT0j/4YvtINUnQiC0Dkhr2GuoAh4nPR+RvzNVK70sYwU/+RlK4ugerm1LoEvvidevBMj4mMmgNhUg9xyw0iFAvG6pYDFtb2RB+Hms/OiZoBvwXGU93F2S8+Ca278H6fXrfQ8CbcxB+ORyMPba3O8BIhJYa6u4fvuW4wESlqQxuwJkkAeISmApAWKu16kA6ZBcOyh7Meg+JO5xEkB0jMscciqW+LPETD5W2ps2tjPtbZBOX9t/gLf3iS54CbfIgLH6QwkQSmDZFRDmcxxPtp9DD5D336cJ+qvS6nqPNgGiYIeuJTwHKvnJ1/Ne+XhcAsRYMpl5poQKP6+fAFFw77j5e1ICxDZB51qjHiC8T16HkHH0xgv0pGj0uvQa9JrsqhDdiwcBPkfFh/Z99YPQ/bGQPQb586AKEJsA0TWd38H1xF4L9X6VALl44YJIYKlfqkpgaQWIECDixWEChp8mAdIPpms72G1uz9vjxspJ+0PXeG03XScOEiD0szB7tRIgTMAl3kRCXwkQ/YxfdAKE8fRJzlRSUSBn0N7ad0ACyyFAmEycyWZkLDMZkv8r3sQEiB+/8QauX78uSYr0ndSH7MkOAaJrPRNtTYbd4z90vbff2b/29M+/w+au7kf6b2+8mbhNfqfMoJNAIm3FSsY+AsRJeThQ2WnOtCaGZIhiV4D0kzX6vTpP+vfJgzFeGy0mKzLl220qQMRHz89EmoMEiLZVi7K7kmLmAr0oTIUsYzoTH06MjWB2dgaJ2JDITTHO3c8wWduN8dEkomE/spkdZLeX0GGs3mnA1Wn0ESCOBNYJCRCdsxxrSsbrvNR1y+w8Um7tdGHPG6O3D/a817rxpBUr9dZmM94of6UESM8DxCJA9komxv9Jm6A7FSBsb3pcs4+DcgIgWtNCzE8Lhikshl3dChC9n/5/eR9KePBnjZN0/7PX3f6KyP55o7/3x6F2nNF9jwzqXxIgx65ayc4f4vUfvYWVR9uIhsZQrzUwN3kKrXoVw0NJVPJFXP/0JpqNDuKRlCykjXZRBgADVW5M/F/1ghkUcHJUy6zwCMhzrM4I+mmODpRKkOoEZrgTCKy3/BgaTqFa7yAUGcLq0jL+9X/7d/Hs5QU8e+US7jy8hr/8zr9AvphFODaEtbUNZHYLSMRDIrHz3POTSA75MTbuw26lhvc/+BAVmlZHRuD1BDGZuoQnLj+NWGRM5BtyuSw++PhH+PTGB2KE7fKNYXiIJnsd+Nw0cW9gaemhLDokbryeISwtbyK3X0d6YgHz9J7w7WFleRmbm1uIx4ZQKdURDSXh6riRTMbx1VeewfbOLSSSfkxO+7GysYP7K1soFHIiHdZoVaQa5IUXnset2zeFdPF5A4iEEwJKG9OjhpiuP7ibxen5cZw7exH37qzi0YM1tOvMOk9hfW0b8XAa0UhcTNB3c8t4/vnnpPyY1SX0G0mz3NYFrG2siSeGP+AXaaSxsSRGRocRCZlsOBqvs7/m5mYxd2pawO8PP7qKZjuHs+fm4PLUxGvizMIl7O/GxB+F8yuZHJYxxu966ctfwYMHD5HJ7AlQsbS0gocPlxCKeeAJUV98WCpwGjVKAxVRLlXg9hg5h6mpSYymJsUAkWD66spruHJlEhOjX8XihRdRLASwV8zj4aM7uL98FYXCBirVAsp5H4K+IVw89xxuXnsTrXZDyIt6q4yd3W2Mj53B5loOrk4ELz3/NQQCXty+9QEK+Q2prnEHh1EsVFHIlxGOJpBIxtFolVGq7yGejGB8cgiJoSGMp9OIhkdRrG3i/u6/QC7rx8z0GSRjL+DC4hPw+sJ4/+M3kdvL4dmnn8XWWg37exX84DvXUS758Nt/6w8wN+XFwwfX8fZr/xtG4jUE/W2srX2GYMQPf8iDZ75+Hs+/+DR2Cg/hrj6FTmMI2co7yBWXkCs/QqPhRSQ0hkDnDJbv1nBqdhGVfBmZzDrcngZSIxfx4Ycc1w1cfmIR1WoZF588i6XlB7h1+zp8AQLwVZFmC4UCuHnzBs481ZCxxDFV2GYf+TAcj6He2BVA/vSZOEIRN/aL2zh3fh6thh/vv72JUrGGcDiK8dQpeNx+3LnzAFubu1JJNDU9geRQFPl8Dju760h4zyAVuYyy+w529tZRxDrCI9MYS0/BG/wa2p1p1JsTKFTTaBDRcwfgaoXF52bQ47Bg+7C/HwkA+1i+aQ6qtgm6lIirXiPZebfJ2KNZbyLMNvMgGgkgHmoiEnQh6GtjIkU5MMrEcE4ZAMEcPllKTnAJaDQZzLAfOsagt8kAiaCNC80WsyyYCdzBVs2DSgOo1oFypS2VN1WRFWCM4RU/GAZWlFwjeNmkjv4huMtRh5NfZALEDp7Zh78kQAZv90eO/2MjhIMv+P8bAWIbUOY8RnJKTJudai/xBToQSDqW7ka/Toy/df2QIxT/1scqfdEKkNP3v++sS4Z4oDREx6kSqDaBaqODRqstBIgYetfqqBL4b7ACxPFwKLICr4BypYRarSDSpInkkJSTc+3wBuixlhVw3xgNE/w3IJxmxcnvHrMeMsuOrxH5IgfQbnAdEoKB/5vDqBAgbEvKcTVrCAVDiIRiUhVL8oPylvFEEp7IiCF1PWX4/JTSpOdH2MnaI9gbkAQNN+UAJMHMa3ymRCNZM/sMOSNEQceA34ynSJzwgK8EiFaK2H+rMTtZssnZeQ5A75h2SwWgMxbcIZJG5kChh1wetjVjm3OMBxPKNA0yjNbswB6AZkxLFRA4kAVvARxagXHUGs71nxUOBNS43xi5J/Z3TTJAeU08hJmq49WuKbseyBRo4u8EXWWcwRAg/Cz7wKXAwuMtG9z/DvqHDCJANPNav49AqgEJWR3kk/ugCfpEesp4gGxt4v59JuVw5rWMXJvHLTGgaWclQCghYcyYq1VKDXGs9DAQD0GKPsL5OEDvsNcbYMR873EPmyRQ4LvfA2R5bQ3X79wS8oeV9ZwfByWwDnqAUPqkS4DIZHQq1aQChEw854eSb86wP4Js1/Gt0kR2hZJWgDBHUytDdC20760fNLLbrh8w4NzmGYDkB//n95IAIYhsjxn2v4JGOl5+XiSw3n//KrQCRAE0Jg4xsYzzS+NCzUxWLyGVx9L14xeHAFmW9YdrjRIgTcbxDhkrFSBtVoAYElv7vx/w0fbQ/lSQUZZmh4yz59Rxc1Tfp6+z46D+mEjXZ62a0e/h67gOEnjnHFQAi5/ZT4Do/TLJkSHAxQvnf24JEN1X7Plnt5e2vT3njlrPBoFyg16v+2T/OmETIEYCyxAgup8pAUJ5b84Xe0z8ohMgnscgQOx2Yx8N8gBpoIOd3R1Zk0l+MOmEawvb8v6DB1IBcu3aNSn11X6WOISeavT7sKo7RWlEGrtH5h52njgqQWDQXO2C4BZRbJ/p7AQN7e/+McXr43iR51klbfu2iTyTqYrpfq555ecJEP7N8bHo9wCxv9smYDQBhc/zWnX9svelpsQWJimiS4AEnAoQr3qlGo8ztpEoQ0jlM88RQUcy1SQO84OGkzHB6JLxYfHxYL8Ws3nj9zaSEAIkt5dBZvOh8Sg9kgDpoHECCSy9fyVAtD11DdF13BTOO5iNc+g5uOYaYkNjXvPzQXkA+/WUvyLhwHNWvesB0iNANvbKx5qgS998QQksOUcoAeJqigSWF01EvFS1mcLFiLtLgPTH7zZxZu9ddqKIXTE0aH/rxze0H/rn2aDXydn0kAqQ7b/3Xx8Xmv5Un/+ZVoDMhf8EH314DZ/duI/9bF0OqdVSC6mRlEzI/UwO2UxWJHJcHa+UJ7fbJtOMCwkPKMJqBoOShcZJQhBUGWdOinjMh1jMJ0bZmUwOzZZLpJH4nD8YEwJgdm4ep04v4Ic//IEczKMBP/6d3/0dxBJBfOe7f4m19RUx+GT2xNzsHNY3lrGxvoqnnz2NZrOEaIy2xDE8ePgQUxP0M6kI+QL4MDo6jkScskAVbGyu4+ZnN1CuNDA1lcDE1LSYehIYv7h4Vu75zu3bqFRp2l1BPDaF9Y1dMcCenj4rZWu723flQEfT8DMLcwj4aQ6fwKm5WQGWY7EAlpZvgjrYE1NxlGpZRIeBoeEY6rUatnd3JVt+a6OAyYlzIl21u5OFx1dDIhnFWDoi1Q9cWJYeEKhnG6YQ8FJyyYV7d9YQ8IWFlLr92X0px5qemUY0OIxXf/iayBDFojRJ8qBQqsui1GgR7Ijh7LlzuHVvCeFoFM89/zxGYk0sLd9Dq13Cr3z9CnZ3t/DKKy9gZ3sTy8tL+PTaxxgdTeL8hTnk89tIJBPw+MPY3sqKRFgh38LlS08hFIyj03aL5vT169fwzrtvSeUKSRy3v4PoUBzNmhsry2sIh0ZEJimfL4hMVjqdQjQWRjwRRr1RR7VCYKGJmek05mdfwNNXviLkSavtRqGYx/b2MrZ31vDOO29ibXUH+3slzM4soJrfwvrGGi4snkUsHpWFdm11D2sr22i3fLhw9glMTqbx4QfvYi/LagUvJubOo1ppYnRkEi+++DKuXf8Y27sPUKqvY+HsDNJTMUxNzYrskLsTRy6/jn/+V/8NEokhPPHEZdSqcSSTE5gYX8Bff/9dkRM7PXce7757Vfqh3mgg4EtiKJ7G7HQCXk8b6yufIrv7CLFoAI0WPWbyGE6FMHduBOcX5+EJ1DEcvQg3IsjkHqFcLWBt4xHW13JAJ4hOI4ZijjkCAcyk5wUYoC7kR59cl410anIKzzzzDLw+Lza31/Hhh+/i3v1bGBoNiEfM/OlxIXm2tjbR9KyJ/0yj1oa75Zf3Sv6Bqy4+Lo3mPuqNMjLZbYyMDqFB4L5Crxyz6Q8lUwIurK9vYGc7g3K5gfHxUUQjMSlZ5CEu5o8gPTSGsZkUStUqNvcLcAfnkUimUahdQqMxjDZSqDSTUung8vjgagaANq/EZBj2clCM4akx8iTQ5pSGUwfSyebvljt3WXD+xclIOFAzC7REh5OSWwQZGRPSzMhkXLNMNejtIOBzI+T3IhJk1YsHiRg9eDoIBlzwuxrwe9sI+TuIhD3iteL3G2Nyk2HNTA+DrdXrHVMB0gCaNFeGCzVmcte4lgD5YguFIoGsBnJ1PxpiVKZMvgmONCmdc0HIjyY/i9mXxlDt0MegJB6Xydh+nAdJXi9N1CR6MeUgpr1ZUKu666KTZGyjHCN3eblo0ZiQpOecqmXMznMShDIbnVmQvXyd3heafUeDGqGPHIznII5jstd7j8H3eejdH1ZNIRUgj9NirLIxmfIDH4d8FuW8HvfaDss7PuzAckSSyKE3aOLVg1cmv/XruFp/c4bJYzWa+bjHyzw7Tppr4AVYbEXWTQLEOR4ZwX+wHz5PgJhLk3XJ8QeSA4tRxzIaUv1Xz3azBqitkmOKvHv3qoTJ5Y035XNo0MhsLpb3t0SWqIEqydFGWwiP/RrXlgZqzPxvUAaggXajLDFbjSboRUri0CerIiDV6NiYeJWRCPAFw8juZYX88HoJMrokw5DSUI5en/zOQjnKdbRb1LCnVr9bbpO3ROehgwQI10+CrG3UK2VUi0Ziy93xIB5LoFwHihXKMkbhCQ+hVK4gHOlgeDgoexm9z1hdGgyyOjGKYCgEfyDiSFR5xSeA5AelU02FhpG4kMMFv1d0y92y3kjfkbAhqSCSA072pBm0aNM8VLLZzd9lrjTbcpBuyf+m8qZQa0r7SkYkwQIBxuoCGlB/WUEDATfpN+I10l28Pl5ngN4NzvXKijkIJGfVhwKEHC9ul8l21b+rB4hUKFJz2YCJCuYrASOgHf1f6nWp+OHvjH0pk8b74nPyPsfPgUS8HtrpL1OpMY43FSWGEDHVMnYFCt9vg94y3p3xfQDsYAYjr9WRwJLx7Bi067qkn60Haz3g8d5tc2itAJmcnJHYdnNzs+sBwipwA5L3CBDtU34e5wdJoWrVkfUy6YqmHRo9ULZ7H7rEOYSeXre9hgwiQSQ6aR5vLKqfo6QPx5RWgLz80ksIhRnfN7C8voYbd253JbDYJrxH8QARDx+zUYgJuuMBUtg3CWk8Y8mCJIupQxaSADmBBJZZvhkb9YAdASlVas3Jzu54TBYxv58gt5CZ1lzqkhNeVnIx0UPJSjNuJRxz9g75t+M6UAHCMRGPJw0J6mz0Ri/9IAHCPYnVbJwXfA/Nf7nWuU4oR3bSzYl9zs/nmsDxVyoVRZJEPXhY3U8C5LXXehUgOrcoRawEiM4BlRRR+R9eh8rsKfmoFRw2wKbgmwInpq8MoKRg8mESWDYAdcW/gNEAACAASURBVNR9SwVIMCTjkiOIfe/3Ub0hKv5KegZeXiIBUpf2ZsUZsQDGvuxfXkO1ZipAKK1s1j6z1yloZI81xssc1wrM2iRI91olVDSE83EPG+DV1w4CjPg3tq9WgNjXaAgQeoCEZM0lYS4ECGUMHbkcs99T9rYpKg9dAuQb34DPb+RvmWjAdtIKEFnbxHvDLDbdCpBASPYQXfelffScc8wNH+oBIgFL7829mNA5Uzh9ou+31+bj2pjPn6Qv9HNsQkr3XK4dzGbn+Z94jHiAdKwKkLxTATI7g4A/YM4cDih/PAHykxXAOmlcOnDsDmhMifVPoEVsKkB6npUcexxPxgOEUZgB+5m+sE0ChBUgIyRARh1fWm+XAPnkk08+7wFiESCMDVpOvCGGCM6jf3wMIiz6+9luh8+3iRO/9LWLnVjS/U6J45j8Yg58/G7xTeMBuo8A6UpgeXvxWfce+uJtM7+Ms2ZHzgNOHOhIB8s1O/GNjHMn9pE12DknmHO+ifdEZlXjK8rUytxqw+1qCSZjV4DAZc7sXDP5HiaANjumAplSTBKjEttwyvvj0ZCQsUOJYUcCq45SrihtkRpJIB6h8ksWu+v3jZcOmkKC8BK8bUc61jFB5zhuuQb7hvYPU44FtrPGA7xHIZ4keYnxiEpg2RUg0rLW2NF138QV5mH5glixAJ9h9QdJh4MEiB/FWhuZ7J5IYDXEBF1r1B1PVOdzdZ72EyD83eskx1A1w5zLrPeyAkSkyllBRBP6DoIOAeJBC1FfR3BOQ4A4VfKO7x9j9i4ZIhLJTtKUnA/N3mzkO02cxPFsxpYZf/ZE03O2fbSWkSRxX280d5+3Xijzkv1iPXQV3P69XxIg3WaZ9f3vuHnjFh7cX8Hqchap1ARCPlZabAvDmMvuo1Km5wLZeBrShdGu12XCmoORkXLSQJ5BAcc2O5p/Z1DEvdxPMrPjQbFYcvR4a+IFUihUMDU1Jt4iBK7Zbzs7W8hmi2JuziwgstWsJBgZSQrQ+8STF3DhwlmRhZqbT2N3dweffPIh7ny6LZUPzz73JGr1PPKFLOLDfkSiYZHk2dreQzIZQ6ftQaPZwXh6HJcXpyXg5nfwgEqvhI8/uS4sLA9L0WgaO7t7cLuDWFhYFAPS9Ue3sbW9LRUoX/v6ywLIbm6uIhjioZeLck18IDgByb7Hh0tIpHYwnh6SQD4aHcV+xo/bn63jvbcyYgxeKtUwPF7D9EwKqcmmkDvj42OYm1lELlvBvbsbqFdCIh/mcUcEgOdhYS+3C5/fg9OnTyEdfQpvv/2u6Dt+dv2uHNKbrQBCkSQisVGMpM8iNT6JyNAUwvFR0c0bDRXw6c23cfveOzh91oNg0IOvvHxFqmhuXv8MhT0ehstSxfPSS1/CZ7c/RXrBj0qJ8j5NpEcvIpkYx9TEGSTio8hkeD0dfPTJ29jL7eDtd97BcCqBSsOHcp6eEFWRDhodHUMsFsPlS6w8cQsgH461xTj6u9/5IbLZCGZnz+CJi89gevIUZqfmMZKcQKFQxvrKjpBtLDW/dv0jTE9P4qWXX0QltyVVOTSFX1vdNOZq9G8ZTmFjfQt/59/4HZw/fwF/9D//L1ICysA+EB/Cb/7mb2Px/BVMT83iw4/ew//6j/8B2p51TE4nkN1fxchwSoBmTyeF6ZkR+MMPkM1vYme3glQqAFeHzPs0rr6zBzf8KJVcKNU2xafm0jOj2OJcMriJZCnW6zXs5WhI7oU/2MJ4ehSRqBuZ3BLm5qYwOzeB/ey+sMy7W3Xcv7uGSrmDRCwtHhnFYgXj41N4/+oHQCuC5597CT5vBNmiqfq5f+8RZqbn8eKLX5ZgmxUfJIxu3HoLLncTiSEXytUMiqV9wNtCJpOV95FgmZ0dRyrFqiISP9P46KOPJctAF/WN9TWMjw3LOsBDgT/gkY1wby8r1Vnx2DAyuzl0WpxLMfh9EQwlyohFCkhPPINILI1SbQLNznk02xHkSgtodWJodaIo1VxCGPn8PribPpGbBwICqxuDLQOzw8VyRK4f3LxITHnE2KvldjJBJGARm1thwQX04ppEsF5P3c4KWOG6xmCDO16bmc5eqSTwd5oIhwIYjboRC7qlyoMSV8GgGywaCfiMxFXQ00Aw0EEo4EI0QrCLgAE9PljlQXKC2RvU16fklQvlcg2lKlBvcUH0oOXyg3Yt5Gr3CkChWBNPGf6dPh9EYFlBYuKFjmyeBKaaDR4AuUuTKDCang1PpT9uOfb3pstUwJz0QSM1f4veTb3+cGxQGWEZEIS0ioPgCyApxhEuuNrG8FD0yDu8Zo2BTPRkwBCDH7c6DP4MASSqrQ5gpWifWwIYo8nJfZ7hRb3Pj0GD80HZR3q/9AV63MdJTG7tzzQEyOOxJpRQO+wdR93PoHs5jACRIOyQMtmj2sQ+wPJ1AzNQDoRoX8Br5AtcFynQx35wHDqPbdePldVz+qvz2L46Ci5p9g0rrKQCwWkn6dN2R6rN2I7yrwTwprfNtBJLcYTf/sddGQiRhpJg3Bw43B6CSSRP68jk8o6HREsqR2t1riEVkU9ivEJJrGajjHbTSJZSXobmmJRO4mfQSyuRTMo6X2bCgh7kxDNDtcdNpZlUBzC28wBBnzlQ8XDE/xWMY1DP1xkvC0PcEHz3CTHgEyCN6xjB3GAoLPfgcXmEJKC8lRwKxHSeoC39kbRKzphh+/xBAQl9gSBCwSCCoYjEbQT76QEXCAbp2d6VMrAzi0VGTKUkBNx15Aa60mfORqN94ZAiXm/QObzofTlrnSPtpGSArVttg5Q2oMcx4g8Fu+Cv+I3wOmT9crLknMOTadOevrAarNtAl6yZTtWOVmKLfrEDvAlA4Hic2ESlHtIV6NDrFVNrjluROzK+JNyXCe41RWfbAQDLZcmCtrN3FZBRSR8+Fwwa8267PexMStnZnGpLPUuQrGDMQUJMZXQYL375y1/GyMiwgA3b21si/2qIjLYAs9zzC/k8YvG4qUByDpzmekgKGY8VrWTh9/qcQ66CG7IuOodHHoJlbAvYYRt2moOvMfk0R1XTc0xUcNYhJYTMDR6oMtH71ex/zjnOB1Zofeub3zS+iI2GVG7fuHNLnguHwggEAyITx+/u9pdDhIkeeDYrvoxaPSDf45B2fB/Xng7LUK11W8eETWRrdVe3csk5eOtYkbVLsobN+qn3Y+IrR2DMMpLVBjJgkoKxZq51iUfu9W03RkdHuxJYXA/Y7+q3Y+7bkBA2mGZIBnMdjLEpsRyPxeDtM2U9dH84ogpG3yOxiANwcPwoAcLqdc3gJQFy9ep7ePVVI6fIh2TIynUbnx8dezaxwZ9tso+/6xxQ+a9B++zBWICAsVkrdE6q/IYSskrGnASw9pKE5pgjCUuwsV6XeRyNxRAOhaS9SQAtLS9LTEp/TwJDwVBQEhDNbCAhyHWkKcoPMg/s2MAhkwmo2aRQd2wT4LL2Fh0rdkxzIM7jeHfmmq4x/Nce2924yvJGk89l7lOL8aTpL9n53C7UqjVMTU9LYqfsd5II0HL2sZ6pPV/H715dXaFiPZ5YXMTXv/512df4973snqw/JImYZV6v1R1w1OyjHOskWZhQKWSw4/0nIYOLcrnHxzf9BMhh4/1AEku/+bfFlZws1lQQ2+nZg1xLt88NJidimk48r/ggZXxbssdwjFGCUYlLJfo5FzY2NnB6/rSAyDJWKL3Jvu0C4yZzXsZDb0EWeanjZFsfJ26kPKQkaR33OCKGt996gqXHzCWHkNA+4b+cV1zrGVNJwg7XkWZT1g6OZe6frAIxcwK4/+A+3nn7Hdy4cQNN5x7M2HfWYakKMeuo/s91yzycPU/mjTOLnDkkBCIPxM5e0Hu/k6TBfcfpdzX87hINB9rRGTy2n4I+7ySt2GNc4q6miWMlKcBJDumuMurjKeNFE5N6A9S0ZW9v5njTBUrHkt0WvTbpeczpXqqxv53Z7+ba1eQaxv5pyj4RDPmNlKWP41UTAgwhzJicKhDsM6qSkGhmAgll8rnXxkfS4vGbHk8hNToi8VerWpW4PTWSRGp0GJVyGSsP7mAvm0U46EMo4DNrN5MVnHjcELcSrRiJWSvOV1LHjAvTbsZHjUQbfXlMhThjeT2mmX3fxEIm5jDnBHN6NwlDcsqR8UKsxRlTlCt1TEy7ld06tJhpSJk2jh1fWDCgOnyotNzYzxdwf3PPxKguo4ghGBVN5GUMtroV6vyL4NNWIq0mo2lqop2kx+uWvhS/EDP4SMToPAgFAxKjXEn4kPCZ9tE+75H6ehPO4HXmn5Gz1bmgVUcONmjNQTNWe54iZowaooRjpAeeDEYJOK7cnrY5OzkxoO6jhX/vfzxu5fqpPv8zrQAJZv8HBIMR/J9/+m1881d+C1NTM7j67g3J0G822nh0/4EEN9VqBYW9Itx+N0YSCTlIc7E1mYVcaINitpTP7zuH74o0vFfMfoBI1I8azWt2KYnlw+TkuEw8Hlrv3LktDR6P04R7COcvnMHm1jqWlx/B7wvIwYYLAmUcOAgnJseEDLl46QK2d1blQPTmm6+jXuQhIoiHjx7IQKEHQr5YkIy3tfUc9rKs+ghhfGJa9PM4oEZTVaTGxpDNZGSBYbB948ZNJJIpVCp11KouRKNJxGLDkv1OsqVSzCIai8jhkNp+nGylsvkemiATuGY7rK9vYT/vxtNfSmNx8RwmZwMolfcRG+qIRNfSozW8/toKPO4Y2s0wRkYTqNbKAoavLG0KiM/KlfH0BBr1JlZXl1Es1nDq9Aie+tIZnD17CrGhNu7cvYFCMYOE5yt46833ce2TBwj4KKkVRqcZwTPPvoxgaBibu00kkqMYGT8j93frzl382q9OYjezjKtXf4D1rY/E+LzZKsLvCuLGpzcRCUZw5coTOHduDq1WEfcfLGFlvSbjY37+NKanTuPRo0fY2t7EmbNTmJ2dwu7ekpAHhWIWiSEfvvfXP8b2ThmtJsmhNiLhKMZSY5iemkaxlBPPDJpvL146hdTYCB4t3UUoPA2XK4TU6DTKhQY+fP8minsdTE5M49TMBTz37HOyCP79/+I/ESMpVtc8delrWFg4gx+99ibu3r0n5Fu9xnEwidu370jl0NDwELZ2NnH33h1865vfwOUrLwjYPzExg+GhIXznO3+Bf/JP/xHmF9JivTS/MItr126IFMff/Z1/H6+/9iO0SxXEkgRnWnj+y09gfX0POztlFPZCOHf2gkh5fXLjdfzzb/8JfvNffQYlGsk0G5iZYRVNXg5nnBcrKyuIJ4MIhbzw+hilVYQ8K1f24fUD2b0MSsUGWPbLw+9OZgXhsB/zZ8YRj4eR28/C4w4IgVarMDt4QQig7O4e/IGQ3D8PJFNT43jyqUt4650f4MMP34PXT0AqL1U321tFZLJZ+Lx+8Vfh5kYAiZ4gHN+PHq0jnR42muLOJlks7iEYcmNx8YLoihsCJAdKEOzt1XH+/IyYxvMwyPnsctHsr4i17ApGU+NIz50HPItY2yggHv230GpPod2irMUYeEYnaeBxk3RkpmoY7TblWozJldQseEiAUHilDQLyJEEIltedQ7FmI3TBIoUUHRkOCd8cxr7TqcheQpkXEr7c/PweVnh4EeGaFmkjHAACXiDkp18OSUIg6HfB73Mj5m8jHnEjFjWEO/ctkmU8/xWLbVTKddRaLjRdHrQ6XjSaBCk7qLe4/rik0KFMAqTYwX6R5EZNskDqdbdIYrU7XGOY2eMRMkQOt0KqsIqOBzG2i4FM618g27F1UoBAQ2Dq4BtHgAPBrgQdkhFugkmu7QpMgYbIbja+k5FgkAQTWEgGvaRbdCtYBNBj6S5BAyEozP1RH1UhYpcTXDGDw2RSuFBX8NCJyn6RCRDTqz+Zx1EECDNpH+/h9FV/tokNqPV9oPba43zPUdd82Od8IQLE+rBtsOJCKQjzBE3yHufRPTRxPZGEZo7bowkQwjOiE2xOcc6hoY3MP/uvHALEyO9xzWIVmBhChw3Qz7lWKBmTWa4tKoVUqVW7Fbn8W7tVhbuTk3iLRtKMpxSMoweI7JX1uhycNQPZBtzsg5+ANS6uk463hmNibea9ASEUgFMgnPuHEB5BAv9mZJtDlFeu0w3KCzrAj3OIEk7ayYxkEiI/0+PxwSuSWASpjKY8D4hc/7USmd8TCTNrPNjVLOb32kbK/JntqNUNdh/boI/+rPGitoMedruAi/MBmrXd315yCHGAcf5brhlpJ/tht3c/wKeZd0rmHKyiMGNGKyY0YYH3bKofTDUxH/rc5w9s5kr4vbVmAxWWHVtghlZ/qNm6Aqva1/p37W81bef3l0rGj0bvyZASTYkpzNmiKr/zefU/YEIG24wAjoI8JAeeffZZTEyMS18TgGayj36uZPy7XJLMwZ85lnWM63Xpv91+77CS08irKWAqYE4fsK/PaRvZQKw9Bvi6ar1XATJoHePfdDywz7R/+DPPH9/4xjdkHrF9VqUCxJigsy147tJqg36CjZ/DGI7z2SZAtK9k/DPm6MPu+sca71FB+i4B4oxf/U67HXScHNVG9ljSn3Xs221JKVBmLKsHCPvhIAFi1habANH363zivOZ7YtEofCfc304C9CoBwmti+xCQtStA+BmGALmKV1/9QY8Q1jWxYwgQWzpEsoYdQ/R+AoTjmM/1yB+HJLf2XhsMpcyKIUMN6NH/XUqC2H141N7mDYYRCBnZNV07tG1VDopzjOcYXjtJdZ59+ZzKQ+l18Fp03PavefZaqpnfXQJEs9A1gcABm3QM9c8vnVf2WBz0vf39bZrUVLWp7JOOq0EeIEp4S2WjUyXFdYyfS5lBT7uNy+cvCAHCNuPfszYB0nY51UCmNWRP9fhknpMAIRli31tLCJDjY5GTxk0GwO5FmIP2vP55etRY6W/P7ri0Kk90XdW90Z7/uk9JxSGle5yzjPYjxxkra+h5qnOG7c5+OK4ChCAmZQ5/Ug9DgPzk+uIka4/2ha7L+rvujbqmsC24/xjvMLN/MglX5kWnA3qAvPuuSZJtMra1SGoZO44slr1e23PJXm/sn/m9Os7t99p9zZ/7x4D9fP8+pHvwScehfpb9r91uQpYNOLfoXiavFQKk51+hr9d1Re9ZkyjsaxsUE7hJzkhFW0vIDhO7Mw4OSGIjN2Nel47jhkhgt6TP9veLgvswTCwWy6ZK1xeFy+3B1GQa01MTgtF4Ox0hPUZHhpAaGZJq37WlB9jd2UHQ50HAR5y2IriGXL9TbcCmaLZMXGbHMHYcqnER12+pKnXWR96HmqF3Y2Kug14Tk4sEuFMtYyprOuiwLVg5Sn9UqZyQqNqsQt0KNIcg4e8etyTiSKKnPyJxvhIg+WIJ9zeyQo43HA8QSZ6iP6DEciRAjL4F/TSl4mSAF+cgAsT4HBpMQf1vJCnTkVrj/sbz09NJEiCmslb3MP25fz3tnzf9Y5R7D1PadEUetK/p/Onvn/51ja/j7RJT7J8TfG/uD/77n9RS+BP5nJ8pAbL89n+ElZU1AadrZRfCIWZtJ5DdzclGXC2XRTuYurNuMnIspXL5ZICZYNwtk9DnsPL8maW+DAYoo0AighUEoZAPIyPjImewtbEth1dz2HFhfz8nh5BwJCSfxZLieDKEaq0kr80X8vD76POREjCYmetkLgnAtjvm8LS1tYHNlSzGx9MifUWgmdlQ1RoXfmaf+OD3BVEs0eshLqB3fr+AudNu5AsFAeZDQS5OYeT380J4EBwql9qIROKIRIaEkS2XSxgZYrZhWCpL9vYykom2tLSKYNglVREsm3rxxStYOLOATGYHE+lJjI6k8Gj1faytLyOzvyYm4iPDI3hwr4VHDzdRKXnhD3hlQfIHWvC46JNRh5+LJExWFOdjqVxEq817AAJBD85fHEejWcXU1ChGoi/gu3/5fTx6uAGfJ4C9bB4eJOHxRtBqBZEcWcDTzzyP/RKwn6/gypeewfe+9w8RCHRw9mwabl8O+7kMwmEPTs0sYJIg9sY2Hj26i/nT07h792Nk9woYm7iEtdV1Cejor8L+Y9A3MTWC4eEk2ijB62vgzNlTKJZ2MDU7h/jQKHLZAr77ve+JjNfp+QVsbW5JXzZbBP3LGB8P49d/49fQcTWwspaBzx9GNDqM3a0cNtYyqBWDKBXrWH6QQdTpj0Q8LrJYkWgI9WpAqooymX0MDQ/jV7/1qxgdnQBN+pLJIfH34IFlaCSJd997F4VCHouXn5RxaDSii/L86YUZpCdGJJP929/+M6yvbWJ+/gxCgTjccGM8nMJefkVIPRIhe3slrK1n8B//h/8lxsfS+Kd/8n/gz//ynzAnHelpFzrNOmolyrG5cXHxEsbHJ+TwxCqUsfEhqRaq1YuYmx9DIhFDOBLAxtaKGLIbCRCSJKyEoGRYDKPjISFfSBBubWURi3EsjSMavIJKuYrV1XW5H0qMsWJqajqNWCyM0VQUf/397yEYcmE/nwUx6mLeJUABNxmWqhMgo/QCmWOCDWyjlZVlWUgJKvB3r5eltUOYnprq6mnXalWpAOFjZ2cb8URcsnEJ6NdqeSFMpubnhBzyhiYQjFyBy5PAzvYi2u1x1GqUOKPWM30tuC1uw+ViiTiZf64jPgET5ZDnNgQI4XEhQERSyY1qt6yScRwlEmhiy5J6ZusyY9HjZK70An9XpySbnGQmiY9aE0G/F9GwRypAhiIdREJuyXb2e1ntBgQDECmsUMCNWACIhMz/pnhWuC5T0ZErolSooEEDX29ICjpJerRYrSJRF0At/zr1/CmDVWVGN4FMBkXUcqeEAEkgU33n9jngrAAYXpG9IsFHWS3RgX9MbSYpp3xsAoQxs5OhrfIrUkIsaRbdDdG0vyM3I0XZNGJztNZZimvOm/I+Y1THIIKZMkbT1cc+FgDZJ3sFY6AmS3clg0QNqilRZDJZDAHSM1k7ENQekWL12BUggmvbOYzHxwBfpAKEskcDCRDNOj7+a7uvOOpQ/PgECO9/cPZbr6z54MX9fBMgvb7cxlt9BAgrQE6Q6WfdbvfA5GTzSADvEIMyHyQ6P1gBYggQkn7OpHAqQB790X/mACMGJOMwpsQVAaloLC6ZuMzC4oFXDgINQ4BwLaYZuoDLjo9Dq1lBq5GRLN0nnnxC4gmui8zop28VweVG0xhFH9aPBsswGXIeNz3TTCWAgkF6wOR9Mj7ktdiVAIwX+b9+vhISAgC7PAj6Q93MMgHJ2x2R9xMjcyFAeIj0SCxHAoSVM2IIX6ExPJWvecAMSPu4XTSQNDNID+dKuEj1iEOAKJhi/63fcFk+g5VyvXS3bpax6vioMSlj0W43agaolWmsPcw+Y0WByIpxzdPsTpHvMgdCAhbiC2AWMyd7TgebKanXdY4xJ69biQfeF9tBiSj2iQKgCtjpYc0+UPFnEiDVupE70NfqQV/JC5sAscEBG5RXQLpUohxbzSGrKCFjzEopd8KqBSUpGIdI1RAP9JWKqTTyeSWDnJ8VjUVx9sxZqdzmfsH48fbt210pMILenGEEjpk0JdI7zL5klqBTkSTAhWRk8oBsMvHM3OplgfKzvXKY1uoGMwYVWNa2GAS0SH84IJK97g4CCHldSsJpf3EevvLKK4aIqtWwvLqC67dvCpBlpIdM4hkf/WAY5zvPPP0EiA08+dxeIUGOeyhB1Mto7FWcDALsPn+g70lo6XcNaq9+0IjFKqOjqa4HCL+fbaKVQQICsWrHxzNor+rMrDlmrZb1MRo1xIlEZcc/Bt1T/7tOSoBQAksrQBQY6a8A0XWJiS0K+tsECO+X49ies4OADxtYkVpCd48A4dqowCg/x1Zq6CdfB7WQLxSG35HA4vfws5SkU3KV16gECM8HJEA4Vs2ZwgB7vA7+r+S33dbaPva/9ny0wdeDpG9PdskGKXUtsseGEiCDQCj7vglQHkaAUHZGZWr0vvTetP+4ZvHB9iAo+cQFUwHCPYnfbQgQSgun5Qxs5NDMFRjQykiJBwNByaa3SYoTV4DIAnT8eJcY2kEEe9nyzv7enbB9vx/2sXYFiRUjyH1ZsTLvh33blXm0kmZ0n+J+IBUgTup1lwApOwTIaUOASBWsSOo52dqWrGL/uisEyEka5fhmc/rK+I0d9zgq7rbfe5K1x4wRzqeeXKPOSXueCwFCLIP7Z4eJtlGMjI50x9iDBw/w3tWrsm82xOurJ0Una6tTOaNSdTKfBMDvDQrzs1U14cgesjq3dy8HwVdz/eYz+D0aM+o+Y8a/SUw0HnOszu1V59uf2/9Z/fO/t884Xl8iPeRIK5srONh1VqWOECCOrF3/OJK2EDMzs/cyhjDJllZ1p12tyxnMPUraj+OUXmbEGFkBEuhVgDhSWsQgmN1P/yQmjmoFCK+dSSR81AQbcWFygqorE/K5xAhZfTaUiGM4GZfYaXdrDZndDHwUkXBDSBEqV/D+xOfPqdYQnQxHxsvpnAOJKrrWaYILv49nDl4/K9tMhYHTryJHrRXM5l/JA1MZ0Zbxk+PKQ09B9jEhDQmrVfpazkGGgCJnSXUJSXASAqSNOvyotInZlvDAIUDqlAhzec2a6VSAGALEVKDIScGp6uufa13CQTAM59qZVKkVSI78G9uQfc4H12j2zzMJN5I+rZ4ylSDdsditclMyrTuxzHgxM9IRtDAYhs+U5HTPWJ8X7jsoPi3fZQ4HznjWvhRLR3h8TDg3bS5YmCRbuLH3+//tcUvXT/X5nykB8t7/9buyGedyBYyNzIjBIJO/7ty6hwiNHzsd8YIgm8bgilnHHgSEqKAfBE2/2ciVSkmYTUrhMPhkYM9sJDKfJEJoapVOTwtBkc3kxF+Dg3J7a9do+rk6SKXIeuZkcl24PIPp2TF5nmAxD+YceBLI+ZjtZw7ZxVIe6+tZAXUXz5wRHeunnqQJ+R7u338ErzcqBA8N0QslepBkZCAQAGCAPLVgGNilpU0kYmGZ1AxUSPAz3fqC1QAAIABJREFUSKhVgVg0gZHhMRTzZTlgjE8Od4Pwhw8fYm+PpVgdhMI+kRwiaHn5MoHucQEhNtfy2F6vYXP3U6lWyOR3ZOCPjaVQ2GeWOMv3x1CtUFPahXDEjZmZcSSTUak++fTaDZEDq9UayEn7uBGOMJu8ivGJsBAAZ87OITkaEdC7WQOWHmxhP1dCvRLF/n4Vfm8CLs8wnnzySygWW8jmiohE49jZvYpg0IvZ2TQ2Nh5KhctQIobzZy/g2WeeQ7vZwKfXP8De3gYKhV2pUGkiJv1hNii3VHRQmoqSYVwkuDjoIYTSXN/49WdQqBmTbJo0fvrpDcRiCVm0STIQ6OcCf2FxGs8++zTcnhaWtj7B2tYWhoejmJ+j5nMAmU0f1lb28cGbq0iPPoVYZBxrD2u4dPEpTKRnMTM/iz/6R/8IxUIF5xcX8a1v/SoabRJs+5iYnMDo2DDi8RjeevdN3L1/VyScbt95DxcvnRPZqZ3MqrDtp2bPwO9NYnh4DPfvruP27VvSn/VGCT/4zmu4mHoBa1ufITkcwfzZOB4tPcK9B/fw67/2t+R7rr7/Hn785l/g3v3P8NQz0wh4gEpxT8zWKStFCTZmumV2qb1Ombg4avUKYvEASqUCdjNbyJfzCEfCIm3GioeZ2XHAs4t6s4xYoo18ISPZA42aWzxM/L4o4pEn8d5770kfmEU6iUCQYI9XiB1WafHgyAMyScKtrT2UCjSU63RfywWS5+t8fk/AB0qSpVKjmJyawNzcnFRplUpZFPIFkbO7cX0J9boxXGWJOCXQQhEWDNIUMYxGs4bEcEwA/3rlFGZmL2N6+jcQCF7CbqaKensUzbYXjRaz6sJyCHC5gnD5H6GNItqtONpt6tX74XITDCdqXnc8QGwCxIUKNz/dxNpGX9FUh5gtgpULIjPiZBNzMw+392VD5w7EdYBrA7MzAgHqr/sQEwKE4ByBem4kzBCrIxryIRjwIeQ1FSMBnwuxgE+kYXiJ1QpJkBbK5SpKLS/KrQDqDQPosfRY5LnpoUQTdAbyrOBgiScBoXpTTOnbTXPolE1c9FkNqSCSKZJp4RKDdPquMHAqWHI+J93BOv3poMe8kXJWbY8JiOUMIHYf5j8vzesJ5vLvTN92gut2x0iAKdjBGhINFHjn3FuEzPKaikGS6kEP9wcGnB7QSK7RAmpNo8cpIY2gyuZijYgN67UOSnvYgfFht+V5TAkwE8A/HgFi8jpOcCq1LtJxlPjcZR91qDqsAOio9wjB9BgPo5Q6OPvtF48A4VrSMyze7rzXJUBMk9AE+/iD7qDmE+k9J6NOSBAtxec38IB1QALLjP9uKMvh5erg4f/0n8tnKHjF9alcrckaHonG5H/KBVL+QAAEVoBICX1d9mKRI3JAsEajgnplWzKXaCRNLzcFE5ksQuKb+4aU1DuBvn2w6z84kADxe0zArdUBNgFiVwoo2GZnjWlmM+MEfobXzUw1Q16wxF/ApaYjMyIVJgbwYoaXyGAxecbtdWJPelUYLWOfPyAgMfdaxhR2FrT2k4JtvAbGqmK8zsy8EH1HguZw6nh46JrF7zQSVeYgpKAeP98GmG3AUvtNiRc7c9XFjcKpOlAwQLMKbYBNCBVL0kUJBn2NtAmzL330huD6aOJZO5Oa18gH75H3Z4Pa/YAhX0eyoC5m93poMgRcPyCg32WD2Dapon/nmk0PEB0nSnjYICxfy0QrIT6cMaX3rUC/HjyZac7XMxZfWlrqVlOoLC9jG/5s+5coMaRtbAMvjbYhWHSMa0a+XQXC52xgtr/d9P28f8ZZ/WCrrCYWUKL9p0A+xwr7h/dGmS8BsqrVLgHC+UkiQAkQBb/MfmRiF7YdYzvGuwqm6/dK3MBKAxKIAwiQ/vlt5OsMuKj9rvdov3YQ+GTPM/v9PWCqBxjZY8cAY+hWgJw9e1baob8ChJ/TT4DwdbpuKUjPChDvT5AAERKD4NExFSDqAaLj28wJ4++jY9/ERibxQ9cF7TNdL0gi6FjUdrbbs39MyX51RAWIVpIcAOyO2PuVAFECQc8V7A+2MX/nXCPgLxJYyaT4USoBouuaGjXz7xoj6Biys2d1XVaisf867dfKOuVUjdm3YK8d2v46b+32sseimUOmPwZVFHAd0cqW/jVbCGpnbrEN+BACBMBTixcdAsSsB+oBcpAAkc1e4lojgdXbf2R/FtlYRl0tPG6sfnRY15N+1Nf1rwHaXkd/jnnWXu+O+jyOJXuttdcW3au5/xAs1jWW/zIusStAlAw7EQFiGSGf5F6Oe81J54+uzSf5vONeo+PObjvdA/oJECbEaRzHOUesS+cdsYoPPvwQd+/e7VZ52muwnmy6/elUa9prun1f9rpk75c6JvqvV/vUrlzRGEdjFiG4nNjjqLGk16Fx7FHzW8dL/75s96U811cB0r+26P1o7PP5daRXTSFtw/OqxGSGBOEaTAIkHGZlnd9UgTjV0GZfYXVsW/b6colV06ziZUJI1WAUTD6nGfpQEiNDQ041JGX6qohFIohFwrIWlwt7EgsQuCfZwecpYy/G6CSZuNfybOOYfPfv7fxdYyaN2+wqXa5TWgHSHRskDsT7z5BNsqY6JIi0v1RN8ezDBDCTUEIJa1MBQmLJzHmv0/eUwSN+LMlBflbCUObaLxJYJEAebuwZUqTjRotyuYxR3cSznAoQ5/M8LhO7DVrPnMI/54TunMEceU9BFbpyWPqZptKaGOfzyQ6SAh31KjN1LNrjwlTvD66267YdXPCJasZBOdH++IjPa/KRPf77x740vsfVra7mNei5JvN7/+Aky81P7TU/UwJk9a3/FJ/dvIVisYpWHXjyiacwM7OAWzdv4eGDRyjsl0RuhwN3fz8Pv9+NdpPab8a0Lxw2pnzUh2OAt79fwswMM9mTUhlBM+pkIiH6wfSv4GNh4axoXVJq6sGDh4iEQ6g3jG51o15DamwUzzy/iF/79a+LfvCrP3wVb731tmT/razkEI12EItHMDmRxvrmGoKBsGTGb6wt46tffQVTU6dw5/YjkS2ijNLK6hq2tnexvbMl191oGUmAsfFhRIYgUkxckIhBzM7Min7p+so6spk9VMsNTE1OY3Z6Tg7A3EA+vXlNMtvl8Ozn/fMgzuxEiJ/Izu62BIYkU1jVwqqF1PAkxsbjuH7jOja2NxH0x9ASQC8kUhbhSBSV2o4AMiQ1CIqTFxofn8ZnN+6iVuugXGqIfFitWoc/6EUiEcfphSnxTCFY606uIhYPYW5mAaV8B9evfYaPru4gEgliLJXGw4frOHv2HKam5gT0pXE1SQhukuzDtZVV7Of2Bcwsl8oYSg5hdJT6ux1cvLSA7/3V/43U2DAqDYi+IDNQCcYSfCAxRt+HkZEUYvERLD1cx8svv4KhRApnLsYwew7Y3NwWg/l79x8gt78v8k7BECsPKvD53ZiYov/EKOLxCHL7LZFT8kfKGB4JCeFTLnmxsrSNT69mEAtcxNde+RsI4TS2NrL46kvfxHd/+MdyLfH4iBhOk+DZzRbFyO/5F76MsYkJAYw2ttbx/gdXcePmDaytv4mp6RF4Aw3AVcTly0+isN/AlSe+hmefeQk7m1V88NG7KJVzuPrh91HcK+Nfef63sfjkDP7s2/8M8eEGpmbS+Oyza5iensUwJba211GsbGNzaxUXL0/BT1kprwd3by8JKJPPsdIiif1cHvVaSzY7SnO1WjXcvXcfw8MxxIdGROpjenYCu5l1IUAC4TLKlQKGR/yYmZ3Fzs4usttNjI/NYHxsDh/feAePHj1Ei0x7p4mFhdM4e3YBBWZpLa+INNMrX/0VXL36MR48WML9+6uYmTyL9fU1YYwTybCMOfJaQ8MJZLO74vHBSqtTp04hFo+JTBg/+4c/+BFuXL+LtZUikkP0NWlhdo7atk3ki7tIjUXx5FPn0XGV4fNRBiuGUCQNry+Cci2JTvsM6vUA2q3zqDXqCIQC8MfX0WwX4Alsol55Co1GFM16HM0m9cODaCPkKNSQLjCbqRzmxSDQLRUA3HhMbpNusMw4MCJR9I3gNkRgnUEBDzxDvhpC4ahjIMwxExXpFEO00BOE1SH0GmEAQ7C0hUCwhXDAh4DPC4+rCa/IwbiQjASFTAwHOIN4QAOa9TaKDSBfp++KMaBlgFoRM/SmZC64JaPZjzYNXAkUETCqeUXqSvQ4HaZfvMHdLpFM4xdQaYPzpEiJkUYTRdBX5PEeh2XzH/YpHZISYlxg2A9q60rA4mIwQ9LJZLgbc2HK3FDTX5SgTWAkAaa8SH6njBiDHL4vFCIgGUY47EPIbzJt6i0XKnWgVKkjX2XWXFMqZtptaoBLCNA1iGzCyLbYAcmgoMe+t59XAkRyAgZwJoMOqXo/X4QAaTt78klHjbGbM4Fi/6HXLlm3P+/x6Z9eH570uvi6LyaB1SNztvGORVSZjJ3HJkBUU5iEpWQx8dBieNluwo5VAWKWGcfMuO9mH/3h35fDij9gAH/JBHMAYj99MP4f9t4rSNL0uhI76X1leduu2k73zHT3OGBgByBIEDTAUhRJuSfFvqxiHxTSi/ZNERJFPiw3tBErafdhQ1oFuQxqRQKURC4BEn4ADGYG43ra+y7T5U16n6k4934386u/q7ob2BUmqGBO9FRV5p+/+ey999x7DisdwqTFMpHqnogCKvigOhuDgG8DvU5B9idm0U9MTgiQwH2fySia0asACKsHXQf3RWvVcbXApWZ6aQWIlobzWn7AlO8pOKCnUqHOtgOYk06vQzPaxTniczoOdN4Xj6XAu/CCSzBWM79FHD2VFo0EguVtASMUAGYDWwVIu9VDnettQ4W8LRhm/NYaLGQizaCEXce0077o614oZz9pB5Q2kZ+TVkorbOS63HMiEUn0IcDEe1CwgWAM1zOlLlKnUatXqBOhjr5Ocmtf/m7BcV6L37OXn3kZFJPmmmpBjj0BDUddxBWYNjjv2QKJFkAxR5dOq1YZNVElgu/uS9chdewHQchBW9v7AtKHnRio+13aq62ZbhaEGAS9OD4HY9Suo5SPjvKNFeVOc8S+ZyATxxTBO9Nf4E/2Dau0OYaY7KS81QoKclxzPKhOCs/LbGMV9tbKQ28MM9vLARbC+e8+l3ZwlIvkxxbRU69dtK/2Xx/3CxJasFdALAeAvPLKK8rl3mjgweKCVIDkqGmRHwAgNkZk3XPBf85dVq8zScof86pToscFKbCC92R/W4DH9tNg4MjGpI21YCDIvhf83MaUne/R4EFYABBqP+4HgPAZeG8GgPjX+XcBQJ5mn6HZwrX8aQEQC1TIM8oeoACIrUUSo5BMWJ0zjwAg1YpUIknlhtMq8gMpg3XBdFWCAMigAoQ+qp1HJ/aTn5gACHWWWF1m3O5cjww05vOxAoTV//VaXRIifQosG6NGdUe9Js4Z/yVzx7jmvbn0uPEk1CTUtzwAAPGDlLyW0aXtaS+X9WzN4AMgBvbavDYKLFuLeW8G7giloNM/8CtAWDn63OkzTwWAWAK2AiCaBKD8+gqASHcxUekpkpVsj3hS7/YrQNyBQbtyv7Xqcec86Pu2p+p+6ypAPDtisBcw2cv0mViZoHaZ9aVPgWWVTLYW6BozqBywc/bXGBd0fVKb2FrypON+GgDkSefy2+dJxw5ssMH+onub7mX9vYCUSSWySijtKGNSQg8UDmFhcQHvvvce7ty5g1JFaSatulT2ogBQLzaCl+Rh67kkF1qSj1oH8rdlsPvz1wdB9Bk5d5VSycAbHs95xz3Q+nfQHp7eln69/7L7GcztwOLmJD20ukRtSN+OMntQrf0eesz4t2Ql54AFn4VXMLs6ON8GtpfaiuIL066QqgImoSSQG0pjKK8UjWT24F5GG1GrXVnl0xP7uFGnHmpCfGaxyUMhJLN5sXGStC8TlBVoSHI5K735XioRF60zdFTPj+wKZO/h/SbjjNXxeFJ9M+7WQIN2u+mmmD4FEzSdH8FqWVbqVspluS6fjz69JQ0JG4RVhYdUk1OAzJZS2TFOQGIK2X9CTs+OwIvo8PUQNSo5xhMc3XDcBes1AZK2WVc0QDqsiCYA0o2gWCorANLpokEAhOmt3KciewEQsc1Fe0j3neC2N9ACGTA7hKwChMd3NJlIzEFXfUVtPWpWf2oyhtH4o+DHI/tPbC8AEpznfbFzWRed1o9QiDnNFKmIUj/FqqN0vjnNI1vD2aJubRV2jzCp08rS92RQSqVTMr+Wf+t3n7TU/Fw//0gBkOdy38X9+wuoVRv49je/h7PPnMPszFHcunEL62vrqFIc+eFDcZQR6qBW66DbprEelYoEIphzc9MCWty7d1cmBml8uGHR2WIglWJfuzsFyVJjeTPpiBi85aSmw8iscZ5/c2tdHA2esxvqYmyCnJgpXLz4Au7fW8Ddu/fl+6T1+exnP41vf/tbKBSpFRAWbv6NdXJEnsTpU8/irTffx8PlNUQiGZngDDLmciyLzqBY2RaQotmsI52PY252VrKmwr2wiGrmh/KYmZrF7Vu3sXBvUe4hGlbOaFI1KRuCln6RSosCnHS2WQlCB4vUPzz25MmTKBapPcJgPx3PrqCy0XgCHYqCV5podzJIMvibiCI/1sVuYQPxZBPz88dQ2N3G5MQcOm1WovTwcGlTAAaWxnFCkhqJmhCLiw8kgI1hZt+HcOL4JD716i9id7uMf/PHX8fM9GEBGwq7ZXHCJyencePGbdGbGBs5gpnpGdy8eRvoKEXNhedekKqbK5cv44tf/KzQNH344dvY3F6QhTw3PCZZWZzo7O/btx/IIhuPZsVgq1Q6eOnFT4n+wcOlLdS7DzA6S4HtQ5KNcO/BA5lgBIk4PkinND0zieERnrODq1ev4fq1Ah4u72DqcByvff4lHD85jVA4g52tKr73jdvo1g5hNH8E4+kL2FgrYGO1iPMvT4CChKQrm5g4JM/4/R++g1K5KgDI8VOnhT6BhQLMMiEd17Xrf45EqotaYxPF8hLKpQqOzp3GM2c+g431EiZGT+L4iUP48MpP8M1v/CFe/dTn8MrpzyKZbaGLBv7NV/85hkcyyA+ncO3aVZw6fVIqKA4dGRWKsq2d+3j2zDPIpUjRFcKP33gLt24uIJMeQalUQbejGW7M/CNwsbS8JA706MQMFpcf4qWXL6DVruDBwm1E4m18/hdeRibLAEEchUIJDxdI8xDD2MgcYtlN0abhnCDFFY3pZDKO5eWHYiSNj84gmxnCpUs3sbtbxehIHnMzZ2QTVu0eApzMMGhiaXkN6XQIh4+wPQnI5aW/2Wd8kSrvypXr2NqoSJUDg1EEqTLZJEZG46L90mrXMDzKqogJZDOHEUnEBRwLxcbQbh3H9lYTu1tHcXT+MLJDaVx58IdYengNp5/rYWrkH6LbnkWjlkWjGUW7nUC7m1ajghupBBmUSkarPEJodJSPl6Km8RgpQaJIRihy6gS4OqT1CCGZiCKboQEBZNFCdiiGQqmLYoVgFCtNgM1tBtXc5i20ArIbSgVXItlFgsLk3FjREpCEXJsxtCWAP5xLIJ0kjYbGQqodCAhSb6kwOmnyitWGBB4r9RZCEQbFqKrOoF6ECqwIERylzgdtBWY+kDO9TueZ4rZJCUMLzVm5LqAKW6QSyvzUG9dPC4AI+xTT28RYocHD9mb1RxgpAkLM6nBCZzS+0kkGytT0YCIyqwv5HAS8GSRNp5h5TfHXCPJDDPjp8SzdpZ1UbQDFCrBb7GGrTG2VBqp1BqpIi0Zb1QEg1Eegnsv/TwAQp8G7b38eBIL8HQDys1RrDL6zjje89lZB6p8eALGyKHUISX+mqKD3YranqwARAIQA6z5VRUv/8ndlPyavrgpM9lCtUU+JgCGDUgwGdhxvsyav0UkQh8uV1atBzGuzekKTNlilymxd7g90yEh9RYFycSacU2rBaJm5zjHyKz0o6AiX7aXBIAc+O0dTqyQIgCgNCu0rBqvp3I6Ojok+G20BXp8vsR/ilqWkAtBc3wiA8Nzm9cYTBBG02oEJMeKgixC5OgsMHPEzZtE1G45eqavCthqgHwilcq01KgsNmqijLa3lxM3NmeFaLTXBIspIAETBFQvCabVHTBOBJONPNT8kCEiAyvpERFvDSDN5xrU/MwFpl1mWP+1J7sODezInS+9tEJzSdVWDP1wPB+4dr2vB1kEwW51XyzjX59T+EfDKBTFIi8A9h21jjr4CXINKCV7LqmBsZO+XrcbPFBCio8/qHRXPNPDHgguacajX4HloV/IYAkx90dQeUKuzqqcrgWE+N4/nuS1zm+fhGLbqm8EzGiCoYJkFMMWmqVYUaPNF0gkitlt9Gjc+K8fwQWuvsBc4kcp2SzPB/eCMH7i2wGowiM+/6Q+98MIL4j+w/wiAfHjtigAgtBFp8wutp+s3Oxf7iQAI7bNCsaACy1bB4bTb5B5kkRisef7zHASGHPTMQVAkGBj055oG7waBu4MAEFpURoFF/4n3bBUglhlswTK7nrWznd/XAHnaCpCnMZx+FgCkb484EfS9lTVM0tH1gCADKdsM3OH4rhAAcZVBVoVxEABi6zR/0gaTahMGRl01n1bWqlCsv8497rljCVYYko4pIkEzBh5TyZSsU0bdxjG3trYmvj77iXsLaa5JuWJ9bhUgBuJYwIzXDlaA2HiWvvUCOgfZdcH2sGv6420/DRD/uft0JKRbaZPmVukOTdyW928UWHY92QupuxXQAOF5WQESandxTgCQz3kUWNv7UGANqIL8CpCBBogDQJ5mgHp7w5MO12pGF/b1ooKPAzIed87B9wYC5/5epf2ngVDbU/kdxbIU1BxknBMA0crc/QAQ3b8UbN+vYscfE3INqVp+CsTP8x0e/6wDOqcntfPTfH7Q+hr8rj+2rW39Sgrxh532IhkaOCe5j7La19gDrAKEAIjR4wkA4jKuVIFBUQN/PQ/uE/4xNjcHCVCOvGefJpf9mUkJrlLZr9C1tc6vVHvUtpCr7alKNOBb94G9nzvsv5+8I8dIAoOzBd3v/b3aqwTVcTQQn1abTpN+CIZa4oW2kyaP7N3z+XWObYGVJK6gSeNcQ5kUQ72fuKyvbA+2ml6DVQZJ6R/aSjwvWSF4O/GUVmrr+A/p+kOAo8VjI4hFGTfoIBFTW9SvfCFjBe0Yq8IidSxiKQdAW5qaPq/spY6qydZkE5sfUITqvCWNq/R4u4Vuo6zabrUKmqTfZWzCUV+F2k31XRwoQt8kRuYHPouAlEotx2cQICzcQYjsEbyhPgCSQN0AkNUt9Vm6YbQFAIn2ARBJInV0ZfSlLTno0fk40N1gVYqMHqGfdjNBmI800UUrebT6lMkon5wERhJ7fbv+HHXX59+koQte3/ev7J6kycWu04QbeW63JvnJQyoar8mwj+x/Mn4JmIfB5EYCobRj+wBILI6d/+S/f5pl6ed2zEcKgGy//ftYW1sXDuadnYKUafZaikAyo4HCOltbpF2icZ4TjQHqM+jCOgqWKXFAkHppc3NLKHKsTJsOr3QQJ3CdzrBmdrEc3oLn4xOqzXDjxlUx+Bg8lgnPMv5oGCeOz+HMmbOi31Eq1iSYm80OSedQgJlZ6rxX0XGol8VBGB4ZlWtwA7hzX7UaKJoejrUxOTmGc8+dQKlSwJVrlzE1/gLGRkel6mN9hZUUCaFUKRWKWHjwANSY4D8adMKPHQkjlopgbHRCaCbqNZZwhYUCiuAGnXopce21kUhqiRsraEjlRCOKwMJ3vvsD7OyUBBAiBQlppRqtBlqdEr7whc9gt7iEcHcY46OHRJT+nXfedZUyOQlU0zggp34iEUWnVxU0PZtNITackqD4qZPP4fChk5iZPoS1pV1cuXJFwKNabQfkY2ZSYTwGFApAPjmKudmjeLi8LrRPfCaKsX3y1Y9JQH97d1EqMqqVAqq1IsLhBKKhOXS6dYyPjyKVaaPdqSGTo9HYEDCLgA7vg+gxqa6K5QJSGZaNDaPRqEi1R34kL0DZbnkXzVYd4xNjMjZu3ryJkbFxvHrxv8CL57+EO0s/xNBoDLX2Bn781vewtbUtsdd6pYgLF57Hxz82jc2tB2i2thDb+mV8+1uvo1bpIp+fQ63ewdTkWRybP4O5QyextVPBd7/7PTToLDKQ1O1hZ+Mazpw9jIerN3Hn/jt46cWXcOTISVy/soJSsSEA1NBwAg9XbmNz94qIz05PH8Xu7hp6vRbK1TW5f4pV54eTUi1x8uS8AFkEd0K9Opq1LhbvruBTn/iCaMVcvXwP01PHwCzVd96+ImLyHNcE0Ljpvfrqq1haW8T27raAKK12FdFYB5OzFIRMIZ0N4ZlnzuL99z9Ar51HcZcIfQeTRzRbldkzdNbz+bRk0RHw4ty+ef0BNje2UamwGot0CyMMqUk/MCB97llWZdTQaFawuHRPNG4sEEFnlBRtiXgKG+tlrDzcFMN+auIo7t0jDRadrZrMX+rTVOsbSGdiOHJsEoloGo0qabxeZLEnrl9fxrVb16SiZLe6iosvnBCQp9MMIT80imOHT6Pa+Ty2dxPI506jWiVAMIJK1cQBNRgoJeuSgUsKqgRCbYpGElCKY2wkhkyamAV38yZCvQai4QpGhrMYHoojHtNg1mg+JhUvFCLfKQFkUmHQfXsXoiVT2G0Kfd5wPis0VzSoGLOj5gcD9S4ZTUpNw92GgCssJktTKD0ZQYrFJGHqV5D+iiK0CiKXKi3U6gRA4yJ/1e2F0WzTCSZ1TQfdUFKAEH6nVmdwo45GS6KlApiIKDgDcY72hvQ3td6gAsSyXfjTKETM2bRAgRzD7OaACFowkLFnJxTAgQ6xZrTEIl0kE2Ek42Fkk3RoCA71nEh8RLUCGPRyfK60SYTORipEesjlGOjTNmI1MNnI2K7MZ2JfUBelRACk1MZmiSLxzAiPKGWaBD1VbF2yijoqFBf8F8xAMoNOnAiXYff0u70TLtnnCwfSrqvTAAAgAElEQVQaWX3x9qe/ytNk+wXPFnlC/N83zvvBKy8D3Q9KBQ2rfpvK4z+dM9m/P0tx9IKC+92L7zAfbLAe3IYsdd7v5Ttv/nXlWI8OZg2v7/26pNH8dKAK24YGdEfkasip7HiVXSaqOBWsAJGxx6o0psaTRsMExFXTiPe88cf/RIPYLntSA+9anSGObi8k2evGFSv0xYEMPk09plPLgG5J1nOj0jEdDD8waUGIYP/sDVAwoN9CjyXDriTbzmGGOtcco3uxADvtMQtoMtDLgBkD/7QXc9lMP3GEdoB+n7aFURMZCKCl7nR2NKsxLMa+ggAa5KMjXilXhTbAAo7ixLgyeOtk/i32nhMNNufF7tcP1LCiQIMLWiHCZ6F9bBRYRlVjQrh+YN8PXFhgr+3mkAUwjEqFmYBsEzsfbVv+bn1Fx9Cy7+xZeW/JpDrG9h6vY+c0h9fADD/D0qc50HGlQpYhR3ml90u822lptAkkKD1SMABu7/ntZuDLoHpIW5/XsXu1nz5Ngd0jv2/H8qfw5ne1r/3qCeXT94OJBMGUPsxe+wVLxZFkAMLRmllAxsA+07Dh+ZlNZ/PAf79P3SLtwrmx916sDYIBLN6PVUXxWTQ5aRIXLlyQjFDew8LiogAgHAc2X4zSx68w4O8cj7xH+l1WTRAc96TfM2FPf721NtovAOrbC8Hgov9sQbvB9ln+3G+8+P1i602vR71D1QDxARAbI7YvWPa3BlF1z7f79DVAok+hdyJjYL9yy8BmwpHUcXQabO+DRNB/8pOf4Pvf/26fksvO3e1ptVN/nw3z3tX+Yp9y7eAzGHinNMOkZFXq54PucTAPXVKQW8+MAo6PYecM2nqPs0ii8awAIBaQ5LFsWwv+8V55zwRAeK8cs8w25zEci3a/ovfTbDrNz71XtDHig2X2PX8+79dHNhb84219trlma81BfTzoGwbgFTQMVoDw3kntxee29vMrQPz+43UIgIQ7PUl82yuC/igAYmNWKbC0r42qROwH2ttCgTUAvh/XZ/vN6f2Ot0B5MLDtH/u0gXm75n5rR/DathfZejCY90r3q8ASY0U6T6x9rALk+PHjfSDP1oD9xpDfDn8bAJCnbevgOroXAHH6PyKaXZY5xzFLKnYTNydl5HsfvI/79+9LkrJc1zmxwbXd+i4IIOq43Gtr+2u9v8Yc9L7trz4gbGuU7f2+P2LzN7h+mW1k9+7/tGPtu/7eYZ8F1x0GoFU7YvAa2DCaLML7sjaxz8xmDO6BwowibjvXeCagMJF6kABiNQmDNUzu1oEUTrybvn7b3ROTdghyOwDE7kVsAcd0wXvKpFJ929TuiRrHXIs5JvhepVpDKEZ2n8H+t986bPaXX73I7/i2kNxHqIdkWOlhW1J5TaCriY4kljTRrlbQqNeEVp8giOiXMNklHkOcNicBaAIkTKxkQlGEdR1kM1EARDTxQgqAFEpl3F9VEXQCIB2mYtI+j2oFCGMD/IxeQ8QBBfvvn05rU6i89aUAiKwgkugpz++STmx/pg/1iSlgRC/Xf9ma5dtFTDp7FAB5lN6BkvD+eDJgLzj2zU5+rD0QiqATisk+bDam7SvF/+x/2G9L+Mje+0gBkD//x78mmXJp0fvoSBlWJpEW4SQ65Vubm/LzC1/4BRyfPyYD9K/++q9FJ4ODdHOL+g0VoRxi5QNpqRgM5aK7urqG559/Hg+XHmLh/gJyOYrZxbCxvi4BLxpNI6M5ESGnb0p+50SCgcGq6ALEEyFMTsxgbHQci4sMSNeEUoABNM4JLvKk5OE9nTp1UqpAOLkfLDzA4tIC6vUajszPSSCaYE0yw4yyBnrhFsYm+L02fvTdJcnkY4COwVIKkJWKRWyub0qAfHJyRCi6Dh+eE6R0ZXUFpeou2m0VVWa1GUGDEKIyyamTQOohCk/v7m5jbX1FFiYuBF/5e7+CCxefxze//XVcufqB6FEsrWzgjTcu4/yF01IuRi2SSITAwTDyQ1kcPz6P99+7JBUkDMay4oPP3mhQM4L0VGEBjuKxKPJTh6UyINRLY2uTNABpTI0fdUhoD4uL10UPpdstk5QCs7Pj2FwmSJXA6Mgk2o0YyoUiepEomrUiIsxqTzDrnEY6y86Zic/g5pgG/bttDI8mpA9ZrlYobiKVTooItqtmk2CuiMdRYK7bFXqb3BBJVDjWQig3qpiYGMXJUyckc4gbMwGsqZFPodMawtyxHJqdGgqVLWzvVnDpg0vIZYfxlS9/BsvLd3Hy9DZanVXkR+q48Z157GyzsmEWE+PHcfvWAt59d0G0Lo4ffxa9UErAvo+9+iqWHz7E0tIyot0WXnjpHNLZMH70xjeEU5qgTSY1js3NXXE8kykIOLWxfU8oxhAlfyMzUHtIplhNkMT2ThHlyjp+4Rc+h9GRHNLZGLa21lHc3cDI0BTi4SEcmj2BdDqHXieJleUdXLl6A7euLwjVVSzKsueI8GDT8dssPsTG1irGJ/IYG88hkQRGJttIZ+JodbYxPTMhYNj2ZhOXL91Dt5MEolrSyo2qXu9haCiGV1/9OBLxJJaWV3D/7rKMVYIQkZAKWYUiRcTiNLyZicCKK2rQRERbh0BeqVRGtcJsLgh9VyyawvJSUfp3ZmYWkXBKzsmAUzzJAEUN8UQX8SSzJMI4c24eR2aPAu0QipUqVtfW0Gj3sLOj5yyVmpJ5mUomUKtu4Nlnz+G3f+vX0cBruHm7gG5nCrVaUuiwqtWMlIS2O1qSGI/FlNIKYSTiUQxnGOxXpzIZZ2CenNcs/+Pf1PLpYWw0jUxaA/XsP1JZMYZOWqVSTYEQBtzX1ttYW9/G9nYTyXgW4+N5ZNN0stVkkeoOJ0PBtYtB+1Sc1woL+EGQMZ0KCxjChDLNqtCfjP2zG1qtHmoNBkEA4jgM+PMn27ZAQXQeQxqtDp2DDupNUtzQmoqi2dV+bghVizoOXVZg9YNAmq1gAQKp4BOuYTU8+k6Dy6K2TBfLTFDj89GAMqttIl0CGsxMDwvYkUqyci6EdJx0YT0k4gSAOKYIkKh9rUE0bQP+s2r+NqtsNJkdoR5555WCrd5hBVEIVa6vrJppdFFskParK3+zv9jXKnTsgh8hLQPfz8nfLzhjweGfbuf/2weADMbAgMe/71wKaOAypzyx5mBQQdrKCdo9ZTJdv1nF1HMOk+/U+AZc0Jg7yLh7XF89CQAJOkn9CexO+u8HACFdXq8PgAi+5oJrMgfdtJLZ6MCkUEgBEClpFvBDb2jrT/5pX8dAAyBaeSAGOe0VV4pvoqJKXzwIArtyOcllorBovaV0QX7AWTMymXmv2Zj8PtcanUN6HzpWBrQf4gR2uVBplqZkRkmmJW24iGQz829SJ4j+RCiEdCrlSu0pbB0T6lDaE/FEQihSR0aHJXlGNUCUKlWfxWU5EcQREUquFaz41UoCDYLrGtAPqkejsm/R+BeeY+Eh1pJx7QDqKDHQHx2Isgd1NlwJutADUHMgSgBEy/0FnLEKEHE8QwIasE9YWWpl6P1+EadaM9Ksf4TXuMcAYkPsWNI2cW2mfWsASDCQsN+6xmcTWoXciCScGNUWnSSen+2ZTrFyUvUGSLfKah/2uz2LBCEcvQETfMTRpAYIgSYnLmsUOBL4E8ooDRRaMF6z41jtoj9ln3EgiWa0Dap4LIjjV2HwPfYp79MPuPP5DAwywCNCalumKTlaJ8sgNuosDRaT9kH5qK16aFCl4c0Rnj8Rl/u2YIxdn9+1QI3dq84PBYEMBDEARAMCTVQrxX4b2HH2Hf8aFryy4DbBLfpN586dk2AyP6cI+tUb1/sVQubEsl38djIAxKpADIizOdFfNznPXQbhk/Y935mXOeSqp+x79rm/5viBMT/4ZX0e3IeD+7VpgBAAOXHiRB8w3Q8AsWCUXccCBqYBwsDDRwGAvPvuO/jBD17vB8tsLeV8PAgAYduyz/gMNt7Zl3xuf0209vL7wH6XakBH/Wp+gGV5/ywASCRGe1sBEAu68Dy2h/Aa9Hnps3AN4/glsM1jufb6YDjv43Ei6HasH7S0PcAfp/4e7gfrBvvFoPLOt3seN9ZtzeEeae1vGeK8BjPWDx863N8reLwG6tuyDxhoTBowrqkEQChad/bUqYMBENH7Y0a0rUUa1BwAIJoYpLaA0SQ+acY+/eeaOKTboVXAPPJ38LPHnF7v01UO2IkeOT8Du6rjZ36IVVXqWssAKJMeCCRrcoWtG0zcJBPJwQCI0TNqhaf/cI/TrdvzSJ7e0eNakvbGU2igD+7hCd2ia+LT9Z3YEG79FlpLR+8o89zRTNJ+K1cqMka5jxBU57Fsl5XVVdy8dUtASwaoffCDn9tt2DrN91il4K/TwSB50I73132b148ADQGdL7MdrcpPzmmN4vpzP39BqrQCiS2P2vnqE5r9sF9L21ohgu/9SsW91c8cm2rbaMWH2Dv9xBAFt/dWydKnJ2Ci9mGMFc5x0tmS0pABf+HIClTa6HwfgLuOusnFHSgKTjtWKb30uRjz08oBraDli1XFem9me7F6Lyl0VrQH+bykkQqHSS9u1dtqV/v6HrafazWuUtT59ptPYRYVqncnEN/i2kZbuCMVIEJBWi6hXquiUauixX+sTAgxfpAQ+i66R1IhIpqnEcTDHURCBKV7CDkNkFY4jnqXCedl3CMAQjpa6oSCiVGsAKHvQH+H9rauRwKAiG9F5yHQ+85v4bsDAESrxixoQ/Aq1veTNEGBySgfm4liOFABYnYvr22/kzLrEf92v9WhpzY7bXGpGrdgk04+8WGUStPW2QGdm55uQBXHpLCO00i0RBmOOY6r1D/4OxH0/ij43//RFyV7P0NgoctAZFLKXJMpFT9mtIqTjULVRPI++9nPYHFtCSsrq9JB1HXgAM2kcyiXyR9NY+GoiJ3fvn0H5LM9dvQYvvXX38LCwoJqZGxsCt3P2PgwtrZXRaPhlVeex+RUHt/+9rdFXHooP4mVlXVUyg2Mj0+hViWnXVPFgHoqhMmByOuy0oIgBvVC6HzfuHkToWgHx+bn0OlV8OnPvIpqndy4607gsSFZ7wsLS1h/kJbNgIOqUmghEiVKG8Gh2VkRjk4kuXiFkM9nkSZlQSKO9c0V1Gpsq7RUgOzsFJGQCdrF2JgKbU9Njwmlw+LSfckyTsRSePnjZ9HpNjB/agTzJyZRKm/jm9/5Hr7z7StIJDLIJIeE9qa428XwWBuj4zERpWcb7GyXce/uhpSH5bJj2NzclsBzMpGRDU5E3fOnnSNM7ROKVTextlZCtVLGCy+cRyRSwR/90f+GcLiASKSBdrWFUnkHQ7lxDOVGsblelXFAeoZQuIGd3U1Ua7uityLZRG3IxM9kGMxoY3d3RyoUCHyxrUiXxCoYjgH2C9tjd7ckQAkthkw2JhncR+an8OnXXsH7H7yL7fImhvIEqCZx7PgJGUsPl1dw+/oOKuUufvs//W2kMjmEoknEY7NYWnqI8bEpnH4mid3dRYQT/xfSuS00OtdQuPJ5TI0fBnoZLC0WcfnDmyjsJvDjN94VIe2JiaM4ffoMkum0VJpwYXhwc1OeYXxiGMXSOrZ3tgQMYN+OjIyiXNlGsbSBcLQlIMkOASJW3nS6yGSy+MynX3ObWgTf+Ou/kI1nYjyP4RFmtibQqFeQjI6gUY3g1371N3Hx4kuoV8Io7NTx1lvv4L13r+Punfuy/PJ+yFs9NzeDansN5doOTp0+islpUh+EcOR4Aql0BDulu9jYXMT5C8+i2QjhL//ie1IBEkZe+ol6PhzD3MjGxwiUlLRCo6XUHgwcExQhFV27u4iz587g2WfPyrMXCpvY2d2QzY7g5drqOsIhcmsDa2ub2N2tYGe7h4WFHZw8OY1wiGMtLBkKpLxiX6fSUUzPjKDdaSIWB8aHx7CzsYNbD25jZDSGwydG0W0OYSg3hmT4HNZXNpGIpnD2XAaJZA8f+8QRNPAJbGxxIz+BRj2DnW3q0nBckj9dF3qCf1Kq2AuJwBeaFhQgpQuDSTFkEi0k4j2kUyEM58PI51laSTBO6bCEBoX33w2j0QuBy0uh1MPWTg8rKxtYXSXok8HY6JgAGgK+0hgRSoMeuqGO3Ec8ERbBdAIDiXgHyQSDUawGCQkYQ60QrlsSrOnRqQoJAFKXn6rn0WgQFFGAoNSm6Df50zVhkwkgdQIALVZ99NDgxu946mXTpEEJDSD5TqRvjFrwhvPSDFMGz2gw+wGeoBPqmwys/oh1EtK+rG5j2yYTIal0IQBCbZZ4tINEgoE5aoOw5JkcpQycaXmnGhuqkSAcpaQTE7qwFouARWel2csLAFJr9aTyhc9c60RFDJ26IGwnPZeaLXymUFiNP98AFqPeCwoHg2sHVYAc3AYHAyBBI6ffbh9xBQif3zKBzbC2ICWzlfcLJNi9P/pMHF/OeX46n005dQMZjNa+zIoyP0cLRQZlv097ejvuIABkz/gNOFOCSTiv72Hnda0l8pxRGy9Pey/MYqJekIxyBnMF6VCru+/UEEB1gX39WBcVo3TS0ucwtv8PBUD8gKyf1c9zShCwD1K4wLOXOSnMtpL03UGtXZEgVTAIadlr5nzSybF5w2sEA5wy13i/XhTADzZZdpwFf/ncdMTNYbRgnLUpbYpcLo20aChpBqwG17WaQxzXrgbGWRFCZ4bHDKo3FGHlcSa0XqaWiaOj8tcEmwsWyPOzm22sB5/XD1BY0FdAEMeNbUFme277vu8g9+ebc66NC5/nYAKRiX/7FSD8jmXy2/Usm1qy7IQejBlqUaSSuX52nwmdW9CRSRx8NtOY8CtIrA/sGURHA1xvXWDPtb8f/Lbn2+89v+1s7GiV1UBDxNrQKLRMH8Yfa32nLaAZwDbmvklKCJ7HxpJlglqwmG1nYyfY/37/yNyh+KiBNq6iwJ5NA3Oa9Wlgj+03fp/aORkkqVZ2HZA4AEr8/hoETdr9QLH2Y1gCyPPz866ivY6F5SXcuH2rn3lvHOn+/LR1wKqSSINl48aC6RbkpTHhAyCPOOZurfLHua0/ZjPYmLE5H1wj/L3D2vFpARDSm5Eij5XLBoAQyLAg/CAwNKgqsb3ErvFRAyDvv/8e3njjR3sAEC5QtNNsrZV79ipA+LcAth4AwnXBABBbW/azMWzPfBwA4oOIB9opgU0uEksjFlfecH/s99dkBwYS/DDBdq7lPL+wJbiqOxtLknDljS/bE81GtbFifRy05YJ/W6WGf9t2LRsL/r7rj1trM3+s8j6s/e2eeA2/AsTmgFUr+PuxrwHSbTZx5sSJxwAgCh4pAKJ77P4VIA6e+FlsyMcYLY/TAPHbJthOB50yeNx+52CbCjDvrbXWP9Zv2q4E2IMASKUvgm4VAuwLWzd9P8fWg74tSfpPpynyODvucX7PnjEmemSPZnAHz/2ztt3j7tEf1zz/fhUg9WZTmD54LPf+sbEx+Z1rKPVA19a1YktSA7zseNlTXIqI7Wd8j5TSvl/pz1O/zfrt7fmgBwEf/lwMzsHg+vS48Rhsj/3O6+9P+9mz9qyyrzstu8Ga6oMcBoAMqEH9vdzWBH+v65AvmtXJpImOatWrAci+/RSsVuW9GOhs9pPcU0Qpo8wukf6JKo2s7S1iL4ddwpCj1JLAdyolewx/8lgy9jQqjb4dyfvi+k2Bb0keiFJnc1CFZfamD4D4VSHKoqb2UpeZ4aa/EdL2atXKaNbrqJSKKO5sqe3TJasItUsSSMQICpH+2lXKhNuIoiG2WTimUgatcAyNbkhE0O+vKAUWAZAOtVSZ1CMAiEu0dOtq324Rxy5QuWT+Zh9mpuflaLEYN3AaIEIt5kAJ9gvb5/mJEHKeCPoeu9IAEGej+mN6/7WSc0/9an9M255n6xv/trEStLVtLsr+yTEQU3DLH4/8/vg//GePW2J+7p99pBUg//YP/mOht2JpEgOW5IWm6C+D99RT6LbrwiubzaWFGoqVFbE8KYZGMJwfxtrahtA/Ue+hXNISXE7IkeFRDA+Polgoo91sIZdKi9bDwsID4T1tNEkfUMdXfuOLGB7J4tVPvChgBasm3nv/LVy5toBavYcXX/g4RkfHcfnDGyK6/OD+loxhcsc3GhTVjOLChfNC67C8uCUVBN1wA5FYGy+/cgE7pWXRDKlUSvjgw/sShCOV16nTZ1Eu17B0dROT01PY2S3g1rW7SOdYbhxBpVbF2PiICDs3WzWEoz1s76xr5mCIYsoMZkZQKtRRr7Uks58OPIEYlpq1e3XRvAiFW9je2sVQdkR0LLixZ/JthKN1fO7zn0Iv0saD+2tYX6vg3TeXcOPGEmYnz+DFT0bxqddOYmV5G9nMqGiGLNzfFTDkO996B6VCE/PHTqFRC2Nrcwdnzz6H/+q//m9QrTbxV9/4IRYWChgbm8P8iZfEGSIl0sx0Bj95+w1cvfpDhEI1nDp1DPduvIVTJ8/hK1/+LfzT//Ff4O6dO8jlk9jYfohorI3xiZxy9je7SCcnJMgdTWxKlnazwQWCtBNJdFoRpFPDQn01nJ+Q6piHKyvIZYeQzRGdraJS20F+OIuTZ+aQH09JtdrK+oIIbnLTnp6dxfT0DGKRJIrbrMTp4IVXXkYmN47p2eNA5zTKxRY6jXFk08wWb2Ft/Y8xOlFDB3cxMTwqGhesgGk24vj93/vHuPz+jozJVpMCqgnRa9ncLCA3FMf42DBWV4pCuxSPprGzw6yJNiJRVjAwGNtCNh8SLkMGkNCLYHhsCKFsDadOnMfhw/N484eXxYidnprBvfuXkc2xOqSJXI4B6wq2tou48PzzOHroHGZn53Hj+m0cPXIG5555EcViBe+9cxWLi0ti3H3wwSUBlaamJjF/agrz84cwd+iQzMViqYCF5Q+wubmCULSIYydm8OqrLwtNyBtvvCkaPhurSdEV2dzcwejwBEZGxlAs1IUSgU5Mu9OQuVwjX+9QDDMzkxgaauGll15Aq90Uqi0CUVevXsGxo/NSwfVweRudNjfZNF584VVcuXINV6/dkwyG7S0CJl1ks8wQ60r7WkBmbu6QZKosP1xGLNvE6fNtTE8cE+qs27dq2FxtS9XAzOQYPve5l6VS4szJUaTTCYyPptDDYYRCGaSSZxEJT6HVYEB8GqUyK0eSkqEq/dpoiZgXrxWN5TUrlBUZQqVEMW1mPoSRSYaQSms1RqtJlL2jmcrtpoALISL8EQ2wU3SblO8rq1tYXi4wXClVR6Th4/igFlIvxMzpHurCdUPDhm1AA19F06ORloikE9BJM/ODFW5RAi4KZjD5hvOH7zGOL/RYrPZgYL8N1IQTNOTAElZBdNBoRcACEFbQkFJLgjaSda28phFWULiMGHLqi8Amr+tVYLCCiwCYgj8UaVbQhZVaHEsW7Dg48KsBcGZ7iN4HKa7i5OwMIU2KMOH3ZBajZrQxw4VBS/YXM5RFSK2nGcjkMhcAJMafCmUIbyfrw3oa6CJw0hRheKDRi0lmR1uEih2VkGWl0pDxRDCCBkcwAGOfW2VxcNf3nfC9n+1fGeM758FzEaAzobOntS6ogfXTvmKP+Yo5n2p0K3gn2aIdpSXqOw7qIfT5gYNBThHAckJzT31/6uH3nSgbe1Lt4ygvhRZNqoPU4D64/Q++6pMAEHvOwfMyL67RP+Fa9+1/dwCEAnq9DjouO4vzizRY9pL5yUCAAwAVwlUApNuvclDaocKf/jMBJ03AmG3oB93FWGZ1Qkz1H/YLuPsASLNXl31AjGJmhklAzvHNdliZoUK5lkntO4Z7B4icVR2FvvaBgmy0nUSvhGOIjpAIQHIlozZYRU5Dp5wOhAX91LjvIRKjPhN1q6jzwUw5E8SkVgdpANpoNFktE5J9nOfhPTOYQyCb3+F7mXQaVZbgO4BCh7RzzDjQJGtOs/EkiCbZYQ44lsVSs3L7WVwuOGXOiQl3S4UBA8qOw1+0WozqT6jOTP/DVUU4nmgxYGUchKWNaDOyEoTvk/uZbahThs4u7UwF6VRPRfcufk8C85L5x3FBoUyC+nSiSP+qez2fg5WS3Cu4d7HteA22EzmoNaCu1aDCSc32p1iiiK+bvoiJzCqNGO9PNfCswtDnvt7Lw8175/0pFYRROuho0iCwtgN/98E+BUCU6o3jVZ1v5cReX99GqUhRTs2W13+8Nyf0HA6Jfgy5tjVYZsfoT3WIjfOaHjcpKAeO/iAg68DDvhOpdBb6GgQu7W99JiAmw38wH/ebl+YESyCqp3S9dGwZnGCSGL/D+cJK5XuLD2SOs2qK412eQTj8db+0sc3+NxosoVOi887AC8ekrPkiKNanwAoG/Px9wO7ZHGheywIJdhw/8+lKDgoq2/zz1xM/WNYfCyEmNnQlMYdV0PzH4xiU4TgNAjC2p9tzmM1iFFjk3ubq4L/s3ve71yftZ+x6UmBZ4HV1dVUSvw4dmutTojCZ7oMP3sebb/64v47qYLdsYkfzIfsw1wH6kprZaWNA9IqiEdGIk0xYJwxsGb/+fQ6SBoyHXvfOwZzRpBAfALH2ftLzRqIEQJJgBqtf6SWaAa6oUwH4Hhpcv6gR4uhVjL6LNrZU/3JPdzoiWiigQSYTcrUKPammE71RozxU20lpUgfZ/XyvbyP0E/5137SKxH5VmnHUOzo/47Yf/FRblc9pa4rdD5+b83Judk4rQEg9w4Qprr9d1QDhWsj+YhvwOanj2Gu18MzJk30AhO+T4pjrGKu8rH8km1wqwxUAoS6UzPMA5Zn285OD7sHg8aCPDUixtVeDjbqSWYXuo9RGOk/2K0/Yey/7B/W0n+3r/npumgkyFt2eqxUg3NcUAOGzmC0ia+HyslSAGBhqnx8UkLd1h0kpTMR60mtfAMTGjPdl6QfRndz/9Wi7eu2831fcfNj3bK6yxuoYrSJV2tvZWKr1owkBbItaoykAB+0EsmpQ743jTZJQuNc01OZnNUC/stuBFpZM4/f4wU/6+BYNrsadcJMAACAASURBVPHWH1aVFmxvO36/seQHl+08to5JwN+vfA4k7fA4Awf2rp1qv/gvHwCxfdUHOSwZwqd3tepOP4nQzpvKDgulPONHFkD375trh1Ve81Zsjd9rK8lqp/ZYdLD/SHW1sFFwfXaV4862ZQKLm+la8cxq52RSxgXXFu41y0vLWLy/6GhFGb9JYnRsDLMzM5JQzb/5Mjtefhr1qdk3RmvhKsZZ8UFaXgIgXH/DFEZ3hdfdZg2ddgvlYgE7m+soFopo1csSh6F4eyoRQywak9/pB8TDbUR6TKrtCVWXVJVTMqALAUAW1kgZz2TJCLqhqDxjj9Uwcm+MnaiN1vdhPQCk7wt6/W/UzrxdMQ8dACJ7JyujHQDC89EmOZKoIB3RanmpkHaMG9pGVtkDZHNZiXWYHo3NZSuaM3+AcdR+FYe0p4me02bVKhbuPf292LRnHHijn7vjSA+cSsrfbI++v8Dff+MfPWkp/Ll+/pECIH/6331ZAoXjY6N48cULyGQzuHH9QwEimI0+PTkiBh7LpUSkJtTFdm1ZxNLHxsex8GBZNEKWl7Yk6P3yyy9jcYF0VVXhrb9w/gUR5Ln43HnMzE5hfX1NxK4rlQIuXXofyXQP/+FvfQWjY1m8894PhdopHOlgZa2C7d0q0I1KFcHdOwvY2apIgD2TplZFC2urW5icnFCV+0QcjVpEAriV+g4QriGTTQBRandURHQzFs9IlUi3GxchYvLNfu7Fz+P+gwf48PIVrK9tSDCVATlWlZSrJczOjQswVK4VBLihLkK9vItwKIpKpY5SgdnmcTHaWeK2s7ON48ePoNmqIBoLY2JyWALQZ888g2QqgnQmgexwBKXyGg4dnkY0ycz2ttA2/fD7t9FpR5BNTmO98AMcmc+g0WD2+hA21oqIR0eFCuvu7VUcmjuBSx9cQasZxqmTpwWkGB6Zxn/wm7+NZiuJt966ha2tClqdvAgoHjl6FEtL13DzxhU06uvI5cJ4++0fIYEizj5zHmdOP49v/NV3sL2zjUi0jXavJILWs3Oj0v7FQg2JGKmvKpicaUlQnE52s06BoASSiSGEQjH83u/9Pu7efYA/+sM/kkWZ46ZW3cbM7DDiyR7CkR6OHJ9AON7EoaOz0ldXr93A5nZJaKPorE5MzKDbGMXGWgW5sQwisRSOHDuDI4deQ70Wwlj+GcTDLayvraBa/QZqjXuot+4in81LZcPk+BF0O2lsb5Vw58Y67t9fws5WScbO6OiIjLFqvaxlboijUe+iXmuj3YqJTgn1Tar1LQyPJNDudTGUI9VVCi+9+EmpTlqr3kStzHK9EFq1JNqtDpaXVnD6zAwWF+/hpZePI0lh9XoJx4/PYmmRuiUprK1UhHdxa31XKMqiUaLeeakaajRaAg5ysWKAIZePIpmO49Acq6kmJYujUlvDtesfIpdniLiOY/NHcOb0GQkcXrl8HeUSOaSnZO5tb5WxsrIG9OJi6HIBjETJER5BNM5sEOWkPHY0j4svXJTKjY2tFQlq7+xuC0iwvLyC8dE5jI/P4s6tBSwvb0hmMqmZmPW1sVFAVLL9k1IFxIV/d5e0VcD09BwOzVH0fgLt6AZqnbuYmT4uDu7D5aLMZVJrhTodnDhOyrI0hrMdHD16CCdPzKHbHUKhUEOzMYPZmQvIpo8hlT4igAs1IBgsJIUaQ1eMEdKJqNS56dEBZFUCMx60JJMbsDgZkkHcRqtRk9JMAr/JWJQ524jGY+hFmQlKJxcoV4HNzSrW1wmKUc8ji2iYoh89qWzo9Bhk6aBQI+clnUAN/klQN0yR4paUdMZjyo0Z4X0xGCPUIxQtY1CnjQ4NaadjwQwACQAzWNfVjbuLCGr1LqoEITvMyAgJACJurXoUUqEmNFLtljiLIjapH7mf6kByr+ezMCDFFz/vSRaV0nJRONgMnCDfZ39HlA02gogTOqdzwfMQyEj2ARBWwmjpqWQ+kjbGApB8LsfXybHGjpExKY6lE5AOEbAkIMRAH4Wdw+iGwpSbd9UwCuJY1reUhtLVOkADgg9ujkNwZ//3CYAc6BB9xACIGXvBbCwJYnfrnhOgoJgPPogB5QIYEgzrMbsoQHz6JHPJ49Q17loZr26MGi2axOccJcTBjvzBFzsIAAmeSx0vcaPQ7SlXOf+ttP8/AECktl/bUAKrnJ/eTwlD9JhhzmD5IHDKSVX4s//ZPawGIfj9R5xKByz5DqIFLfWnZq9zDra1LqUvam7BDXW89gpL+k6m7yQOrg9EnPMmRrusR3q7FqxX2qdHnUwNMHsBaAmCMANenTs/0DroO3VyeXI6EwqQKAUWbQbu+3RKuE9SLLpQKsqeJ44Uy9EkCUIpudiapIEKZuL5gVQJAAtQpIEuapTw+XxKI96PBcv71TNCiaWNIRRTQpekQR0bA1z3YolEP3BtmYN6LgUwDJgSB9dRVonmFfcwRy3Wz/gLsT3S/WA09xXavLQ7lYtf9yYNGGk2HuehVG56lSx8TzJKGYBy441ACQMnrBRkggMTjRhQsUobyw4fADVKl2bjVamolLqNbUoaXHGqKZjp1gW9nwFIYeuUVvgNAhR94K6rVJe8d4p/kkrB6Kj8YASvI6CILDauWsr1GT+zIP/o5JQ4z9aXEtAUjm0nlCqLBYPzWo3VDwL0q7psf1WRVFbV6fa8V6TSxoutYOqo7w3M2Rw3GoRKtYrt3V0JDPCzPjDhhDqNhodBLQY1KH5uFUVWWSP36wKRbjmSc1mb++u9rSMW4LH57s9LWxssGKS2xKCt7Bn8NckH0v12sd/7AYlQVMBNVsGQBovPwPlMwFQc+XZb5q1/bWtrCbK7KjCOWQas4+GoBgUO0Dnzn++J2xjXUEcfyvYx7QsmulmFBnUp33vvPfzgB9+XYNNAN4LUnqrlQ9vZwGJSsepaoxQqTBKx8WVjw+aaH+i1PvDXelGAEmpX3SdkfjjNEetvC6wHx+ag/QeB7Xg8i0iUCZEDwWAF1A3cVZq7fqayv1vJmHNBJN0VvBxbt1W4TSMY1g/OE+sXfx/nMZYM8Lh+688xwZgGVWg21zUopfNbQZnBWLGxJBpVQzmhjjGaPp7X6F/4dQUZQ0qfvbkpAcD5o0fwxS9+Ub7DuUl2BH6PQvFcm4MZ1lbFxngMaXKsXWU9lYD7IBQdDNwe1EY6B7X9/SAxqwb3s4uC5/HHj9/Owe9aENpf23wbYjBeNWnCf/njfRA81LnM6/Mn59KtW7dw7NixPiBqY8C3a20tsGeV/ZN+WEQv6r9vbejbVLYWynH8zwU19W8dz0xfoQ/kjxUDBfvzyjlcQdtpf1vKS0DyMsf9+/XnhNFgPdJu7v7arnKUbScsKdTIJQ2Pq6a0taDBILUlerhqXv/+7Fn2UpIO7Dl/PPnt7vet397+vhEcJ8Gx0p+fATDjSe0Z7F+/j/32snXBbKj+szi6UvvbKJ8M3PDPYbaTVbL6c8X2w1RmCGEKW3rzbwAiKKhp6w79dq61ghMHqECt2q0j+mJc5x0lsdiMulbImHSBdsbmhBnCqwBJptIyl2gfcI1aW1nBxsKDfgIJk0sozj4+MYGZ6Rmx9Th++FwCmjkgWkFmxigccwRtXNq9vI9kVm2aLmlVaQspVa5QrJLhgTqGtSqKOzsihUAtX9pnpDCXf4wlpdSWTUbbiIeVAot+J5+5jTBqra7E0TYK1DyroMGcpmhc7PyQJKl20OK8tbXcaWtwf5SEG99WcXNG71lBC8Y2pJqFnzGxlnokUcZslAKM36c9cmw8iVxa/RC1c7l/qyajJd2YP21JDQOby+ioHUAs/RiTORq0hYN+u+rf2XNo8o+9p+tyCCEm26aM5tAlBjiw59rcF55k6vxcP/9IAZA//93flM2WIsiZNEVyGqg3yshlkhKYJbXLf/Q7v4OpyUm8/vrreLBwD5nJnoiCsdPv3F6QgGelHBP+e3ZeqxlCNpuXoPxXvvwbSCdT+M7ffBOZbEp4B89fYDb8ODa31nD95jtIJMOYPTSGUmUN77//LqZnJnHj1goq1TbyQ2PY3i4gEkpgZmYehd2iBKzLpRoeLq9JEJmDUw2LcyiVikJVVKluYGtnDfFUV4LXJ06eQjQ8jOXlNVTlXnP40i//Op4/MYuFhUX81V99XapAWDq4sbWOTquD0ckRtENVqf44cmwW5WoBQ7ksqrsbUhFB7RRm2PP3TDqD8fExlMslTE4ziM4MvF0Rxj50eBwzs0PY3a5jeHhMgAk6pjSCPvnZV6XkbG19HW+9eRlXr97CxNgkMhnyU8exu1sW/RJDbel85oayQke0tvZQAtnTM1MSuD80ew4LDx5ieobC36/g/fdv4s03H+CZs89hfv4U3nrru+h1Wzh2dASVygbeffcthCo76HYi2FwviLYCs5ISaWZgl1CtVZEZiiCbyaFSaqNVz0iG4MhIBs0GKbAKkrHOhVNp6ZoiAD4ylsbC0h3s7Kwjm0sgGUvi0MwxjEykEQp30UYBsTSz6NuIJshN3pAqv/GJackW39jcwepCHcND0zh0mohvCeu765iZPY3tzQq6tSnEemlsrm8jn9lGLFrG1uYa1laZqT8iVRCVUg+nTp5FNMTy+Tgq5Rq2NlaRTiex/PC+ZJg8f/5Z3F3+ALvbTURDaXk+IvXZbByxZA1dVPDFX3kZCw+o48LnmMbf+81fxHLxO6iVQ7h6+SZWFtsiDj49wYqLLnJDSQyNNJAdgmiijI8lsLZRQhcpLC5ohdXIUAalUgOJRBqpxLA4RPfukQarg5nZaXGio6E40qksrl1ZRAhJjI/OCKA4lB/CrVvXheJKDMQWMye7AliEU9R9iWAkP4qPf+w1VCsNrDzcFtCRC2YkRtFtbowVB4KEcXL+EC5ePC+0W5tb6xLcYDXK9mYZ7733AYZyk6hVuygVGmjUScHUQiqbQ6NZlYAAQUEuuHQ46biyIiyEuIwX3u+pk8/i5OnPoNEaRSi5ilu3LqPWuo+p2QwKhS1c+slVjI+M4uMvP4tf/cXPYmdnE9XKFuaPhVDYfYhadRLH5z+BXncCRw6/htGRcTTaSiNFAIOBc9ME2qyHUSwyAEDB8wgy6YSIazEYzzWqWWfARLNRuVGwsibV6yASjyBF/ZAI0CAFFas0qE9SbmO3wEo1VovEEOUGxQxAOS4imijbpZBoc/TAzANWgbAqQjMIuBfFGXshBQ0BBueIiB3KjExSWzFbvKu8t0L/5Bz1BB0qfk5wohOW6hCKs0vlR48F3S4wLZkBqqERa5W9LHvNlvMdWzOqzADj362e0hIMaIg04MTNXql49r5oh3SjzOxg6r4aCEpnxcq4iBN4ZhtYkBPohLtCFcY+0GArARR+R1060X/iM7jgKdst0mlppjMzOULUDKLxw8xoNWwYVBNjRXxCl/34mAQ5CwqYoW5t0zwAAQk6eINWOCgj7mCb4aOuAAk+i2VMs81TEQYitQ05dgnukdJt4KAoOEbgkoFVVki1e1pm/NSvfSpADPxwH7mguZ7xIOf+Sdd7EgAymAt2pi564V35g3NivXNtUAFCMM7p9jzpuv7npL9iBYgyVnDsDgAQMbwd+BEx0IH7pmSBOmeFSSYySCMofu1/cqd+/JjTeaNz1ea2OXjUdTPnvR3aGwTxnUV/jPhB2f36wt7rc+YGIhq+Yxx0gG3++T919DFjzbRHfA5km9Rq40lWO8v+nZaJzGsBiwcVINyLpMojphof/GcBSl5LMm0JjMRVFJLnNafID+YN2pDOngbs7T1rI2sLaz87l/3N4wzg4LX7gWRWybjMRHOyLeDmB9n4fQNX7PggFzPXYnI52+dWBWC0WlIVw2oZoY9SsGDgUCuVl92bADxMEnB0PRYQsmfg9yyoa89qvNH8af3iUz1QoJ02ItuEIJW9rI0YQGC2odE22fsW5PbHtgR1IqRIU10Ca5vg3sZ28wXpjSrEguR9kIWVFo2GAEN+f1sAxs7PnzKu3EsD2AqiWfDPKnJoE+0XeLExbwEojkEbUxasZhuYGLbco+jOKH2ZXcfGi92vT4tmAIm9Z1UhPKe0r+PwtHFp/WqBIBvX1j42f4PBZwsIWQVIcN229rOf/rrkz5Xg2spKelLLqpbiCblnjhmOOb4k2c1rC96ffz7+bkLd1B2Ks4LKC2r7x/prkw8CHbje02ZzlDEcs1oBUsGhQ7OarNLrYmOdAMi7eP11BUBM94LnZGIdx4vRQ9FvFdBiH9oLf320cWZt6d+rASD6LGpDmq3j96mNOasWDK7r/ni15ycAQv/avms2U3AdPGgM+O3I8/tVDX7bB9dSf61+3F7i23R2nD/O7JksYza45/jrkM4H3X/8uc2xxLWTY5Dz3+6Nx1vg09YUfpe+nAAdnTYOz87gtddek+/zXsjCwGOZpEnfP9gH/L72NQNujvrRBcQjYfLIa0BrYMfste8PGkfBftBzaADOv4egnbjfPA2OE/vbsvr9NvXvM7jm29/+fjoYy+wL3aOUUUD1ce7cuSPrglWE8bvsAxuX/vX8+2QaGW2yJ92PPybtnP6abe3F5FejK/X3jMeN1eCa4re1D+badX2w044Nrsl75/4AmKDfRg0Qo2TLDZGFgzqtLsGBgtQEkhOqTUCPyk9UCbZTsG/360s+ux3nj6n9ft/PvgzOBdvH/H3F71P73fah4HF+X9q+Ye1s7WY/99gZGsjaY+fZOuofx/FotiPby1/D/HEQT2VEWzU4jvRv1fyze9e1x/nz7py2v5ndSP9M5rkAV5aMoTay5J24alr2rdoL6nPzd94Hn2F7exsrKyvYXF9Du0QNYF0HbO8kDSf1Xy3Rxb8/63sDf7g/859QAUZiSGSHdT46kXM6/VwLZY3sAyA1FHcYl1IAhDfIOE48qhpI2XRG7cheHeFuVUGBKKtcouiSAqvTQ6lcwdoOk3xKaPXCCMdYHRsXEXRJgqFPJRUUrJbVdZMJ6vRx/f3LQA9101zqkomga+af7geuAoTPzXtjUsYnL5zA+IiCRHxZ0shgHVcblfdje6gmM+na/uh6qwCIv88Hj7H27/sRDjAJgiRkkGhHtPozuP6/mX35kfc/yjc+UgDkO3/w91UYR5xGZkUn0EEDjRYzFICh0TA+/wufQSjSxJ3716V647mLxzE1NYcfv/EWWnUpWhUtjLu3l1EslJBMkoZInZ1Pf/o1/PIv/ZpQRd2+cw33H9wVKppkmoHbqlRCROMM8FXl77t372Bjo4JQsoFf+pWPIzc0JsLUFD8+fvIoarWqBDQ7zSg213fxZ//6LexuxZChbkNiCrV6A5lMUp4lnUmhVC7KM7380is4OndCBMUX7q1ga2MHmVQWcWqIJOJYXVvB+saa6FtQzHm3tC06F/FUD0P5DGKJEHaLJRyem0Sz3BMDRtqsG5KAOyfESH5EROFpuNcqVSwtLUnG2+d+8bMYm86jWqjLZLx86TqmJiYxOzMrIMbKykMRoK816yLgzgnWYDAz0pNgLheil1++iJm5aQGlEO7g0oeXsbR0H+ksM/PiOHPmFHJDU/j+936AjdUKTp16QYSwr165J5n4w0Mj+MnbbyM/lMfs1Bxy2TyuXrmGjbUtCTozp7zTY8l1SCpVxLCQSC2DYjEJMlSrDaXbiPeQzcVFJDyXD2NoKIrJqRFMjo3j+rUbaDfC2NliST8wM3kU1XoJ2XwPn3ntBcSTERQrSzh19pCI3Ld6FdQbTWxt76BWbYseTKPew+V3F1HcaWPmcBZzh6dFw4XZSDQ8Vpa2pQKnXmvg5IkjSCWjWFxYwJ1rrOxhRjM1MKJSihcNZ5EfGkEoFMXpZyZw78FNZEZKmD1Sx+TMGGrFSbzxoxtYXKii145jKJfCxYvPigZOPj+EixfPyWZBKqetzW1MTY/g5LkhtJthvP76j3Dv7jpKxTaGcjFkc2GpdDlxegzjk0mkM1HUm5vY3KgLQMhqp2w2jUJpQ+6dhnGnlUCnHRZqqPv3Gpiaoo5NFM1SB4dmR/FwsSU0Z71uCrs7ZVnEqQdSKO1IViqrh7rdGNrtCCplAhhZmatjE6MiYn98/llEIxmcPvk8Tp08g+3tTXzrm3+Je/euyDN+7pcOi+bH9MwYUtkuhkeYPbuFpaV1oWObnjyNrfUO1lebSCfmsfzwHhqhh5JZS9G/4fwI2qRFI+VUrI3pqWnRk2lU4iiXmug1R1AodZDOTiI/Gse3v/U3yGRCyA5F0O20UC5tYnRkCMeOTOPihZNYXX2IXC6JdCKCtdUVRCKT+NIv/xay6SlMTD4j2kLVRhPNbl0qs37447+R4P/E5CiGpw6jVqPWRBS9blooy0K9SRkD0XAa9QYz7Sjezc1Ks+PG0kmlj2JFDPkcCV5EuFkqFVWzTiObgr7MOg3Jxtqgs9QNSdVQoczqDAIYEbQ6Km4WJiDraKe08qSHrtBWOS5x2VDV0WL2qpZLararUeT0wjG9vnDiahZXx8o61ZzqZ61p6NMJd1nmgglaSyaSbm/9Xy0rLAS0GKF1dD2W4WEGTx/+6Gc/kc6nh16EcISle9PYccZDlwadE3e2oIMAGB1HT2UZeDRK9PtasulKTvvZ40KC5bK1lEJI7VLT83CZXK4F9OkJDO2DgLjEw72fDGha9gN5nmQMBDPYnnS8sgg8CiZpOw/6RvvI2lWfau9rv2L0wZNZFr79VGoFbXr2USxM2rkoEqQaipNuiFU6rLAhBZoa1IJrhahHQ+NJyAOUmk00Fh2vbGcg1N0fiv3bDQTrOfzY/05snT9lnDm6MnFk+v02eJZomwCgV1nQ/0jPr1mRSl3BMUQawlCCtIPcs8OSaMGARjqeRagbQjwKdOttRGNlcAsdnySgW0a7Vhegf3dnB/fDCRUml44wihvrj/37L9j3Ov41e1CKOxwQwuOES9kyw0VDwzlaMr+VXkfaw2XxFP/vf+FO7zK43V/irLixoVXdtgL44s6DTHyj+iAA0p/b+2Sf27P4DuqBY1uygB2tmUczY1mSKkBowt99RhN3ukG/2jrS6TVJljdoHwNv7dlc82sA16oi1LFxS6esvaR7YrYj0VWjj7EgtT2XOSh0Rix4Zdm3FsA3gMACEgTLhaojANAFHW0LyptTGQRA7Hxc0+wY34kP6nPI/bmydgu2WAB8EKQJC7jMDHO2J/cU0rGQWovzRGitkglxBhlYErtIqKFoV7A8XttdAiTM2pNqOj2PELQx2Ndo9INNPB9ffJ/3JG3nHLt+Gb6jYtR1XoP4BlxZFQ5BPzrP5CUnbZm9r33I5Iao/CQljNLwKAjGimiliYm56hie34F/7p74t/HzSzuTRssJePaT0UUbh/SMgwCQ9Kfsw5r1Ls6qc1hFwNeJilrAgGOCbWjAEtvMqq6CwTHZ71z2IceZ0QVZQNv0YPrUZfE40gJeaRIPs0ONykzHsh8AlUXL0aOp9ohQTkplwUDjixQUVn1joMtB1RQWhLLxaccLSOayIf0MWb/6xl9DbJxbm9k+Fwxc8n3SQDC70gAQXoeZqEbHwfMSALGXndMCYjwnP2fbMmOfAIhVgPj7qz9v+fvTACAyxtwWzGdlBQgBECYPGTjFoA4psH70ox8K0MF70T2diTMKmjF4pkEQBs5I5bo3Mz0YgLRx6Fcm9deRPdQvTKBxgJCA94NqJT8Ao0HP4L7hqjU8OyUS4Zqh64QftAmu8bYz9rdoz/a093iMBGms4yzYpJ3S70/ZH033p78XPmo/yRoe8xIxPKqifjCV+ySr7dxx/b3XUZZIG7rrG6WW2iZqm9uekEwkJYnStKmsmtrGO8+h9JExSQoT+qF2G6P5PM6eO6cUhNR33N6SNZn0MladpdnFWvUniT9c8wRINgDE9aPq2w/2T8sAd1nZVn7p6hQO3LYHZ3CBVxkH9j/PSnaVMf3KRcffMgATtd/sGyY4rMlIg/P597O3b9Vm3wOAOLpMmZvdjqy7zKjmuK/Xa8LUweoZqWhg1jX3JqEkdlU73j3q2fXZet02em2tyvNffkDdX0/8+RgE1NT20owzP9C933EWOPd6TX91jWatx/WY67ouBP07D9zswDewdtPqlIGItu5dQDyhVEdGOcr1c2R0VNYiXqfh9MNE/8N1vze09tKBcs1zuo2Daimrbtw7BgZLx6DXg8CGMRRY5wx8zL3PrXPVxuhA9FnpSQfH6lixajP3vrOj+3fhU9+5Pb+/NnqJR85k7wMge8amVL+rAD3/E4YEVjU4+17YJdqaTMJ4qlWHVeuqYdHv9L6Pp9R+VtU1ADrI4DBgbNClalCZr3Zpf6jo3mJBcwE1NZOQLSK2BgERrmVCq8g4URtbO9tYW13D9tYmYi1qKhO8IlVtVypNmWQ7OUF69KG+ZqCAW/1qOd2vfHtAbIhwFIin9X77C7+U9WvFplDGdtBqNEQHZGt7G+16VWMe4ZAkTdKuYxWKUH5GOoiH2rJvRkjzRXs9FEG91RZmmfWdIgrFktCRx0gdG4tLJYhUSYtOq9KrMlYo66tjxjBheIm5CPCj1exW6dgVu9cV2Yi2qAIg7Hu+NAl8BJ959Twmxke0+s/ZmwYC+n6A2tfqjwhFMJMyZO4N1lvpf1eVZ3sQfw68zsEc4NgVW8CrltdkGXdO8Tt76EYDAIjbuH4cP//E/eHnecBHCoC8/k/+gQxYGt0M3D1z9gx2SxtodctotqsIxQt46ZXz+MSnL6DZLeL23Zs4eeqQBP9azQ5CnYRUKbCCYGOtgGa9iWx2VEqonjnzDOLxJKYmDyOXmcL4RBbdXgvLK7fwve9/Az/80ffwyU+/gMNH5nD58vuymV28eBF/8zffweHTafzyr38KpYoG4mv1GrqhCq5dv4p2q4EjM/NIxnNYvpHA5Q8eYHWxgU4ri+PzJ1TgmnQ8hV0xSmgIv/Lyx/CrX/w1TE9O4/a12/jan30NH176EBsVDiYG9NMidP7w4RKGRlKYmmVFjJeQrQAAIABJREFUSgHxZEcAGtIZrawWhKJqSLIHYyJ2vrO1LQY7/zXrKmjJQGmz1hT9C1ITJHNJVNoVfPlLX8aLF1/E5Ni0iI0fmp3D//knf4J/9a/+V+wWtpEfzQoIQ+qjCy89izNnT+HrX/9rEZ7O5xOYPzmPGzevY3R8SDLvK9UyJmfGMTExhtOnT+Lajbu4e+ce1h8WcXz+nFBTXXr/itBukO+6tFsVHYNEdBitZkQE1CemjmJ9fQmNVgm15qZUAEVJqROOS9+tre5gbHwMMzNTWF1dQotB624dz58/gUQyipOnR6TKJZeLI4qYVOb85dd+hOIuS8miqBXjuPjKCeTGOri/cAUvvPAcJmeSyI9GhXIplaOBzUzNDL73vR/j9Kln0O1GUS8ksHh/HZFoD1PTE6hWS1hZWcT4xDhu3bojCya1XSgIPzU5heefP4/J3Bfw1a9+FYvLN7G+sSxZm9FwDoUCHewcmj3efw2f/WIO0cwOxibaKKyel4qF179/QxbmudnDGBuZQ63awsbGpvQxM1O3ttclKE5x+7nDOdFiYRY6M9YorE4DrdEsYGHhDrLDPRGwz2TjaLQ3USqEsfigjFJ1C9lcCMw6LxYZmAjhhQvHpMKjXuUinJeF9fate4h3QlJVsrLUE32Y2zdWBSAaHhlCs11ErVESzu5GjQt1Eun0KGYnhzAzO4Fbdy+hVN/Biy9dFB2NSCiHv/+f/5c4c/J5Vsjjm9/8f/C//PM/QLm8i0OnNjEymsPwSBrhRAnnLzyHTC6GtY1dXLt2ExsrCfQ6YwIyLj+IoFxbRy/xEPFYApMTY3i4tIrJKd53GqlkUzIpk/E0Xjr/Szh6+CS++ZeX8ebb7yEUSUh1TalYEO2ZSnkbzSYdwTrGxnLY3V1HPq88i88+dwajQ1NYWV7F0aPP4Stf+R0k4kP4znffxubWlmzuzV4VH165hGSuhefPP4OTp44iOTQlY2PxwSrarRy+9KUvI4JjKO2GkctOo9VRkXPRVwg1pQIk2iQir6AHqd/4Hv1rJhzKfmEC5XVIBUyrC7QiWplBGr1iuYMqK0s6IdRbBD5I1xQTGi2hljJxA+H416A+N6uYK3dV5F4L8O13ukPNblg2cQaijY7q0YyBQUBODEGhT/npXqZVIHa5OaWBzDDfUZCNNdTxhKLD/aBxqGcAyGBrD3XZJuwxzUy0AJBdz4y7oGNCkOkgZy5oVNt3CUr9PF4HZWUcdO1gkHQ/J+yRoMe+8fb9AJDBe2JmC1e2M5AlYgMkowy+A6kotbMgtHAs8mAck0kOdVLaVdpoMBs+FEKjxQAaR2QI7R45vDXjjfYtLTIyvFhmUd+ZcxRr6k17N08gIcyKiAHVizoNg0xVE/nznYR4My5JFDIHXTWVmf0cSwz48iVaNwKAAC3GQ0jHliCgU1ejvxdDtwE0qsB4lt9YAXormD/ZQq1SQCqcEm5uUpcsZ44/0oXGux10lg8eA8Irp76sOMv6nBKYEwPcvBelOtF/ey9rAcPyv/2XziceUAHZWBIBcvM4nWEuFWSu7ftjzgE6nEtt6aO9VSB2n/uNSXtv32elPe6o9IKNtme92IcCy19r7LusBhWgzL36wak+AKJjSpxxT0/GNZDTARmUj7OKgd+wtrdgrgUq7B7UKVHtCJ/WyTK1DAihfp1qc/ggk96sH8i17HRrM3MSffBFSvldJpkFXi1YYvfiZxoPgI5BUJPXtSCd0jN1+mLF/MwqAOiQ2TPyfQvaGdDD93htC5CKo6poSL/cn8/sV45YVnt/LLoxbQEDC5hbW6u2lO5vfM90L3gc/Q5S7TJZysAo6wfrE9OEseqcZIIOcmJfCjPbX/YDtGysBzNAI7FEP4gW7E+/7a2trGrCns8PBPAzrqMyVt38tr61vX9PMNllxvM9tjETq9ge/A7bIZvNSRKVVTL5dCT+vdrz+m3vj8vBeOTarve3374UHLd2Ph/0sLFgWaA2pvxKFP8YAwH3CxI+CkTEZSyQ6oaJZHwxucxANx5v1EFBO0D1eAYAyH4UWMF1zq7/NAAILZJWV+cKn51gBxPySBFt7UZqkQ8/vIQf//gNATr88xq1yaACi2PEEj0eXVfs+XwAwsZOMINUj9V/dk2bjxZcszFykP0UXJdJybGffk5wP2Bb7Fm396Ec820/G5cDYEftQn+8+mPbPgse41eU+Of0vxucz/764J+PQSkG34J7l62Ltob692hBQL7HeWnAnNjr7TaS8bj4cxz3fI+V+OKzT07KGNb1TjVPLAHKX//39CMr1Dw74aA+9MdFcG7191oLIlvCRQDU98eB6TL5fR60VW0vCtoW/viz+7Xv+sf6Gdn+PfNZuLbwPdEsWF4Gs9O5Hxy0PwbHplyXDdfZu+b5a9GevdlbF/dbv/V70kL+UrLv78H11R9b+61D/poc7Dubw3v7cH86qmQqI+3FChDer1C4OR0lBoEtgm7grP84e/rWp3DcJ4Er2Na2Pwefzf+bfepXeB10rK0X/vMetGf5cyE4f4Prku3L/tjcYxO6sLSd56A9y9ZhO872R6sKM4Bzp1BAo9no+0t6XQP+VP+HL1tD1Tdytq44BoN1nW1CKlHFhT06P/oVjgpWdZZoXypVk7Wjrv1acVoslwR8KO3uItpQDTKzUfgdAoxMurbK6aDt7LeJvx52QhG0Qgr4W4KjaBsKDWwbnSbjQ6Sab6HZqEu1XKjb0eQZB8bxPplcKz+jPSSiLsnK0XwxvsL4GXVsd8plYewhG0gkFtckmbjqljAZkmma0lZMwJFMwEHS0WBf0KRT0SN17dUhs4lQhDK2oRUgBEhsnaAtwvZ55eXnMD6uwKJVq/nVuf4c9vvBT66yMa33Y7RYg/61+/THuNnrwT11j00Q7qHniYL6c/WdvwNABsvO1/7bL4puQKfNiQksLDyUaouxcZZtdlCs7eLEiRn8xm/+KvL5JH7yzlsYHk+J2PbY2DDWVwuYnJzBjet30GxBgsaJeBoTE5OStcRJND11GMXdFk6dnhcdkHQGSKSoI7CDG7ffxq1b1zA8msQrH3sepXIJD1ceCMp39tyzuHRpEWur29jerqJYLEiFQizB7Mk2ZqenMTN6EmMj07j07g386PWrIgg0PJoXMTEuCg+WlkUD49DMIXziY59GPpfHJ175JGYnZ7G1uYWvffPP8dZbb+LK1csoFrcwf2IexXJRDBOCHJEYHeOETCaiblsb20iEmIHEzPCGCB7TyBHDJRLBygoD1S0cPXxU+Hgj4Ri60To60bIg1SzvGspkMTUxgcNzhzB/5KhUGFC8PZqIY31jQypeEukszj37PFZWlnHj5k0cO35YJvH2zo6g+QQNnnnmLNKZPD788DI2N7aQGmqKA9VtRZFJjwot0v27S8hmEiJGlIwnUas1MDo8h9HhaZw6cQZvXf5TbG5ui8ZHrxsR4fFuO4LpqVk0m23Ry+j2mojFe5icHsLQSAbx0TZmZkcwOzeFuTkCDDuo18tIRXJYebiBb3/9BhrluDxrs5bGxOQk8sMjWNm4L5ktvVAVoWhDsvbnjx/Cr3/51xFPxvHee5dkkRkZHRfdkFaTFSnMzutgY2MNV65eEkCCNFYbG1su8zAlWSEnT55CcSuPr/7ZV7FTWBVqMBqad2/totNOoNMIIZWN4dDhCZw9n8fs0Sg2txfQ6+WxtLiCYoF6M0mQroFtQSCLm1gqHRbdkmQqjEyOwfI4qqUIbt5YwOHDE7h48UUMD+fxF3/xAzxzbkRFsGMNZLIxzM5NYmXtLpYfNBEPzyIc35Sql0PHUpg/wTbJyBgilVK5VJHn2draRG4og6E0KxmqqGzNYvF+HUv3Wug2pnHz1i2hPEOEjtc06o0dLC4tCA0cGnNoturo9CrohVsYGs6iUGgI2DU+eggvnH8Vh+ZmcP36B3jnnR8IRdtzF45gaDSESLwMxNbw0ksXhV6i3RhGqxXBznoO9++t4NKlW9jdKWB8fBKx+JD0E3maORfTmS5OnJhEOl/AzZvXUShsoNtOYnlpFaHuMEqFKDbWWqLDw0zPXC6D5cX7MrYnJnLI51MYG8uL5gorVMZGcxifDMmYm5k5jkqFOhvMlstg/vgJfPu7P8Lw6DBu376NZqeKCy+cF82eu3fLYujR2ZifPyN0ajMzL2Jy4oTo15BGiwBNrc4MxqYEtOI0yEQPhcHgpoxP9hGFvRUw1+CqCN82SIVC+qmsUGVxDSxXe6g3WVkSQa0VUTFz0m2J3giBETVgeC7buHRzVRFxZuaSnlYMALGpdR0Wyieeh/RmLttyP2PO30C7PwMAIgaxX3ngfg8a632D0Ol59O/Fs2Ap7Czn2qtHPsiEd8f6RnYwwGTPw8zVfTGAwL36BvTfVgBkX+fSKhH+X/beM8a27DoT+27OuXJ+OXZ6nV43m5kULVCUPNIM5bH/2bAN+4dhj+F/hgPggQ3Dhgz4jwyPZyhBkACNZmhRgVEM3Wx2NzvHF+vVq5yrbs7B+NY+695d5916ryhrSMPQBQpVdc65++y49torfJ/dQNO7xx6+uiRUlRTogVPE2yVqKtM32gh7KwgHfYgGgVjYIxCLcZKt1muo1mroES8/EEBLOGaC4nyr0GFIB4g3IDBv5D0iZOJAuTtulAYVd+iy+xfUB/CwTBp1mD04Nx3DXac14LhxzqJNYtiZXCB4fTT8Mjq7AW+3hrGRFNr1e6hVN1CvLeJg/0NcOL+A7a0PxTBRrpSRevx/fKC3beeEvSbch7/BF9UBYiLz+pFEHjqeHCxgunCPQO7YziHHIerxoPKdP3DaY2SIOczrb8sBIiSvcrQzMHp9w4bJ0pD/yV+hZfTxiI86RNyNH6xTM++OtNmxKxz5Tj8KV6NAhxtZdRbbNgTuscx4PXIgMOLQ4S9w5pm814lsVkJGmAMKMyAY8MKDAKMcKX+V++BI1KQtWbjOGH3mEGiLHqdE04oVDA+yIxkTge9Es+lhSI14JlPAccAIRq85fNoHbTmwONwbdNBEwhEx5vC7AmfAiEIaxJzvs394oFKScIGqIFGs4/0TB59D4m5goQ3bJIN/1AAt8AI0zjlR0ISwZBYND4s8eLJOjN7VdshBmId0fbdEY9MBYg6xcjANh60DuDrhB7ARbgcIjaiarcEyqFupAZD6Kp2P1KG1r1gX/q2Gdb0+cDSYDA2WKVj5DhQVg3xYN/4oDJJk1IRILEyy9wHuvb3v8EAtcb0OIXs/udHJcjJZgsbw7gA1HokS7R9EZS/1oOU4lOw22Hs4n2db2A98Ro0pNJ7QGcvMAhqv2A88e4RCEclGpvGPgVZquDIGOtUvDG+JqYtGGjoRoXR+CreE+aGx1Tb+av/aBj/bwHOcsZLL0z3POWZsh0JjaCQs26MQEfzN+/qc9g37JBKJI5lMYXZ2VgiPWQ86QGynhy2H3MYv3tMMEK6vIHHRT8ABcrw8H0g4dYDwCuvKecvAp+npqb4ORXiRjz/+SEjQFSKlv2/QcW9lTRn9Ug2qGuGpcIZGhnJ1cX5rxpYYEB1ZowS6/eh/J8BGSMT72bKmfLZPuNb8fgfuzUQlm/EzssM4B1TOsx9paDbyVB0AtgPGlv3uPnY7K3hfZZ3bGKROCf2ObSCy77nLHPa/+xr724ZJ0ra43ynXveTYMwZKM06D9WXa6pCxO+S0Zn2b9cQ2sd7sa64x6sCMaBb56sAg7u3tolqrCLyMcfjyXEM4IoNzL1q/M06SddbfPwgRQyOh0btkp+/rAW5uD2vfUWe9RK87fBZGORB+PZvf4ihv0yDihPVzk8rbDmQjG5xgMWevloh8K1BAs0Ftg6Du85ot0n/G3DDQV04GCL9HecH1xn7jnDRz3JzL+nqklZGieiN7i1qhoM1Zzg27fpoh+6CuafY2d9aSGrAH88FEmtuZ9PxbydpVH1NOEe719jUNttD3634vEd2WE4LjLzqFUYpMe45k3DhBN14602m7MdBEfQO/46hjNhPRS8YnxiUaXTKVjyRiKYyAeQf1Bbu/dMyP9KFAix6Fzj0SCOUIC92fbNkx7G+uDbZh8DmqU2rrda3a79L6Db9mem24Y8NBJNAUr37imbXGnApRnzDr3YTpSXlH5r15D3lWRA8VHguzb0gGAvU4ySY1Y8msEbOuDF8cHRgMVDDBFgwgMQFTlXK1n3lryhSshMFadpJNaP+05zv/9vvpnGCWfAPlahW1chndctF5zuwTonOQkFxhYx39mHoUHRcNom9Idj0dkwwcNRl2zBwhhEbLY6BOhePPkYUdOjyYddRoSBnSHkdPCPnpeHb4zaSdhLWmzCQjakt+ROYRNlvQNQgTxaA8oC4coW00msxa5n4Vgj8UMTBXPPUSLtxxHLMM6oHUhQf8GQaGW+WHA0oA1tfwkhiI9YEDxOjG1JsJKXfh3Byy2TQi0ag4bYwuzXE1Wbc6fvbeLfuOZOXY53gzB4gOJHqI40AyTi2Lv8zZ04VvxQ68kmc0gECkEnp0gPQzQAaZjhzsd8JPPGr5/VLv/0ozQH74v/3bArHCiP/REUb57xiiY0a0N+rwBT3C+ZDOMO2Q6fAtFKp7KJfbmJnJCQcGjfEkAg5Hk2C6KL1xzLqgt/KwcEgQJZSKDckYMBEPbYyOJ9FsVVFv7Ug06Oe/8DxGJ8LiUUulI9jayuOtN9/D6loFhXwN584+gXgiJTiQMzPjSMQNeWjlsIJkIgMfglhdamBnew+LS4vI5LKoVOtIEdInX0TQF8DE2AwunLuAa48/LZHdhOt6996b+PjjD7G2tkFxZVIqvQFkc2ksnJoVvpFMdhSHhySV3pXNYMQxwp85cxq3bn4kWLD0Zp4+NS9tnpyYxqULl1AqlpFJZ/HWB29gO7+CcMD08cQoyboDOHfmrAD30UN589Zt3LqzJBwihIRqdhqYPzWHw/whqrUGvvDF6zh95jTSmQySqQw21neE5JrjQJLyvb1D1Bq7cvgJeGPIZiZE4K2vriORiGJvd0sO3IcHeTTrHmRSY1hZXkOlu4JQMIJqpYugn6TrXdSrBjKAWRnZXAw9TwPlyi4ee/Isvvq1L6OEJayuLYIEfpFIF4cH++h2W0jHxiRj5HCri0zilGQ1rN0vCbdHKBzDO+/9HJcuX0CpcoBAiA6kGp59/klcf+F5RKJhlKpl2Rh29/awdO8DwaNvNCtIJBi620Uw5EOhkBeBRbIkYqoeHpZweFDAU089JRlGn9z4SMjWueSzmQw++dCHEImRWj5k0mm02jWEo3V0vfvY2l5Go+UHsYJbzR7qNcPrwowbzlPB7vO3MT6ewtR0DqGIA3t04Mfu7iEymTC+/KUvIZ6I4cc//hEyuTjq9So2t+5LxlI2R+LGFkqHYSQi08jk2lLG7Kkokmkf9va3sLGRRyTilXE8fXpM2iY8Vt0yQkEfsvGrONjtwNPNIhE9hT/4gz8WuJp43I/pmUl02x7cuXNP6hwPTYvhvuupYX1rTWDbPJ4Q4vGccHjk0hOSLRSL+HB/6QYq1RKuPnkJ/lAFteYWEDjA9etPoNf1o1HO4M7tNexthrGzw/VeRShEkvMmxkcvYXJqCtFoBLnRKLq9EhJJD+LZKsbHR1GpHODGjSWpVynvwe5WE7VyT4gEy6UqQpLi3RMZE4+H8eyzT2Brex2f+pRxJi3evYlSbQlj42lkMhOIRFIIh1NIJKYxMzOL1fVd3L6ziI3NTVEwuAmTuP1zn/nHAqHFbK1kxuBG+/05RCOjQkKfyZxHLjcmXB3cU+ngQ5NjZIjT/YGOGE09XkZP6MZI9dkYlX3koIBXohyomzUbzP4wEfQsqtEmXJBxiMjmrFiUzoFFI7ZFBgrWJ6F5eLBxyM+YuuooUkz1pO9E4Csc44UoqU5qsKbeOtqLUcQcrMsT716SLfBgVoEa7rQc2/DLOijNrzkcDAzgQoo8CGA5cnAwKEeOgXPwp5O2+WCN3YclfeJhhgohlP8lfE5iLLGrcVxbHlZVVcYefMZliLaPCF5CTZmIF5N5wMMfYQA78Hu7iPirQtqWS4UxkokgGvagnq/IGuK8C8eTiMaCJvOoTQ6jHnYPWqg1mN4N1Bo88FO2hkxckmO8kaE1E3JokwzRn3OYtCDa+l8b8q0ucfRltZmF2C+d277Y/qmkcrx5SCJPAp9kirdxmPt8Ldmfut1D+LwF1Cp7SMX30Wrso1RYRCpJaCEq8Xs4ONiXA0hn5r95oCZ0gLiNbA+fYg9zgPidA6txgKiRpT+3HWVXD8CVv/mj/rsVVkshD9gJsvbUsEFni0LpORASdmSbpO3bRJdqrLBJNx0BM3B8DMbTPoib+g4yXfSg5ZYXet3uv+P6TiAI/c77nAi5vmzj2/TA7/ClSKZCty3OAI8BPz5CdkwSRMId2nJjWLvUkeGuex/uwDHk0ADNw4tGyg11gDgZDhrlqAZ3NcppdC/3K9bM8GaRYNzgNfNjMOAD4oThPFD8YN5TJ4kNgcVDoUZ2yzMkVHbIj9XhrtwcvKdRoUIiz/c6DhDZgxzM9R4PZ36Dv67Geo1sNEZ5A0Fk96e2UX/b/ckADxozjPG1I9GpPFDz+9SbmfHAiDpe0z5T54Hd39ounddqWDSGdBNdyGtqYFXDJ+srjhGBsglLhCMdCYLrTzxeDGB+7AhszZJhm1gunRPa39ovamDSMff6/ALkps+xH+zxsPuNf/P7eo3jyv6gEV3x2w1ZsU/er2OghnWThZ6UDBHtTzXEajvUmDxYo9R1jpKW6z3bsKl9qLrAcXtYH//bye7U5+2oUdlbHKeZZo3YThIbTovnSAbOjY6OYnx8XOQfx8qWMbymmTC2PNGxHzhAwghYJOh239vt4d8n2tO5x/mNDOBY0SBbrVYksEffzTly48YneOutN/tr0Rg1zH7J7/adS46BZmD4N5jlOmZ63XBC0PBjnKO2E8KWywymoeFLHRnGGG+iiI1hnQFcJtPNwAIaw4nbyWDLK/tdx73XroPOm4EjQnr9iKzQcXDvKTp3OKcetWdoe2zd1D1HZJey5NWwvafvUCAUYGuQrWnPf3f7dI2pvB1mTKWE5w/Hm3Of9dg/2JPzK+czx4rZQzQmGqOnMXAaY58JmDLOGGMsFZnvZNoMDNAu+KMeg7IqfZmi3zeG0kEQBa9Trtj7s93fZk4YOBXhJlTIXPONfjfa3+F67o+rA0U12AvUcXSUc0QLsteeLW/UwKyylrJRDbPqkBsmBwblOe9l9qHCdVpy6jiHWr8dDmebe77q+jqabav68NEgDnWY9x09DxjJB1lgOs/0t7t+ovMMycSw5zXv+zUK3pFTwislWQg9WfvCCRaPC7xiH9bTKcSt6+o6UHlp7739+WU5wdz7m3vNmX39QW6CwVwYyAsxog/JTnKvc1uHG8CvDd4sfeLIvqNjNsig0TKlvUMis9z9brJaj2a+qXNVHVpGXzSQmMYh7bSHqAjqw3Kuqf5nnK4qC8jDaf5nMLo4Szy0XRi5MAgIcYztQjpu9iYGiwvcKTnfHMgz8z0Gs5gABcnuoiHDgQXTfVB1UF2LdL7GE3Epy3zPODH4EaiqELNxg+KwbBMFwhwInf3O8PnwO+0m62MCacSxQx4asX8YXdN22PFd5KIMh/zSJoWIs+Vyx4F/I/QVg/a5t/n6nGwGutWMmwkOkROTNbZyT89PctBzHH2U2aEQkokEErG4WS/RiATbUDbyt/A6gdx1QdHhVS6p7JHxcRw0QUJzWY6MYToye8wv5/aj2T1uRz3rrDqjvdYGe5Qj84Rg1ZHVFnQZn3vFd2HYVvgru/YrdYC8/s9+R3zkJBY83CsjFksIsTXhJ6pML+oaWJhavSppS0ESD8docKAB24NEkunJEcFkY+TT9esvSCYDU6zksNWjJ7qNRo1RZ36JemK2ACPkSUR95vwo4CFptAepXA9nzy4gEvWhUvDim//qFSFRvr+0hZ2dGiYnTVr01atncOvGO7h79xOEg22ZrDRu+3sLQox+684twRVm3aqNmmQ+dNtdMQAT2y6TyGF/+wCNWhON2KEYSsjdMTk5KimqJNzhYp6YnMTayiEef/wZtJp+3Ftcw+hIDhPZEDa31nH16hXhjGDEz/37SygW8k5EjRetRgvxWBxPPnENb7zzM6zvLaNaaiES8mFhdkQyMvj9idFxxBNpnD5zHo2GR7I9trYPsL23iHL1AMtr93Hh4hl89au/hnAsLNkhnTYPjm288cZbAjWVSo+g1fKgVjmUsdjdLiKTHkUqRXw6D774xc8hHPHj9Z/9FG+++bZAldEp1W510PLVkEmnxEHg92Th8QRQq/RQb9REOXvu+kX8o6//BnJjEWzt3Ea1cYBC733s7KyLA2NmZgRjo6PotNoIeFKI0ljtnUA8NIvD/Spe+eGHuL+8gZnZM+JoIkHcyPgIsrkk1tZWMbswKdBjgaAX/rBH8FFrNRJ4bWLp/k0c5pv4yldeEMM9I/U/+OB9yZLg4ahQKAoM1erqPp579mk893luNg20OlVjBPR48dZrDcQjObQbEVSLAUmtr1RKAm1Govp7K3clU2R35wCVch1XrlzBzZt3sLGxKkp7djSMs2dnMD6ZRb1RQLPRQyJKLpqKwDdwg6Mjglwuu3vkkIlJZhS5NA4PD8CU+HopiNK+H/DtiVE/HK/AG6DxP4R8oY7JyRx4Dj53bko4XtbWl7G1uYJioYHzZy8jFs1hc/0QidgYbnyyiFKRnvGQOLDa9QyaDS+ada/MCzo1QlEPul7C2XRRrjYQDMQEsiudyGJhfg6Xzi/go4/elgyMaGoMvmAVvmAeiUwN165dRanQgqc5h3Khi9V79LCXBP4rX7yN7c0mQp6LiMSiYszLF9cRSwTR6pQwteDF2Fga5y7MiRPg+9//AXa22vAjCF+PUQUxcTAV8yUhbEynE7LBsf8KhQM899wTstkzo6jn28KpM1NotRksV0xSAAAgAElEQVRx7sXqyhYSqRlkMjmB+woE4zjMF3DjxiLK5QrS6Qy+8qX/AG+++RoarUN4g3UUSgeCqzg+fgrj4/O4ePElZNIjaNZ9CEdTEh3gqU4ajg1uk4IgZTDRKfeMwsBrjMbiRu0XGKBe0EBg8TzSaBhy8mqdXCC83kW92UGjzQyQLrhJc+PljxxEHUOdOLkYNSZReIPIE1UwW46CZBsx3QcFt+KreKK/yE7mPviromdfP3LIZCqod4C9zJbpxyC9DzGDKxfCECVb3+N+L1WBYeZ023Dhbif5Kn4ZnxMZS6yKPKzOqmS6x/I4B4jbaHCkvf7BAcknEFM94f0I+TtIxIIYIzRfOoRc2odkhPk6PbSLdROJxENCOCpwj8xuIjRaoQhs7XVRrhA3uIdqrSscG52uUcJVuRwcXob0/xBeFu2/h/VjK0BIJOpwZiYoYqqsItFbyedBwhLyHDRFL2mXTfQvlfNGIy+BG7t772F59TUAhwj67gG9GiKBJjJJcg7Ukcl6+4TYt5v/8QPTpw/NbB08H34IHUx2OVA4viHq3QFmpGi/WQdhCdxXHh4rWrn2N3/SzyLRA5pCZci6U3goxWg2hEMmEq1/iBpEjLattar1OHqINc8OkzPusTL7q4mYdR9S7bVsz/2H9RuzPygT9VAyyGJxnL6OLs/DkMFe5kFVLzp8IxbmfTAS7ZNPahttA6/Wy20gPu6gbw6HR/vGPVnsMtVYaPebGsl5j6Fnmqkg/zsfNdabQ6XhuNBDkD5jH1TVYaDOCj6jh2PNxBisTyNReV/LV/mj7+B3mjxEk4XJIaDlM+p04fuUBF1lkXuMtb/1OwxWIfyCzhPlQOBzPA/QAaJEw2ooZx3VMK7jpgdnrau+Vw0Bbl4Kt6zUw6PCquhBPxgwuNV6uNZDvcJOsU7K2WH4VAYQLFqnvqEIHhSrtT6sGq+r0V/fy2ssjwdndaDoGKmjQ8eY8oeBGvYcUGOBGh3VeKLt10wL0S8E+kK5UpiZJDPgCDSG/YzON22XPedsmaH9ZTusbAOd1l/lCcec993lufe9et1AfLCP2f+shzpAbEef+3s6r1mvIw4QJ6rSvee45+yJ9nRGX/vMeKoDhEZsQvGyPNaPGU2rqytYWVmWMdOsKTHmwsxpziEjCwy/jY6TOs1sJ5t9T+eYzgUdg4EOxTSwgXNL+0T7ql+uhT9uz/sHyzN7vH3d3U/2/mH3sbssrbt7HB7YV46BX31gY3acxfbeY+8vx/1tz7+jc4hb58BAb8sOlZG2o0ONncPmjbybe3CHhkLDq8px39raxPbOljNXPDJXDBzdAILG9JPyAJjsEXGuGTfSsG7oZxraN4+bz9ovlMk8H9trWteqbXi39w57DG0j3rD54R5/LdvuV/c1vcc+o7PDhkrS/cB2DvL7agy0x9s9D3t0HDBCzcpYGzbvbRlr94u7j2hM1WyHYc+pQd52gmtb7f7UtaUcZdqGYWXye/2MEqcQe4x1jvIWA+dMRo+jTzmBbm4DvRAADipk6fRHM4NVbg+rn73+3PVxT1a9bzsshq1/LdN+39CJbxmLj7vvLuvomj/qAOnPx4cV5tzTfdKWJ8P6hwGVxpHDHwchASaTVKHU2AeDvXOgZzI5xzip+RZjzCePqT2H3O3R9pqsskGmtJavQSOqm5Ejyw7Q4DtUT31YG3Vf6gfsENKvx8A5o1vox9bdyINqO27o8DCsiCbTWbLNnP2G67peM7Zi1Z9s/UYCKJhdw0wUOTwZWSa2Fsl40+OR0QfE6c8gDMfZog5nCUB3nF60lfLvdrMpNuV0KoVUIilBJqkUbVVm3+a6pn7S6dTg85sMGNXB+nPI6QPWxb7vln/2+vFbZ2Vbhrnlsa1H2eN/VO45qW9DZMVPPOdOMMN/eY/8Sh0gP/0/fhcBf0igbVLxrGQILN/fQCaRkrSqhpBKU7nzCIYbHSG1XklSKC9cuiTZCMRjIzbbwukFwbu7t7KEYJgOjjZaHZKClSVuOBiIoF5vAD2/eIG5AFLpIM6dn8XG9l2MjPtx/vxpvPCpp4AOHSDfwo1PNlCr+ZBIRhGLphGLxlCtlVGnoTfoQ35/26TyU963p4VDghBW8WRcUskD4SCqlRqWlpbRa9F66UUuNY75mdP4zKc/i/nLE/jGH/5zbO9uIJEMSJRGOpdCLjuC69dfRDQyiV43iP/7X38XKyv7uHTxHCZzXATAqdMLeOftn+P8+TNodxooFgpCpsrIIMajRsJhIYHv9oIoVYB7926i1axja30RezubQuZOvMZUKodsdhxnzz8J2jI+uXEXldo+3nv/5+h56siOpvG7//g3cXC4iZXVFXE29boBEAu53U7gzp0lIYb09DrY3NhCMpGTCA/CmkVixPQjZl0Ee/vrMlaNehsFZjl4/IiGZsWRoM5sGs34zmC4iWK5idEJHzLZCEbHEnj66UuAr4MPbr2Bw3wdPn8Xj12dxFNPPimCIuRNoF5tw9tNwdfLYHJ8Du1mBK+/8VP8+V98E2FGPEZiuL+0iusvfgrvf/ABWu06nn3uSWRHErj2zEW88+7b4sBIRNN4+cevYH3jEBcuTGNickKcDuxjzkdG8tFBx8MR5xIzZTqdMLLZJNq9PSycyWJ0LIW1jUXh/5icnBGYK0Nm2ka+sIPnrz+Dgx0/Go0W5mbn8b3v/hgLC6cwPjaJUrmA06dPoVrL497SbYFjIhQYie2L5Roee/yyGOt/9KPXhQD+6acviMOPfZk/LCGXHUc4HBU4uOJ+FcuLm8iOevHss0+J84OcIslEHCO5KYEN294+wJ3b99BqdXHlykUkM1Fxyk1NZiXjafHeLeztbWJ9PY9SoYfzpx8Tp2XlcBS1MlAtAd5IWaKKbty+iVKlhNm5cSQzKdRrNWxu7qDXaSCZTAtBaijQwv5+Cx2fT3hJFk5N4NTCuLT93bc+wc0Pt1GvdhHwpBkHhGq1iHavYUil2rNoOhssPC3UGxX4gz70/E00mm2BYCO0Eh0wgUAMkXAdp+ZT4lxlpACDB6LRGC5fvozTC/PY39/FjZs3cO/ebelzyQaqrcPr60pGyPTMHA7yeeztMlsmJhlhyyvbGBkdR25kWsjd795dwis/+zYWTsURjHTh9bfQaNbw3PO/hpX7FXh7o7h+7T/C2MgC0JlEJhnA4QGdGbV+anm9YYzB9HKQmF5ImHsR56Dg5AlTh/H30GzxMNtGvemTCHkSoVcajJgiTrQhSxfCUiqj3JTJoSCR7Eq65RxpvI6RVPRVZb3oGbga1x7UVywccsf+bSEbVvLkX2zj8jtplfZGrId5fZ9tLGAqak8gAPsqzuBP4XkwkWZqm5SbAx72ocqbXb4qCIbO98HPkbq4bjPt9ZfxOe5wedy7H1Znu4/tMaDh33yOEkSIEXZoM6m40shiND9mN9DYFfA0kE0FMTEaxeQIM/+AdNxwgPDsHaXt1cMUbKBJyDVmRlaAYg0olnrYL/SEN6fd9oJbd6PF+e1EHjrOCM0AoTtv2MfnrcHjMZHOkk3lPGcf2sw8GaS8t7wRiaEkr4zJwQJ8AvPjZIB4WhJQ0elUJJAiEgthMh7CzvYhAv4I2g3C9cWxeP/beP/DbyJfvIszp3oo5gso5YuYmziH1eVdnJn+dTx17RqmJqfw7R17XjsT15mF7sOYfeA+2mYlLXGMR7IsjZJNqDszF4hxZxmWCP3kZMbIfHCU58r3/2SwXlQ6OA4Hk3llxtpkfvBREoQ7jhE70tCBSbApcuxDdv+g5Dhn3HNSesKpk7ZbOGEcB8hx81vHd9hB1t1/Hnr8qHuYcLQjMA+DoyPQFcgRZixTB3Mii53TjrbD9ISJwdV0d+M0U84Vp+90/roEjR1FaNpGg4JG6puIaT3jyaHLRUZqGyhtOBWFnFEHyMCgMTCAcX80BzZmSRooAslucmCxtGzepxErFAo6JOc8kBnDrBrA9TCphhjNvrAdICJhrKwJOVByn/IbQnQ1OOmBmbo2ITT6xjDHyGIijDXedeCEYdkMHODz7AvC8FBfU6MAg2wKxaJAVKlThm2VMZSIVyP/BGaCkdAOHIR7/vB/RtwpAakelvUwr4dQHpyppxlse55rCCkUdsjgFSZqAAnG9hrYBJMFotBazBpmtD3HiBGBjPITWDFCbUXiTsSpaYdGTmrmBq+pMd92Vuk6OrrvytP9CH4h/3UMJhwTkahOZhLPU7aTT/9WA4I5OLM/zTrQj46lzhP7wN2fyw48mG34sJ2H2g57DepebsZeozEH0nKYDBXeNCdCWIwR7bYYIPi3OgdlrF2wLPY81ue4dgLiqLVgJCw5ZsvAk+zpkv3qMe/mjwQ3WRBYfC8deozyJ3oCx8pEshoHFDMTOUZ0fMn7xOBhxtascRO0NYChMn1l6j9oh2ZumOsD2WzIlDsOOarRBZQomQ8KaaqQ6DoCT1OKdYE9oHAN5KS7f+yxGyb/7ef1b3vODdp1NMtQx1Fll723nmSM7OeH7TtH92rrP2apEu7WcqLrXXsdqYzVOSVdp5kaNuk8s8odqEnKDMocQm3SviDn13BQron88ZsML84Pnq9oVOM1zgfdtwLM9BMSeae/dOwdxWHYmEod3ff788nIJhk7Z78VOaAZQQ6cnjrn7TYq9M4gswSyX5k5rbBMmrJp/6/G4L7k6c9fe97zXe0W4RYHWSomI9M45XW/MrLVOSk5UEROnrFxBMqaGQLJe+wkUNXLKaUvN8zOppHt0qJ+QIw6Go7KtcG6HHzvqBzSdauy6ej/NhSdvvfB33bZpo6yfiinrLmoeyCj0Dlm3NfZj4R3V0Wmv+f0YbUGbWSE/jG+twEUl7MGjMDSx49CaclsZJ/2GbIdp55O6cEXzZrSwJ7BdHlw5Cwem+OGVTLJ+7BDjkx1HnafsY/PvD9auoy/c+Q2fedkd/ThZR3d3GsC0cwJRnHY9Jyk1wzEnUhbyUIwgQLUiU0mGKGXHMg6EMZqsBdol4kod+rkgHI5ZPaKGuHMFUcPdkI+4fVHjjpAnL4SXYCE3Q7smsK2PdDHml3QP788OFimXQaHV5cN7SzcC9U4wH2L4839ifBTnKPkcWS2imbF6L4rmS3NJgjnyiwSflfkssxro4/L/KcM9hDSy4FFjUThcRw+qlvK2YKoOYRDlywhHxq1mtRBdDxHHyfsPuWv6jkGTrIjNlwOkjqWKKNUlvE6282xPbJ32fusY/fh4Pv6WXqDXrYzQgQJweHaNPJHYeHswDWzQwj7pItbUkv9oe/vHSD9Hv6X/91X8ML1ZyWSPhlL46233kZ+vyx41TyUxCM0stPIWZcNncbJ0xfnEQyHMTe/gE9u3EKz3UK+WBSjaCAYwH5hH6MS5Z9BIOTD3h4JpD3iAKmUa+j1/PI7HI7giScv4udvvYJGM4/puRiefe4auqggEUlhdmoWPl8crXYXt+/cF+PG0v37iIbD6HbaqFWqSMXDKOTLaFSbqBSDEi3l8dEA2RblNBJP4Nq1p3HmzFkc7JTwr/7smzgzfxGZ5Ag++vATPPHCFYHmunHrQ3i8dYyNj2H+9Czm5uaFm2FzoyLwXe+/ewvBYFqiDj9z/QK+9rWvolwp4Uc//J4IqGqthIW5OTHqUhEuF0v47ne+ixs3bmF29gKeu/4lfObTz6NcLmBn8z62t9ZQKRfxxBNP4v7yGt559wOk0tPw+0OSAbK8ek/K7/RK8AeBkfEEPN4GFu+tCSwVYZDI8VGtkiw2iE9/5jNo1st4/fWfCcQVHSDkyxifZIaOF91eHYv3bosiTkFBmK40M0QwIdwbdIoIpFUUiMR7iMa7OHtuDiPjQXz44aJAkp07l8W5C2fR9tbxzjuL4mVNJYFIuIWpyQk0yy2Mj0/jYLuBbHIOtWoHr736AfyBHlJZcj+ksbq6LgfO2bkFvPPee2i1m+IoGxuPYWo2J6Tn4ZgP3YYfq8vrwu2Qz5eF76LdbkhqPKELpqensbAwj9XVVSHVlAizbhD3l+9h72AJY1N+IedutUsiZBlZdu2pZ0UJTaZiSCQjYnjPpc+IYL548TIO9st47733MTU5i43NdUxMjCOViqJQPECpfIhQ2EBXED+R76lVa3ju+pMo5A9RqVYEYuHjjzdxsF/B5ctzsn5GRyaQiKTxyQe3sLaxjjNnU3jqmQsiOHd3d5A/JNZzCBcvXEXhsCIQb4Rk8YZ6uHL1EkayKYFmIy8FMfvJwxEJJdGoRFCv9fDW6xs42K2i2wqi4y9ICnQ4GoY3CCwt3cfVJy5ibm5GsGdf/9nrxiBETH8evbxdtBBCPl+VNZ5JefHC9RcxPXkaudQ8/vAbf4wbH64gnY4iEY8iEGrj4w/z6DVpBOFh349Oj9ATLYQiAXiCBnORXAyEoqHiNTo2iVSijekpvocZM2buEV9YImCDARAblxAjWzvrkslFSLGup2Q4eU6fFritWqOGjz+6iXgiCZ83jHgiJzLrzt1Vgb0LhaKYX4hi/3AHkRi5Cw4EMu3SlWexvFRGIjqLi2f+IZKJCXjaM6iUfPjow1tYuEhvfkTmCKHyOKeD4ThGc9NCcB/0JwUnkveZiUKdrNkjlEgLtVod1aYX9XoHtUYHzS6J3j3owMBXCRsBcT9hMCkN3qTZnkjcLKVSOdJUTAdLWAwG8rAR030lzYpCdx/AZEMckrr7EF1fbpmZMID5UcV+WGS0qQtNr0HnXWKWcpQYJf5Qw+xAZ3a2aqe9jrJoQSEpxjAfECcRD2FO9PwD9VdOgCEN+/+nA2RghOgbyfsOkKPqu2JYG8iLtgR4Bb1N5NIhjGSDyMS7iEU8yCY9iIY8cshslruiFHItVRo9VKpNFMot1FoB1BotlCp+NFpM5aZBNGAcejxI9Q8eOo853uagZGb44ITh9dYch4yTBt4b4iiRYmjQM/O47TEOEMmQMrZx+CU6aeAAIe8R97V6syry58JUDy//+AYi4QRiIab7AysbP8Da+svIjfQwNlrF7vYuWvU2SvsdpJPjWJj6El566SXMz8/jf//ZypBZNSA0H7ZOHvyCOkAcDpD+Ickcf9QIL6YM54BN+Cc6tdwGwdL3Bg4Q7VF1LKojVRwgTnSYycZySMKtAegbgiy4O9v4Zxt9bCPVwxwXQthHSMAhpOpGrpn22cYxt9HM7k+TBeMYuy3idD1aym2WJ6nqJjJOYIb5rOD8mu+KEcfrRa3Jg5ExNKssG+boGWaEHS4zjzlNuGQnDbbuSFI7Ml7vEeBNs0TsqDw35IzyPdhOFepwNKpp6j0NvbEYoZwGH41Us8tj3Y5AYDm8IBpRxu/QYMvgBV+QcHKG80MN0XxOMyHsA51tuLcj4dRYRVkhcAAkBg4bkkqdH2w7jcZaT3u8tF72s7xm7GwDI7iWx3qw/goVpfVnXwkXSJDnA9sBQjgozmMSEg84RzT7QZ0+avyjnsmP1pHladn9jJ1gCJFkph91aM89tsOG2JL9V3lYHOOeXusfqHv8TlAO2GrIMoZR035jPDfr0B7HvkHLMSYyMM1kmzCz1RgRbcOue22oAdqey/b6smE+9F06TupAcTtSVB7ourfli/7NrDKFydA6ER6N3+Xc4/zRcVFZpd9Vw6jOUUL+Ur85angc6Du2bBq+5l1XCVHqQOOyDrYDhO9QQzedHwJHFQqJkcdA0PHcxUCiqmQ7yW7XJkzGQGbZ/ejuI3vNDPvblGfgVnQt6by1dTodE7csHiab1QCnvWCvefvvkzi3BmMtLZMi3fuLPY4P2yt03Oz3DtuHhs0v93N2vZgBomXac4Z1FcOXY6Rzv1fv284/nhTJAaLZSJS7hOmtVExmQzJJ6F1j4GR/CAxWl2fwgTNM1zmfC9Lg5vBK2bPyuDnjvv7g2B2f/WHvGW49QWW6W16onLOf1zF26xTuPdctNzg9eI7UDBAtk/2hnEIs2+6f48oUfYA/bku3Nf+0P+19zF5j7rmgOtzDZIbd3+6y3OvXfq/qL/Z+b+tS9locJtd4n+Zze+3rHsHfHIsWIYg6bYEL0nrKvq3O4SMOnsEeNWzeufvOLSuG9cNx5bh1CnveuMs57r3HjYl7H9MxcD9PONUjwXvHFGivdbss9zprd2nv5IhYgV8S0qVhPQPoUzNmdIA4gQ0OJ54ELPQMP4bXR+f5gNfKvHvAD2jMCQOCPpUvsl6ctvCaBKB4/XLOsuWZPR/sdalr+TjZK+UL4oA6zhxnh7zMya71GAgpdeyKA8RpiynXzDXKEsnsEjh4PX85wZUWRBgdJoYP0MhO0bOdKC8JPpW+7Amij/BPBUP9TJG+vuFw19DhEfCZbOtGjQgyRIH1SyYfP6GgccZqgJHs9wHqx6ZT1TFuZLpya5n19rCPLbf8Tn0fJsvYncpB5Ja1Ol7mfV7h6rQ/Wu73fWcfWqdf9s1faQbIH/5Xvy4EiSSaY5RBqVCUw0o0EhIYhUw6LgfNVqshEXf00F194gnMzM6KB27/kE6JJYG9arRrKJYKKNdLaHebYrR8/MkrmJkdQyzhhd9LHLkODvcbWF3ZRiqZlQm/tb2GYmkf8FZw5swCcqNx7KztonRYQyjWRm4kg0gsiGeef1YyM8ZHZuFpB4T/IORNY21lHT/8wY9x69ZHDtlnG7t7O0KE2fGaCK2J8TEEvFGsrmxgLDuHw70Cdrf3MTF7RqCchDcgzSidNkYnkuLgYWr+1SvX4PUG8dFHd1Ap0/PYQDJEPoMYItEQ7i/dRo68Jam4GDJJ8sPF1qw3US6VZEFls3NYWHgSzz77OJqNGtCtIhrx486dm0LoTaPS7DzJ11sgnl0oFMdf/vnb2NqsYO9gGdEYiWr30eweIJVOYHnlHjw+ZmakxTlD0upyuYZEqs6YCNQqFCRePH/9ScwtZLG3vyEZHO1eEbVaEP5ARTDdORaBXg4ffHAbPn8IY1NRXLgYRyhWwrkLE4jFiREdwvLSHt5/ZxlLt6u4ePExBHwz2NpaFciKaKQnkEWEBrtw9oKQk+9u5VHKN8WR8MkHd+DxN7GbX0UmPY5WkwqJDx5vULKB9gskBvchFgugQk6IJDC/MIbd9Qby+zTMtzE2NoGzZ89KGhoPEDxYfOpTL+LNN98Uzg86evizcDksKXNLKzcxOh5BJOpBvrCHZCKFeCwNby+D27fvIRIcEVioILlPmp8gHk/JXJydOYuXX/4pfJ6wQCXRiUTIMSqoiWQc8XgMa+uriKUjEvFy8+Y9fPFLLwhU2DvvvId4PIn52Xm8/faH2N5qYn5uHmOjOQR9XsQjYQTDdXi8HYQiJOIuizK8v1sV/p35uTMia8kBw7ZUWwUsLS+i1eAG0EEmk0Kj3EW91sHEuIFyM2SpjCYKYGN9BcVaC/eXl5HN5dDxdpAvVHHxyiQazTIiUT8SiQCikTBy6aQY4LnOS9Vx/PQn7+LN19fgaUWRTeeArl+ipycnxvDO22+hTqLvahOdZlyySbhRcE21eg3H6ekTZye5A5hhFOIhtceDNh1qISzMR3D+XFoyYghXtbm5hVgsKZw0FC7cwGZmphGOBHD79m3Z0LlBk/uFkQ+HhQOBpotEg5idncH58+cF/oq4kttb+1JmsVhCp3Qe7W4ViWwL1eaKZO3UOkX4/VFxLE6MP4GD/RKi4Uk0ah7JtsnXb8i9SDiOw8Mm4vEMet0ozpx+Spx5I5lzSCRGgV4I3Q6jL8h/kDAR8fWG8H40Wl2Uyg0UKyb1stVj9J0TjcPUTGJ4u8L2FToqIMZko51TgdBNrO1RYuNBOvIw5dI2Kujfugk/aiNz4g+HPuZWRgcKECtqlBRVAlWxNtFiTEMdGCNNnSSo+4GPGDeHcJBIXzxEET1OGbYj3B/Vdr3vVjbcfewu57h3a/88Stmxx0b7bdh3yDcz+DhOEMdArBFopizjaGRZQdAB56g/AoHFTI8Ggv4WohEf4sEyEvEgpsajSEb94sArlOj8MFFhjY4H9UYHtaYH5Trh3TqoN0Lo9BidRCOhEwErkUlH01CcgBST7eA4ytQf5yGZnZxATVaViabzSrKCPsO9hGudc4p6BrNEeRBmporMqnYXYV8PwQAdkW3JxuPeEIr5sH+wL9FK6eAuCodFlPMV+D1NTIxnsb39GmZmAX+ghJXlt5E/qGA8O4eQZwKZbA6beyuyf9Kx/knws66hcOppGeTdSuew+XFkTToR7HyOmRr9A4a11rua+eAqrPq9P3auDKLr+/PTJNHLvwMYOgfv3TrsHCnSiayXuWpCNY9Er+qhuW9YdJ7pr33rfxO5ZeaA2xBpr6Hj+kuv95/l+bvvBBpENpmoQXN8NNGcGj7FyFVjVDdZIcYRq8ZpOqJZoGDq02DsGMzFgONAvhnDgIM/JhGkznv7fw/IRhUe0cg8k8Wja3lw8PBI5Lcc8hjRLYSldNgNYA10rUp2hQNvZQw+NEqYyD/pG82CsQdQFpkhUlfDGoMuyBfCvqEjhBmx/FFuEcFxZ1ZIuyVlyrB1exKoROJKkUHOvBTOkU7bgW1kHUxEHp9RwxczIri/q/Gpbwigc9JxNmm7NWKP/aEG/Qij8GRPcIhgGd7hYP5z7Hjo1EOvzCsXVw2zA2KxiOFoa7FdRs/QdcWxZVt5gDZk4EZXMZkTxoDGMTLZE2a+dIn3pyvNcSToQVcwtFtKRNqVPZ+BVfzNZ4wxYSAL6XQjSgWzcwyEFrN0TKaOgXWKym/qj3y3jFMoJHNUovR9Pskm4TgxupFD7vMFJcNT5r+ses12IaG92WtlXjmOEYHZlMwWckcwktPwybBMgy9uDCxmbpqoamknDWNCUurgcbOPnMhezk22l3XqH+rVoeOMGd/HeWU7R/qGJ4eI2zjITRSwrBvLQWGiTJkhpFlMZg/LZDL9sWLZZmyV7HlAVK17uTpABKrM0cPsiGp9zt77zVo20tTed62YE1Nn4cZh9m8TOzs7ch4hCTq/bxweZm7RIck1yvdDLNUAACAASURBVLmt/WEcIBWZA3yLDF3XIk8+EsDihBEcCfjo76z9atr6iMGa78g8sAm0NYtKx6Ivk42wGTixrf+djaXvrNB5Z37r7DG3ud4UcsdZsI4sHchx9qNgqHO3crIgjRw2HBcS4e8m1O7XjYYuQ/hrSINNnQ0uvJGVek+N01qWRsna2X8DjH0rkl8aZTIYxIAlmRmGfF6M+866U+OWyFLRX03WhIyDM3Xkb8pOT084hujwYmYas/M5bzgveJ4UY1u9Jk5pE8GsZOiDc4BxjvQQoFPaipy322dvEUYWaWbAkd3fknEGTkk0CHuCO3JE54nUz8kq03k27LeMhUDRHPPROeyQQJt99ujT0q9O0ATHtVatG+ew6ip0U/vJNWv0Ph0Hs9ccjYQ2tXC4HDRkWrMJnChqfcYs+aPZ5kf0ACe7XvnuJODEKqOvRw02kH4nqEx2XuFcfzCznev1SNCQuxudvpL+cJ410eCDNhpZaj5trot+gJ3TUsfwrPNUzmSqP2qmix0gY43mcWckrabqP7rHmPY6gVFORJTWTkmi7SbqPtC/5nSG7Ad2r9mi2breF5v9+87brOftbCW7fg/8fUIHiNGLjC7lll2mP0z2EXmOlQNEHRe0fxleUT5nnCHGeW0CCjmjRf4EDNySwlZSbnY6zNpxiLQdmTM4B5hAMUUBMLqZyWoV5wAdBpLh4egsXh9axPO2AoeoD+v5xT3uti5/VPdVziBOKgNh2Q+QM4d8w/1MCHEGnEgUm2mzOEAcwnS2XrONmOFh+iDgyHtTd5NC4sheR4TQ4qDr09gWjVzTTCe+g3sPUYpEBe6vDSedwogAh4GDWeatfvaM9Bkd0AHuAxp4YvQSwi/T/mbOwgbeS+WOrlOTicXMfDNh3XunSkGxxYgDxDxlx7Pq+tJ6u7Nf7XEyz2gmnwM7a5/j0MN3e6eOEdS/msu/UgfIN/7J18QBkojH4PV5UCmXxQM5PzeNp689hXgijGLhEPfvLwoHCJXk+VNnMT09I0Q79WYTi/eZrVBGrcHvdjF7ahqT02MCgXNwSJLzNrx+KrVetJqMh6ZBMoK93QPB0S+VCuh0mkhlqDQyutwPbzOGrdU8aq0djE3G4Qt1MTE5JhA+Y9l5PHnlOi5dfBzn5h9Du9HBO2+/iz/4k38qsDn7xX3EkzGBz8mOj+Cjj29ieXkNrZpHiIu7zRDGRqbQaVKxymJ8fEQi/Hf218VbG47IahBpMjE5LQaSYqmCxTtLQnhXLRwIR8apU/OYmhzFAdNa0cHFC+eRzWbFsEOoDRqYaZgtleviuf3P/7P/FKOjWeQPt3Hnzsd49acvY3FpBZ/+7NN4/InH4QsHsLa2jv18HjsbAayvFPD6z3+MTDYGX7CD85emkM2m8ZNXf4jpmVExGI1PjIohOBgMYXw0hLXVbSwv70sE8Ne//puo1LcQTwYxd2oU+/lVITNaWlrC4UERuZFRhDCN1bVlyRKIJVuIxgLwBA4RDHWFTyLsm0GtHMUn7x/iu99i1gPT7Am/wMOaR4jAZ2em8czTTyIejeKnr/wU7SawvrKNe4ureOzK45g/PYeVtfvY2yWJJA+FEcnqWF1bRyqTBDwk7+0gEOpgZnYa5Uoeh7tlNGqMpjQR+ia6jVG9jHyM4Nd+7cuCqbqxuYoLF85LtsZW8W0021WB8ApFm7hy5TQOC2si/CiA08lp3L+/hs21Au4vbSOXG8HlyzOG38EfEu6LO3cWgW5QogLHxiekzoQ04wGWGQKcB/CFJGOh2Wgilc6IAr+zu4d2s4dYPIlEPINyCdjc2BQPccjvx2NXriCe4nhlcf7iONY2llAq5bGxsSmklywjGPLi7NkzmJweRf6QROtleD11yYQol/OS4khHSbFQwsbqphy4ZqYnMD3FdRHDdmlbnAu+QBBdTxfFUhFjUwkEw10kkn5kc2YzoVGx1zYRCBtrcXz47ioWb5cQ9ZxDJpNFwBdFobAGvx8YG8ui244gl5nHWOop7O5uIRzuYT+/ge9+79uotwoIhRmByCyIimwuqUwc82fGBJrm0pU5zE6Nod0syxokb8rGBjG/I4hGQ/AH/RghMTv/jzM6tCfwY716Drs7RYmkk2i7/T0kEjE5WM7Nz+Azn30J9+7dw2uv/wyZbAabmxtoVcJodWqot3eQmwig3amh52tjYmJW+ID8vlHcunkXifg4Ll66inyhgP3CRxgdnUSr1cPaWhHRKOHvTqFWNc6/TPIsRkZmEYmk0RM4LDoQxwS/WQjFumZTJZfYymZTnIq1VgdNeoOo4DC1lRsvt1RL51ejpcKwOu6S/ubct8m4lT6N8FBDgnXwEsFjjj9OJL4rClt5BvonNUdhchTsYYYBe/OVzdWJLtFoYbZLHB89D7x+zgMDxzMgvTbEY8cdjobotNIGOkCO+5J96Le37L+NA+S4styKsb7nYYeBRx0UHlRUHoz61/cMILBUbaLm5hz4HSVQsaIVPsPfYv+bITKGOfJOEBKjjVDAg0iggkjYh5FMGBE6B2t17BfpNNEv0HEHtHsegcGiM6ReZzoyJ47jkHGytsVY7hgxZbo581GMqY5CqYZORi6KkVfsbgaKQ/RHS/uTKogyaZQ/MUzTqOTtIOgzOVTxYAsRQmu26mg5hMfVRgNr6xsCy1PcfwdTk5N46vGn8JMf/AVCAS/isSL2dm/jzOlJeHs1vPKTn+Hppz6FM/NPIpcbxb2NJYyNjiObyeIbHzEl+8jR7AhOtoyEZTA6Tl00c8pJgXe+YxRsp58cKDyFAer0j6JHS2z/4Bt/hxqpcXfan+MMgcMcGu5npR8co4LbkDjs/6HftxxLdGDxUDmsf20Z5I421ufd65PQN5xlx7XRvn7cM3Zf+QJOdo1z0X0YdNfjUQNHo7u2y5Y1dmQt79NQ5S77AZnsHGCZGUv9k8FMNKwrQSyzY2lkU8gkdRIpObqSIivmMzM6mxLwZJwfstYtSDU1Pis8is4Xfl/LYps0G4NYzey9PhTQMTAz2g9aPztDRvtF9MAOacbNxx15Z9eX7VU+D5alhn778M4yaORjm+z2aJvUcaNZIUoeasNP2fUQ3i/myltyQvcYXrN5TXi9z1chzpJIn/uCf5t7UUNYG42KvmdkkJGjxgmlnBR07JGXkQ4e48Tg+7RdfVgx4SQzpLAKC2bXT+ftsL5neerUUpi1ao0OIZNdotdYB+U2YTkSfenz9bNwWCfjBAoewRsXR5jQGA2ycVhPOkBsbhg1frI/WB/Ob374LP/nb+Vp8XoHGVk6Jjq22jcsT50qdsaORP07WTbaL7ymnA7r6+viAGH2INusa5Xlcfy0v9z7vhqYaS+hHBgmO+w1ruvP3n+0PrYM8fnp/DAOKveatZ9Xh53dH8O+4xWo0wHpu43BLs4wB0pH14KtS2mbbblhy+7j5LbdZ245Z7eVbVA4OJ0P+lvlE//X+WfLVfaFOFudNUAnociTniHyth0AWpb9W/tv2LrRfqajgz+P+tjZZjZ0oc5NGyaxD5Dryrq0+1LXrdto5t7v7L582F5oZy8Om3/9cX4IsbXdB5ql9rB+GTZ39Zo7Wl1ltpY3bC/XeeF+RttjX39UxPawMux5f9zfj5oHJ7nvPqvYYyg7gmPY1blqXxtWL9tx/7D3n/Q5dxnD9Btblj2qze72DnveQJw6zpYjDuRBf/B77oyN497dd9g/onJuPfS4x23Z/6j2nuz+yWCeTzJm5ox43An8aG1O2g7Vv4atrZO1b/CUrZO555LODd27h+1B9vzXv22ZPUyHdz933BriddUVbLlol2n3wbD1577mcUO+/aIddsLnv99ZOOGTv5zHfqUOkG/9D/++RJ2T+MXrpFz5A0z58WFhfhbF0gFy2bQ4KGjHoEGfhKhTUyRszuHW3TsSvf3lr3xZMhP+5kd/g2qjLAaTnqcmpKnTM0mB4pmeOoV79+7jow/uoNsl7loI5VJNomYIe0M7GsvKF/ZR3fcCrRB2Dm8jliSubht1Uey98HVD8HRiuHThKvy9OGKRGP7RP/g6disv40//7E+xsr6Pr/3Wp5AdyaLVa2NtfRN3F+/jwpknUCxU0Kr58eYb72E0N46dNZPNQVL33f1NNJp0VhjukonJcRzkD2UWMA2bh45KuYJwgMqTTyCYxseyOHfuLIIhP0rFPFZXViVjgcZOkqDX600x9CdTaazcvyse3tnZcczNTeDf+3f/HXznB3+Fvb0tjE+OYnRqBMFwEK++/hpee3kFB7stbO1s4tnnLuOd99/F2fNZ/Pbv/BburdxAsXyAd9+7gccen8XFixcFFioZCSAeT+DDD25gbX0dn//C51Bv7cIf7CCa9GB9+w7y+UMhEA+HY7i3uISFqefx7rvviDNnciYqRuOD4qLwezCLZHXRi7ff2MW9mz2s3fVjempauBWoLDLrg0TVuUwamVQczz5jsNT/8lvfxhs/exP376/gzOkLuPb0NSEsevWnr+O5557HJzfuYG//EOUy08EjksFTbZYwOpGQSN5cLoXCYQmdVgcTE1MSnbuzsyuOAmZhUDCSLHxkJIfpmXG8887bYnAKZXcxNp5FNE7ooUPMzI3DF6hIhk+zVUMomEapVMXWegk+bxSFfAnPPP0UqtU66rUmJsYW8PLLr2J7q4R0OiuZFvnDClZWVlCtdrG22sGLL84hnZvGyvKqGBCZRcJIWDrJqO8KfnHPj2xmFHfu3BXorbGRUYH0iSQaiEQD+NJXrmFl9TbyhQMcHOyiVmMqYA+hMDA6lkSzVUfIfxGjIwvIHy4jlSJk2Cju3r6JRDwuGPfo+rC7s4uZqTG0WjUEg17EJ8JiwNza3kO1URNnlz/cQCTWQzjKbAyTlVQuVLC13sHhIZDf9SARzWI0fQGvfG8LjUZb+EvGx8OoVPJIZxLoNJkZcgr+1lnML8ygUFqXbKkf/fgHWNu4iUtXzqPRrGJ1bQn1elXmxPMvXZVsl+deuIAz82eQTqTx1pvvCKRVIBjCrVs38Xu/93vIjeZw5uwpccBt723h6tUrWDg1ix/+1SK+/Rc/EaXu6tWr+MxnPoNsNoPvfOfbuL+8iGeefQpz87NYWb2Hxx+/ilg8ih/9zY+wt7+Fcn0b0WQHudEUDgo7ODgsScZTMJAT4t5iscFQAznIPvv8DD7/2V9DdmQMm5tVVKuEcTsPTy+LcCiJcjGMUolZXZSBQeztldFoMGqTkY4eNNrMegGqNaDSBOrNHiq1DqqUVTyI0hgiEchHHSA06PJDY5Mc1CSi0coAoSPBjqSxlLsHNk4n5ZJEPu4N3t6c7c3drVy6N25biT6yDRLjsmegUcRwLlG2AZpjxChtlE3GZDiEbzSgPUTHOk6x8ho+z6Gf4xTjv0sHyMOU7+PqfNx1t1JoK2/Htr/PASIjaH6crA4zNsZJwCxdw4UA9Cp9NLW+A4RQe0F/D6GgB+FAHczkjYY4K+uoVmuotHJmnrI8f0Dkb8/rQbVBWUYjJiPKTAaP0ku0BGfVZGvww8AJKtIKraL1Y4QPFVO/J4qgP4hgwGQU17l9SJS0cQhI3BOpd3xsi4mMJTwxdfN4iNCcHsQiQIZyLEQush68AZID97C7V8KdxSVU63WMZPJ44fp1rC7fx4+/9y3cW7yFZmUV6aRfuJQunj2Nw4MyQoEk/pP/8L9ENBbH4sYyDvYPsbe3jx+Wkq759otngAyUXhOVLk5Px/MZcDIwJGunH0XYQ/sYX1/r+//8RBroSQ6KJip0gKltF2zPQduYMsyYoNeMwWhQirsMvWMfPIcZvfrvcCI93e93H3yOq5+7ruoAccs8d19pZoPW170e9X8aF4Wj5BjIL/3+ScaCZbRbR8mF7ffbRkO7PH2329Ch12lQtokr1digjgj+r0ZDPVy6nQ0sOxQKIBwJ9Q2E6rjQiGibnN3sYQ7UgEO4rUYpNYRLRKrXOHPUSG3DS2kZNrm4jpt7AbB+fkFVGDhmDJ+Hs96c66wTjdMKF6YZizZMlBoJ+F3tB7N/DTgybMcLn9HsBH2fDWElxkzLAWLPCd0D1GHDe24HhN5T43J/rUkQkMm6MWNJuWqyhdi1BurLj3CIUJ4G05pZJ3SaMBuIEeimbwOC++4PGk6TYcYAXuM9G2pm2BzUOUp4CXWu2E4TNZbLeDGSxjIYsGxeV+cS28l30knXqDf7cGksg9+lU4/t0P7iNTpLqL/xuyxPjdks03Z6dbvMwDDGbreDi9/VtrHvbYOGOj90vtjP8jk6XQi/m8/n5XxSKBSc8TBQZXSA2Gta16INIUTngtdjHJz2R2XecevcPa/0eULl9mD6VsdxmDHfbUQeOMk04tjMDQbo2ggedh+422bqOuAkcctJHeNhuqt7rdtGbVtXcu9ZHAOWq44Y2yGjMom/OT/staWyR8sza4E60SCzwO4/yfxxMpXsvrLloco2lSNmzg3nRHO3Q2WMLXfc4+fG5TluH9I57O439/7o3otlO3fNQ5WFx+2JR+bssekfRyW426Hilu/u/4e1094HbUPvcTrIsOsnbeuw+g377rB5OqyPH9Xeh90fplsMe6/7uePW0El0leP24eP65STv/rt9r2buDWrkljH/b/r8/3vfPZkD5CR9fFIHiO5dj+oL3XfsvWHY348qZ9j+dtyex+sq9+1nHvW3LQ/d8sHdjuPWwDAdSuXow2SEe6/v70PDYDJO2lm/wHN/7wCxOuub//3XJbqdg1mulhyStoikMjPSfnNrU/gWisUiimU6PzqYHs/1sYCpAFLBvnTpAnx+D+4tLSKbSyAQ9CKbS6NSKWJ1bRPNNsTJQbggGkr29/ckmrtYquHy5TPCe1Aul3Hp0iXcunULjUIMpcMOUjkvqvUifME20ukReAj704tgLDeKcDCESmlD4JOuXD2Dq9dGcPvuDbzx1nvoookzZydR6zDlNIJgKIZkfBLJRAaNsg9v/fx9rK5s4e57OxKFQ2OmVyLYGHEOPP3MM6KgX7l6AXfu3kKr08Du7qY4Qm7fXpT0LeJ4nlpYwL17y5Jx0W2bgxMN47nMKEZHRoVcnO3NZFNYW1lFrVrF+NgYorGgwH19+gtPI5WNIJ4JYCd/F5VqEfc37mBjtSgwYQcHXZw7P4Ll5Q1MzuRw7doTaHeqCIa9aLQqyBc3xeifTMcQbV9Fq9ER6Kk33nwDN258guxEGJGYD7MLOcBXlBRsZvHQAUICx9VbHskooKGe2RSRiB+nzmWEmDKR7KF46EdhP4haIYufv5wXBxFQNBhzaCGbCSMWCWF/r4BMKo0vfuELOHPqPO4vrknGxPrqJorlCnIj44L1TOVTIhIbzGwoimPk2lPX5O+Pb3yEaDwmh4dGtQBmv506dVqgk+4vrYgyfv78OTGarW/Q0TSCO3c/wWOPXRXHSKlLsnI/Lly4gE6XB8UGtrY2hBgpmUzhYKeH/GEV3u4YSgVgYnwW2/lv4dzZeYGBYZ8sLt6DzxuSOmxsbMghi4puoUBl24PPfu5FbO5UcPHCY3jmmefwL/6vP8XW5p5kfRDeSw9StA7duXNboNWCgaik9gciVTx17THMLaQBbxMff/yBkOHt7e9Km/yBrqyZUNiDbvUM8vs9tDz3EAhW8IUvPYnHrs6jWq5hayOPjft53L+3jmR0FAsLC3IwrgRWJRpvcXFVjJiz83NI5rqIxNvo4hDReB37exU0q374PAEkE36k42GEg6NYXy3hw7cLONj3IBIOYXk1j6mpJMZyp7G1QdirEWyt9cRBUSoe4gtfeA4vvvgc/qf/+b/Gwql5/PZv/wPk94uo1srY3VtHvriE+flJnLmQRq0YxOXzL+Cf/Yt/jrm5OUxOTmJtYxW///u/j89/6dP42m99FWsbK/jhT74jcALPPfcMZnNPYG+7gJXlbXz84W3JHMplpgSSbDSbQyZLYvsJvPjpJyRjrdGoYe+ggu9+76/R89aRyYbx1ttvIDOexPbONmbnZlFrFXDj5ocIRRkFWZeMsmDnPFLJHGLRJJLJKYyMTuLqY9eRSc05xl9CdvjBIMNe1yfk5vfXG6jVu0YW+QNotQkdRKMx0y6Beptk0V0xUggBusRc9o7g0GoGCDdKIv5o+rdsnIzSZAS8c5A97nCiG7MechlprxEdiqNtb/RuRVg2eiet036H+7BqKwR+bxeJUBcBMT5ozr8xlhdLTXH00ICt93ispPHruPPRMEWBdXkYGd1xyh2znn7Rz3FlPUyBPK7Ox13XsuyDm31tWJ29fZ4MTfk1DhCObyDANF8TvWOcZsaR4K+TLM8hZXYIVfkeZn/Q2RALA+EQEPQZo1mtRpjKiAPx0pGMTTN/epK15PX5JSWZY9ru0GgL9Dpt9BjRLWR9fJ7p2ibbpAdmeTLqkXViNKpHHNzEIq1WWmi3aBQIiiwkYBcz82jM4/plurfXpxAejLylU5Ck7R2MZT1IJbxIRUoGi7XbgM8Twd7eIeqtKOAJi+Pytbe+h5XlO1hZ/gSBXgGpRAwLUxM4M3cGy4vLGB+Zw9TUJMKhID7zuRcFprPhLeLlV1/G3bt3kZ//umso/jYOEIfk3HFeajYMCyYUYl/ZtdLBmHFj8maOflrf+z9PNJ1PdtihbHjQ2OaWLScxIvQPF65FfZyhRB1lDzPCyLztw6AMHA0qe/S3bVQYZmTTdwQ8BJEbRAa6y9E+cxvD3Ac2KU+wiA0/jR4G7bYOOzA9bOBYpGL/Dzs0DjB+TQT6IC1eoT4GmUQDo+MAE9126thZHPZBcVh/DOYRvc+DLAHNFLF/Gxz7pOj+7At+184A4Z7UNzrSOeEzEdu8rlHPagxTw5/tAHH3r30IFQAJh/+F39VsA31Gx0gN6NTh+F41uOtz2l7V2dzR/7o2tH5adzWK8/vqUOI7xXFB54njaLTfw+/ymaMG8EG0OZ9VY606jvrOGiezht+n4b8hGRcm2IDjb8o0XlSByiJ3EqHKguShIPxWqM8LwY6jk1scBoRBCwQEckv5TCLRiHDXGSQGA+/APUGCGgSCyMARGe+ngZkj3Fz/msPTY+AsDFQb61CtGf4U9lmz0ejDRrC/qPuoU8M4UxzYtlZT4IUY3MVy+BHHkzOHiFzAswzPEzIWQjTelfaEI4a0tFYrm0ABh4hUx8ms+8HaIqyV0aOMIV+hh4bJNDMPWhKUxfNUNpsTB4g6gExUMqFLzG97jdtQTBwnymSzht1kyWZs+REYM4sQegCRYb6n/UonLREQ7Hk3bG/QdfYoWcYseEWOH/TDUVgrnbf6zkH/yQTqQ6EM3mVgrI4a/c381WfoCDP9NLhmP2/qclQWDmCfjvYlx4pzx94rVDbbziHjADEBRA+TjfYc4XNqBNOytL+Nbvbo7XuYHqjytL/PKtSNDeljOSvsOeoOXOrfU7Jip1DO/0fpqyr/Ht0Kh3D8EQ/ae/dJyhymL7jrZM/vh+ku7syOYc+etH7D+s1eh9q2k2YdnKQvdH097NmTjOdx/XVcuSfVbdzvtt/j/tt2Wj2sPSfRaw2830ARfdh7T1beg/Bsw+p4krKOrN+TDvIjn/u7c4CYOfVoz6XK5UdVTeWhPjdsPh43R48r25aF9ly015s7G+e4OfCwd9j3ho0trw2b48Pk93Fyc1gZ/TnyCJvHo+r3qLGx73+vPf+LPP5v/NlfaQbIN/6LL2JyehyJeAKHhbzA5lB5JCQM43iD4YgY8vf3D1BrMNLGhwjhNCIRcQbs7uxIRgEnR61WQm4kh6npUYHsIVQNI9zvLq6g2fKLU4KwVGNjaaxvrqLdagjcD42i5DggAfTs7CzW1zexvlTEwU4Fc6dHJXr/zuJNMUgSAsvvjSAeDSIcCmB+PogLF+eQSnvR8zUwPj6K1Y37WN9eFV6CcrOGQMAYSD75eBkjuXGMpubxnb9+BZsbZaDMaFOmxzO6lIp2CN0u+RJSODg4xMTUiFjjpqbGxOBPje6wUESpWMTk1AReevFFwfb88MMPhLKVJN/sq1g4LqTY3a5XskYuXLiE2Zk53PjkBlKJJDY3V/DCC8/jqefPI5r0YWvvHjzhPODtoOOrodOI4+6dDXEKkWybimg0HhdcvP2DbVRqNczNjyCVC0nmAEm9T+e+gPfe/UjgraZnJrG7t4tifRt3Fm9h7lQWgXBZ+ppZJjT4VypV1A8jKBYr2NslQXUTuZEEnnvxDGIJYlS3USy0UK+Esbvhwff/agOVSklIz8nPsL+3j3KJTpAYWg2g1woLRJLf4xf4qk67h3g0JfinviCVeM3cGEG1XhVeBx7UDvYOUCjWkB1Joc7DkdeHepn32hL9FY3EUanUJTqMh4xavSqE7YREIrcFlU1CYH3hN54WDgnyRKysLaFcLmJ3b02ejcaieOLqC9jc3EO7HsfhQQsryxvI5goo5AsIR6LCTcL+DoVikv3CcpiNQeJ0Gs44z0vlCg7LdSGe39o6xP17OwgFo2jUupiePi0HI0Jyra0vY3n5PjrdBsrlOpq1FkYnI0gkowhF2oIBS6ebzxeWTA4q+8yekDRnGpkjY2IknF0IIxoD6vU90AJ54fxlZNMzuP3xEt5+8z3J1CKfzOzcJKLjIcms2d7JiwOEfRtJNnHlsSlkRnwoVe4L5vPs9AzGc9OIRTlHCzg8aKBW6WFrje/poNWIYn29gExmDOHAND7+cBmh4AgC3jHMzMxgd2sXzVYe29sbaLWLaDZaOHXqLD7z4pclWyYRiyCT8wpxezBSwuZqBRfPPYefv/UmYvGY4Iyvrq/IGnrpc9fhD9B5UMHP335Z+E8ikRCmRjO4evkSzp15HJFgGtVaB55uTDhKqpUyAg4+ZqN9iEajgmDAh829feSyWezu7+B//b3/BYeHBxidmMP+fgHXrj2P2YVZfPs7f4m1zbuo0/DqAULwyfhdvfIExifPiDN0buEigsGs8MKEYyMIhQgtMopwyI98qYn1LT82cW/VEwAAIABJREFUtyqSOdRBGN2eH52uD8Uqo4R5jPIZ4nNCKIhRwsC3DXQNQyVuoqgVk9MBwXKIvTwMl1cMecGEV+O+wSeWzdghA+bhmFH4IWamOUFnjWZXINr6CoTCV6m66BygiGk9TFHrEmrEOeCZqDYe1gmp1BUOJBqsaWyRLIF2D80W5y+NJDRSEOfZtEcyYJwo/2E7qeJTu+8ZkKThn+OUz79LB8hxB46HKXCPOoDY9x+lQB8HgWUyP4ihbnhyBDLKgVuKE4ixa366mkFCQ7CPxiEvomEgFmUmiDEg0uhTrTKqmONIZ50aeQ2eMw0HxKqns4X7RatJyy3x3joC+WjaQ6MBI7yN04NcYXT4d3qU1V6MjeWQSlEulbG9lRc8+4A/bJwpAnXFqOqGRJy32uRFKgnXj8eTkajLRKyOVLQOn6cCb3sVjUYV3l4T5849AZ8vhC4yCASTyOer+OM/+wMs378l+9OF0xmM5tL4tz73RZyaOotYJIGdzSLi8RB2drbw8qvfRavbRCtUwgcffCAGrNzn/lvXhPvbOUD0QKZZHjrWjFwfKLwDZ12ba6RPUTh4pvGd33+k8uk+dBz/Be41xhDk/hw3L93PHvlfbFAPL+u49wwzPggu/EMcDGrYsY0UejDTa/ZByHaADJNvem0YlMFQ44iHjr0BSbu7TB3jYeU9OCaG42aY0cRunxr3bUPQcOPLwCGikeuaoaARyXyXZi8MmyO2PDLOzY4Fn2SIK92R4tT/6QThh/dsQnCN4hYnB/cRP3GYDe+FOmIG7eJUMqS3AyPy0QwFu11hZjE47JPqZNH2ajv0ug31ZGcc2O1VR4nbAWIfbtUZYRu12GY7A0TaxQ3QR6P2UXJrPfy6o721T/U+y9DsCek7wQP39Y24BuLKZEnomGjfEH6TclwdIiZq/SiMmRA5w2S8aLaQ/q1wXEoYr3BmmlmkY6OOLpMFSl3k6IxSJw/bxGc47szGUQMG22CvZ33GZHIYJxnnBsvh33Sy8Z3aTpbDv1kuv8Oy+bxm6Gj9KH+Z/W3LSPf60DHWrBS3kcU2wLCVrJOOFeFcOVaEnGMAV/+9Tv21jfp++395r/SdWVd2He06DJPBtoywe14CCDwmi8Geu3ab+V0dd/d1W6aZ7xtoU5Wz9vM6j+362e2z66X1ddfJvRb0Ods4r9fs37q2HpbNZssRhQLUftG+1mfkunCJtPrr1tb/bFmhZbhl8oMyehAI8ahN3D3n9Pkj42wZKu36uMu2+5j3tF72XsO/Od/d97TNR8p3OAXcffDAex9tRz3St4/qk2Fz/FG6i91e9/w7yf/HrauT6kv2nFFZMazOj2r7w+6r7BnWnl/0XSd93u1UG1Y/d1nuOfqo+fO37RPjZDST79/UO46r20n672Fr9Rdts5ETDmfdI758sroN+u5hxan8f1R97T3MlmEnmS8necaWYfZ4P2zunbT/TzJ33PLhUWW779t7xLD29jnvH9LRj3rno8aI9//eAWL10p//06/Kf3Jwc4h5eGABAihXagjH0xLB4/MGEAhGhOwqHjGEb3JgoMGl05F063KpgHa7Kcb4ZDKKl156QSJwbt1excuvvA+Pj1AyAaQyfkxMZiWKe/9wTYgCr1y5LBkCm5ubQk5c2K9jZ/MQF6+cRr5QxvrGhkD/ELYjmchidCSE8+fnEYouoVjeQTxZx/jYOczOzosDxBdk1GoTnggPmgHcurWNzfUDaUcyOoL8fhNBfwwjoVFRfpqNLkqFLt5790MEAim89KnPolAoYWllUbJYnrx2FQf5HVy7dk2wOt5//z2B7vJ7fRIFFI1F8Otf+Q3B4S0Wywj4QnjjtTdw69ZdBANxNOteeLoGozaXzqFSpYE5BV+kisnZNMamI4hkygiEPOgFqthaa6Nw2MGli1fF0HPzk0W88urbOHfuNMYnJxCJeiVb5NS5USyvLKJaK+B3vvRPsLebx7e+9VfYO9jD/Pwczl2eRqtTgsdfxc7BfcF2TqQSEtUuUUqtHu7eXYbfG8Xp06extr6Ex56axGNPjWH/cBUeXxPddhj37uzitZd3kIinEfXnxHg2NTWNoD8EL/wIB2NIxUaxs72HN3/2AUqFqmTYjI9OI1/aQ7Nbl+wSYpdks4Rq6uLU6QU5vNBov7ubF0cHD3defwihAImHGEVI3OSOcHJQGRdStl4H6XRSDIDhCCOHPZI1MDI1JtBEhCS7cfN9vP7Gq2i0t5HORBGN+ZFKZbC7e4BoiPwSdayurOG5Jz4nvBRra4YrxOenQbAhxO7kGfn4k3clC2qS2QJBQ9BZapZwsF8R58/hfgteTxiRUBrxWEYym0jmXasV0WVmQrMqRE6cg8QRTyaDMi8b9ZZATVy++LxkkFTKDYHCYiYLjcvl+goyOR8uXlhAsVDAxDj5WtK4fesezp26ho3VNdy8cQORWAmnz4zj6afPY6fiw2G+iL39Cg4OD1Fv1HHuSg5XHiO/SxvNzro45SYnJuBpB1AqVhCOvy9QbSQCD4fG0SD0TSOFjdUe3n7rExT2k8J90WoF0Gr5cPniVYxlZvCvv/knku0RCfsxOT6HZ556ES89/xsYyY4iEUlhbfMm/uqv/xxb2x/jmWufx/zcVfzRH/0R0pk0HnvyCl57/VXp13/4u7+JZruGja01vPXeT4VbhY64y5cbeP76BbSbYVTLPRTzLQQ9o7j+/It4772PMTc7KWTIlB+dbl1IkTveLsZGJzA+PodXf/Yebty4i05zDIn/h733CpI0va7ETnrvK7N8V3VXdXW1m+nxhhgMBoQhgNVyQYq72hVfSb5pQ/sixYZWEeI+8GkfFKF94koKPWwwRIoAyQWIIQgzWM4MGuN62vvyPr33mYpzv/+r+is7szJ7MAL2QTlR01WZf37e3nvPOf4pWODHxuYBlpbP4mf/8Pew2OnsCyMcrGJnZw/PXXkewcikODDd7hCC4XGQ3sFipQMqKFpARBG1qQNiXcTBQRvFUhXFShfVGiM/bah3afiwot21otVVDoK2gegQh4chcMVfNMKBBmw6lZXIliHexu8xYtW4fErEcPsoMsV8CFYGFP5AkCRETXH5Zj9yLvHVazzU0VBysNFipKZoNr0f6IuZMrSodB2WFvyOBixWu0RfMhC13bGg2eL+wQhzRqTy0qwMI6TCUqbNp0NnjHLJ693sP4sDZNBBcVD+J5VrlLTMBpUT63iMz0tTYCnaE/YF6SqVYJ3EqsolIGwj7ZpCIbU7uv25zisDC/VA3C4bPHRMOkhBCTRriuaCdjsVPSoSu2hUDfoYN50RyuAkwVatLjpVcowr8WEi7ToUvqPbz94RFCgZT6gfRY0wv9+LSNyFRquEWrWFbodRuW00G4pLnT90VLvcTmSy29je3hRKyvnTXxV6ELslCWt7D/nsBvKpa8hnU2g1y7hw4RUEg1HAksD09BLC4XH8x7/8Duy2OlKph7AjibML87gwdw61gg1feuOrmEhMwmrt4PHKQ9x9dBX3H97BSuqu0Jjw7DH79f+1Z0h9NgeIjvyUCGBThK5VR6txITDBndukQenjAKn94N+Pcp49FFA++WEialQUtbxOiE49HJfilOj/EvFHQ7S794l+RjE+Y37/icuAwUXca+jSFx1z1KD5ImI2xJnXNbMGSD8j2mFZpB20Zos5ltAQiZfK0alYE1SEWbRZlU3VXvmjlTj14FbTTc/IYTWvDMWmYwlpYVVxMDPqx5iVSstQl8vMm0aUCh3pR4ZjGrqFodBwokvbMKK/L+fz8cFA5JVVe+uMPUtpCxmR10apiRxXkflHwuxul0uCiDT9CwM7LHaKWapnecY6HIIWM+WOom7SDgumraiTFMKBhmae/QR57fMJSkHtU0qcWzlAjhCQPJ9SrJxpauSJGitqDdUR46wT02YQwZEzQ0Wkq741EHGGQLN2cCn6iCPdEOYnhn+2Mc8NPZHkevybHSjm/VXv6drppWmwiGjgmVPqq51YDSWYqg24ql/UWKIwvFBk0Xkia4wRiGAgA3n+bxjeZ+alHCpKw4N/H1H4ECGihNu9hjYJxdq5Xuv35A5opyaaS8qn/rYr54XWiDDGHd8TqkyrBRQ4VUKoCgmgHUksB/cvaQvjTkoUh6a/0nyJHFtsH6UBwjowaIqi77ZDw65eL+xCD3nkEDjqP4U60WND64josTnIWGH+vpS33Zb20AgQfS/WRiOz8UgbiI5QWRYDCXZ8nJkREtxjtVPLWGlMaIajOcnPWm11Dtb56HW819GgKaF6y6b7Xo8rLu9q3zfQPxzjnEOCODqiiTt0JMhZUgmwqz401irDQ8bASi0Ybp4feo2XgBvq4pCRwhAWl7OLIepu/p3f1/NVSd4xKMToawNRo+fcodPKJAb75J7VQYfilUNeuty9Z73+f4925u017PWOQVnnTJHu/Yx15vf67aG6jXX5Od91mc359/aL3lN78+w9u1LDsl9AhLk5e9Me1NSjGFzN6+WofdavXfudSYalZ/7OSWd4vVYMS++zfj7oPHVSmcx56b4dlr+Zkm7Ys/0+1+UZZgD+LGmbkVaD5pFeBwbdz8z5jopOGWWMHq5rn6Vifb6j5s9wWr1+43xwEUZbo0Zpu6ep76jp9a5Ruh69Y9x8rx70zElj05xe713D3J795ly/9bhfW/Qb/4f1k3CD4ZDBUef2SUPu75qnPqcR+fkk82tFgPzFv/6G1IKUFxZSU1gtCIajEhXPhc8nkeqkwegIvZA/4MXi4oRoJPBgsb25gxs3b8HnDcBKo1iDFzZGnztgt5E6hnRHTTESRsTwzkB2RrJTXDiGTqeFnd1tbO9sCY8/KbBKlRI+vfWp8NV2mjURKJ0aTyDoc4tWgMNBTQMLzi0vYDv9CHfu3sLm9ioWxy+iXKzAanWLIZg6GF/5+hu4/OyyOF929h7jP//nn4lAeqPRxlgsjktnLsDldiMciWJvJ4/v/acfwOFIoNP2Yn8vC69vDB6vCzaHBW6fRVAcrYYLn978BdbXH8PtpkfWIbRJQd8c/sf/4V/j7OJF/O0PvosfvP2fsJ98jE7LimKuAb/HKxeUYMCPs0sLQg+yvb+CTC4JT8CB2KRP9DKCUT82V/fgtLvx8OEGzi4u4Zlnr+CDD95DMrWPvf0VTExFcenyeZRLVTGOplIZ+G2ncPPWbeQLWXEQMP1qsyoH1rn5U8gX87h27ZrArnP5Gnx+F6ajp5DOpsTo/tZvvobTp0/h2s13EQhZcfmZZTS6BXz40S9Qq5XEsdOFHQtnp0WMnfRSDnsbp09PwO3qiA5IKBDDo9s5bD604Z0ffYzUVgSReAROjwPFUlEcHhw3NPSnUsxX89VaxDnD93k487rCeO21L+Dh/fto1KpIHuyiWa+IRgzRRYvLC1g6dxZbuzu4d/8uPF4vkqkMls8v4UtffgW3732IZHIHsJXEESQRhlY/KuWGOC3WVvbEGfLslZfkUr6xuYFGvYaXXnoR+UIOGxtbmJmZxeVLz+HWzTu4d/eBRLsRdVKtFJBJlWXJ6nZcMuZVNFwVrXYTbo8dlXJVje+2He1WXVBAMofsdkxPz4pWC0UUzy6eEwQRNTEiUT/GxxMoV4uYPD0Gu0s5ufK5FOLxMF575SXs7+2h226jmC+KJkosGoPf50OlXIHHPy2X/t/65ldw886H+MHffR8dSwsvvLyMcCwAu4PikB6MJyYRjiTw7rvvYz9zFc8+NyO6LnRaUnSz1exgayODne0DoT9r1pxAxw+vexwz0zNCPRMf92NpaQHhCLU1LDjY28H2+h6S+xnUyzb4XAncv/cYp2cv4dv/7PfxaH0bpXIGV65cxsrqbTFikoIqHAzj2sc3cOvGXXSaDty4cQu1WgcXXopgbMKHsak6upYcOpY87PYupqfnkU010W64MTM7jzu3bwvNGIXTgzYbFk6fw/LZlzCbuAgb3PDaJ4V+7U//9/8Daxvr+Npv/RaSmSzqTRXl/nh1C59++ok4BZeWz2BqehIPHt/H3v6eUADmCiU46TSansbM9BzOn38TNufXcHBQQ75QQqNjRatjQb3ZRq1FLwHRH3Y0aYgWMUo7bE0H7G27RO3TcIxuDTab0tjxe2yIRChYq2ASLqeKzi91K6g3a2hXHbB0HCLIbu0oY5BcYJWkMppdp5i/xdZhZ/SfsSkJAkC4tcQYIpzh1GUyLlP6kuSwkGZCQfkZaSpaJJof3Li4HjMg0hiutQTEcM7IOWXyozHi8LAgm4ocA8QpckiXNeKeKXn2OwSqk0XfVKwWbdwaMRPO4M6RQY4UUIcvIhrYVscgwtQ/4T7pOHTnCNDFQLjQ9Km0OlgOA5pNw2TbAUvbLv0qL2EFI+kRDavsSW0oV4dbS9eCprWqDAiM+DmM/GHeCjHktFlgt9H1zOfbsHQ7qFocgqzg5w4rBVYBu4AzOnAwQttGpBS1qShCy6J2UKoyalnpf1gdHtXmNFJ1aQwDynRIOywoV0uyPtBGQKcJ9TfarQ7xU/C6rKLR4bGQXrAAZ3cPYdc+VlduYzzaRjxgR9Bjx41btwVpV67XEZ+aERq1bLmGzd1d7O0nKVYia78/EEQieA7Jgyz83iB2dvcFbVWvVkWXq1IrITbmkb2wa6vC7bEhGgshZ3kPXncENoSxv2ZFfGwGnXoYp+fO4uL5yyiW0kKbt7ezjQ8/uopbt28gWSKqpIpWp43nvv0fjg8c6Vf+x/GrnHkyQsSuaHS6Uu1ViC7RkqdBj1HCyhCkzrSKQ/wQ7XQ4sNXgUc6PJ8d0+W//t5EG8igX1CO6leORcqNeCnqfMxvARiqk6aF+lx9Zc0RH5oj+Sn/FbDjRn0s3mMS5tbFBf26X8+yRaP2gaGNzdONJxpBmiyjcI6NzP6eyuTwntQnrQzSOWspOvvT0M6KY20AvhzzD6DL1RnZrxAXz0tHQ5vL1lqHdbomB2Xxh0wYn3e76X3NZtAHVXA4xshhoVI0s0MiFIxFihYYh1RGj/TUSQSMPmIcZGeGhI8VALur3lQPkuKGb+yTLxHT4r66Pzl/XQWuFaIOqub160zQbBFU/qjX7cHxx/Jpoj3S76bGhn2MZtGi2/r7OVyNA2Adc/hk0pg3rCsVDR/JRYIMaIxxLml7sSABdt7E2uvM+po39LBPz4t/amK+dOoI8r9KBpCg3NHpI663wPabp9bHPVL+x/+isYDAcGQL4w3Jr6jRNRaY0S1S7acMF/2Y5Gu2OgSxV1FZ8Voul675geiwv89GoIebP/Mz6KUzb6/YcIkr4t/lzXVfmzbLpeaP7wfyvdtSwLPp3nRbTIQKE5ePn/Fc7Gcx9aUY+8Rnunwzu0mgl7YzSfaQcfq1DHRu9XvSun4d/E/1hVU4sjd7Rc1K3HZ81j3/Z7g1Hnu4naVPSrhmUdfoZnUYvkuXY34azwry+6DVCO0p0PczIF/M849jrNXyZP9frlZ7Tek7p/tAIJL7POnFcmtcrvaaa9wxxDh86eVXp+xmsesthNro+uVZomrrBu4HZONx3XzTWtHZHO3mPKM8GGd70emJem817qIw9Q7epX/nN7/XuP/36QfIbwQFy0p7Y+9mgtugdV2Yj/qC9lO/rdWzg3DES7pfv05R7lHr8Mun11l//bR6ro5wHzWNkWHmGnVGGfd88l3p/H+W7Jz3Tq2MxaE70npkGpWke3yflO6pz6/NoO3M5NEXksHYbbRwrLcdhr1HbxNy3w+o9WvmeLFm/dLWj3fx073Pmc5h+btBa1lvffveCfuPJvMae1Ka935UzEM03gu4Z/hrWtsNS+EF9Ztgjv9LPf60OkO/98e/IYYd83xQk58SmA4R0P3LwlEiwLsbiUSQmEmIoTyZXsbq6hlaTEGW7UEVNT83iG9/4Fh6vrOLTT65jZ3dPKIuYBsVGLVYHGnXSUTlQr9ZQLhWEDqtcLkmE0+LiAtxelyAr2t02HF4H6q0mxsJBjMfjCAcCmIiHxShJSo12t4b7D2/DE7Yhm8+g1qigdkBTgk0i8mmcjMbG4A/aMDuXwPzCBFyeNnK5DD69cQOxWBxvvvkmth4+RDqTxeVnn4XPE8PVqx/h/XfvwuWMw+HwIxCYlOjWvYMdZAs0ivqRTdMoW4Xf71ai4ek8QsE4ChkbvN4AGg0rGs2CRJs63FU4bV40axb4vV6EgkEUiwW4XHah+rG7u/AH3PCHPWigLEbqN976ArbWdvGjH/4YVqsHHrdXBMPJQ51MHoh+xvTMGM4tTyEYiIm4NBES81PPYmtrW/RGFhdPCxri5p1buHbtBsbHY0iMJ5CjWJ9EpxNN0UDUm8Czz13GjVvXUKqk8NLLz6NY2Zf6JcYjyJX3cPHiOVy/eU2ovYha+fLXX8X21joePXqI6ekwzi/Pw+9nBDoN81UEXYvw2y7je3/1Lm78oo717Q3Y3Q4kUym5uHjc7MOgXHDaHSVgSC0M9iENsNQZiYYmYemSI74Gn8eN+VMzePTgDs6fX8aXvvSG9Mef/8Wfg+oWNNxGolFMTs+KMXtiOgS3ty0C6S+9sizOhW22S3gKmxs7SO5X0WrY4fcFUWu20Ww1wUs/nWuMJstk02I8DIcjqNc6ePxoFX5/SCLbHTYbJifG4HQEsbW5g1SyJAgmRixarIxEAxrNCvy+AP7oj/4IpUIT3/3uXyCXO5CoZxqJ7TZektRltVqrY2Z6UpxWjWZRXRidVnTdLUzOTmJrc11E4W3WDuJjIVx59llcv/aJII0YuexyeOF0uBAORVCqci5m0GiWcPm5Beztb6PZLcLlcWDh7GlUqnUkU2kZr0QvRCJRXLriwuypKThcVrg9FCZWEdnlYlPmby5tRanQQb1qg9sxhkgkhocPVuAP2jE2FoY/2BTxwEIhjWggikqpAbQDWJi9gnd++i5WH6Thj40hMTuHXP5AosNPz0/Aamvi7p3bmExMIh6bAjp2/Pa3/jl+8tOf4cb1+8g278Nir8MXzaKNGoKRDiIxC8bjk9jZKmNrI4dEIoF0KitO2bGxCByMTO/YsDB3BVHfPJ5/9hXMJs6j0W7g/atXUawUlRZMoYhkJoeHDx8iMXFGvv/o0QN0rU2cW17CtRsfiyaJXKq9pOzqYGHxLN5666uIjS0jmVpGoWRBudRApdFGgyilVheFCiPh2Ro2tLsWcYAQIdGtWuCGG/4AeaEhEZCtJg3cHfi9dvi8NBY4RKhaqIlaQMtVRaNdR6tiR7tpRbdNZ7A+sBwZWegA4d2DPy1LXTYuOfAL9YVVuNeVLoTS5ZCoYuFXVlF8HpuidFB81UQKqCjaoyhFzcOsrLZkQGp0tPHCiBA0HCWDIooY9f+0DhARWB/wGnQA+DwdIHRW8dXfAaJ0McTdoe2X7Df5htkBIinA2qETy27YwlW6qqzKYULjuIqaNGJAOkDTWjt0gMjxSGgaFDEYkT5O6SMrnIxKpwG+20GqbpN1i1ITfJ9N6LVR9JyONisifsDrhTgrrBaKx3aRLbeRz5fQaLTQtbkEGWixuwCJ2hbAB5xuCzK5IhxOoFppwm7xiGOvS6qzFpGNTdioc1NZweykH17bAWYiOdSrGbhsSZSSa7C0Srj26U0EI2HMzs9jO5lFMBxBqlhDOBrH/YeP4YtEYbM5EAiG4MEYrv78Q/h9UUSj49jY3JF1MxwJwel2oNHKSsRrsbqHvYNNcTqU7HcQDPiQ2u9gNv4SKFe1tPAqbBYnfvyjnyAWC6BWrQnaisa9g+Q+rD5qO3WwsHAGsRf+554R1wVRRULjRhSWhdHNRo8Zh1U6oy3d1qEDhOWwiQPkyBiro7PVQZqOE7PRezCkvfj94Q6QUS8nshbgiHbJfAkYdHHoN8+e9vA9sqNE+5N6nK69lxR9eTBf+HudH/zMbsyVfs/pi9pJxpDezzjWhNDPoIIa5AAZrX2OO4T7XdaG3UCO14tG1NYTwtbasKkvf73UU+YLq/l3hSg8bqA2Gzl13jo9ve5rY7ZO69ApwDXOMPhLoAipIQ30kNkBxXJq4y2N2dqQzgh7rcXG50N+P1xOpWejDfM6Pd1u/JtnTaanKX/02DFH+OmyaxFjbRzsVz6z0UMb1Z4YB7K/HjkndFuY26rfPqnHgC7j0fMt0X5iexBBoREBXEN0HymqKNZTUUIJRZZB1cTy6fozD10Hvs+82EZcC3kWp7Fe14ttbtbd0MZ5bdjXTgAJAhLnruoLpscX25Nl5hlKO0F0PzIP9i3/1oLlfIbf9wVDINJEzhqkFDPEyXXgh0LrKFov1oHOKyK4dX1ZPtlfDUM87xqHSIEenRWNHGJdzMZzs5PEbEw397+ZFozl0eXUNFi67czz+HA+GOgJnuF5LtLz1OwQ1M4CfsY686fX8dC79rvcdrjcpLxUP+Z+1+VgP5nr1GuMMefROzfNBh7d/kxXO0v152Zjszl9hejq75TWzzENjhm9ZvW2mTk9TYF10j7F72uNGHP59Tp+bH8xNEfMbWVeZ/m+OS9dFrNDRc9trcs2bB3vXT/M7WBuYzmvCwqkP9WPef0wl783/97y9+6vOn393KAzfW85bCMY71g3juNhL3O9hz171N7HAwkG7cO9/Tks/af5/LMadZ8mj949u98ebl7vThoLo5RXr+tPW8aT8jXvv5813aP06fw/Clwz9/ug34flOUq7jHbOG5bT03/+eTpA1FozmgNkFKda717Su0bov/s9N6glRmlnc3on9Xlvvv2eNe8R5jL1GxO9a6OkJ/d09eote780zO/x9j8cA/L0Y6b3G39bm/7lE/kcU/i1OkB+/O9+X3QW/H4a5itiIDizuITXv/AbUsVMJoVk6gAbW+vY3d0RnQKbgwLTLUF4KH5XOjacyriYyYqhlwdAdVjuioYIo+kZ2bGzvY0qxbDbPMjSeKLosyKRCEIUCt/akuea3TZKlQbOzM9genISmYMkyqUsKpWSRFw2Ok1EYk586WuyFG5rAAAgAElEQVSvo1qjMWMPrZwV5XJVKGt4iKJgcqNTEA2KV147D4/fJg6GYqEOp9OL5eWLSMR3xbBUr7dgtfkh5+f2GO7c3sOjh9tYX81IHWlgj8S8iEYj2N07QDq7g0z2QFArPp8bpWIdQe8MisUqdrZohGaUN6Maa2Jon544JWQw1D2gdgmdFPl8Dm4fRd6LiMSD2M/sYHHpNJ55/jJWHq5id3sX4/F54V+/ef0Rstk9tNp2JMb9gnCJx4MI+OLweUP44OoNOK0KYs686WAplcuwOtsG1YgDgVDw8MITi45JVHg0MIaXXn5BjK0PHt5AoZhFLOHD2vojEbO3u9solcoGrVlABNcvPTeLra117O3tITHuRjzux+REQBAgTrsHEe8ZeLrLuHdvB7bWEv7jn/3fuHX3PrKZvByA9Nhgm1usTaEPIw886Q3m52dFpJFCtVub2yIhXa+24XE6YEcXb731lkROvffeVYRCYewcJMXRdfr0PCqtlgiKN5sltLvU02jh7NKM8FSvrKyKqPylS5dQq3bxwnOv4nvf+1sUKyV1gJcovpo4WOiMoHOB3yNtS6lUhcftE+PcWGwMd2/dhQUeoexqNRW/sXAUd2uCaJqaTmBifAr/9J/+MzgdAXznu3+Oe/dvySWRlzVe9qhVs7CwgGzuALs7+/JdCtUTYeIk8qNZRqvTwv7+LkrFsiEIHJK51qy10KrTiA3EohMijE5jZKFRw/T0JCanxhCN+bC7tw13AJJXMOjH7bv3kM3mUCxUZLyXSxWEPMuCPJk9NY6JWRe8PieabToVHKhUi1hdf6SinzsUkC8JVZzLFoPNweimNvyBFsZiIZxfXsDBTlKQHA5LHCHvpFDOrK2k0HV1MbMwLWnv7++hXi3KOsBowZBvDPlsDR5nCKdPPYvt7T2sPNyGLVjBXmpTqOJISzZ7agwOt4puC0ecwuXPiz4dM92OA5l0ES8sfBVfevM3Ucl1EPQkMD15CugQ1dbCg4e3kC5sIZ1JY/nSMs5fuAiXzwOHJYF/eO9n+Ok7P8HyxbOIx8fwwYc/Fwo56tyMjU9g/yAphsu5U2dgtYRxaubLCITCcHucaDQ7qDU6QjtUrDakrEIDYbWgUm0hkymjWmnA7/UjMR4QyrBmnYYCRWNBe0Gj3obDTk0jGpZl60TZ0kSj3UKz7kS7aUGzaUFDqD4oGE0NDqUB0e7y8k2nCamPlCFCbeIGtzT1Qgx0umZVUpRHPDh2Ra3EvFn3XpD0Afvw4kCKL5OYsvlQMejgKHRYxyidhu+eSmLgSSfISQeiz+IAGQYpVrZqA9khPdOBrctLnDJcq9gNFblBHID8d8zATXu3oVIubU1jIL/VVFEfhjGH37d1GaWs+r8LUhSodlL6CEYuiosGLlsXTrtN/hXKGgtQtJTR7dAAz7SYPrWELJhIhJEY82EsaIHHpRwoHHPlSh2pGvdMeumYK7WyOiiWgVqd1I6knqGAOvcUG/whOs3pZOSFQ2ncyAG6XUanTa2ODHyuBkKePKaiRaQPNhEN1NFq3EW1sgqvL4pCsQqLzYO9ZEO0R3b3myiWALszgEbLh2AwIs4Vt62B8UQczz33kjjsSaHj9vlx/8F9uNwObO+u4tadm7hx5yNZQwMBL0JjUUTDY2jUOvB6VFRyu9WQM0sqlcTdW/fQalrhtIeQiM2jWi2j7TgQx3c8EYdt6V89MTDpANMGvuMOEE2b1JEzjGA5RBSeor5mB4ih1yPDyBzhY/69/7F3FAfI8JlkHMaFFuRIm0B/r3c+jXKB1Mapfmn0O/SfZETRaWhyJb2emOe+2SDC949F7poMambjhq17/DIxyPBhNt6fdOGhlpfMXROlWW/bj3Jx1r1Branel7pAHZJiqbnPuWamUzK+dNhOBhiJ/gpt1NYGTt1uur96202v7eZ/1e+K3sZs8DUbQ3uNdOa2NRvi9HOCLBSKR2W4Not8m7/L37UxmGdEoVry8nztkx/+zrO4l/RYBqKjFwGi25Tva8O7OfL8aH9Ue6U2rGvjM7+vI/L1vqjrbkaR6M/MBkS9VnM16G2vQ0orWTOfRDkdzoMetAsjv63W7mHd9Zjg/m7WH5F2s9rkfN0gnVWbiBiF0uB5hHcc6VuJhFDnKDrdSWNJp4UgO+hIoWYHPd+GyDzRnUQpktJKxOtJf0SdMmNzIv0lo37YDvw+NfwY4CHtLGVSCMYa0SSStqLI0g4WQRqwr13UgGrB6fXB6/fB6/HC5VZ0Wzwn6v5mtuKscthFTH1nZxdra2tyrqsLkoVnMN4fFBVbLBIVMXhxWFCDRqhFFX2fjG8t1E2nHOtpaLCpHVetIbLmGGOT6SpKMgYqKWQRX2rcktaLzUGklfNwLEsfGMha1QkqPcUop/LQqFuNxtW0TwppqMaLjDUDnds77tR4bKuzhRw39P5yJDguddN9bzjA9NxX8/YIja8p4gzSPdXfh+U20/AdIXV7jUfmcS5zzaAHVKBIA8lg/G5eDUmzJYgMve5pjRQdVGB8V+vUHe5DGpxpSl9+1RSHGpRsGKfMaznnhZTv8Mh5XMD9MI9DqliV8jHSRNNxVa2dw+llzP1oXm/Na49aV47S+6yG3Sc2HNMbvePJvI6f9D39GanAh704Bj6rA2Tw3eJoTzb3kfn3QXeU0ffr4zXrdwcxpzXorDGsfYZ9Pmp59T5rTm/U7/aWQe+Rn+X7g75z0h3uacus+vbIiD/oPDtqnno9HNYXT5PesLSe5vNh99WnSau37QZ9l3X9LA6QQeuUeT4OK++o65Aea8PO5+YxOagPzWe3k8rXb3z3q/OwuSPfYdDMCUGfw9rpaT7/fnXqaR7///zZX6sD5K//l98WGC6pcUj1Mj9/Gl/7+jcwPjEuxlZyfNsdNqytr+Lq1fextrYKj9+lxOfKFblkkM6HND4+f0AOofRSslPz+YIcmh02hxhDX3/tVUxMTODBg/u4+vOfC2+q3+uGx+2Ww2kkTKdAHul0GtVmC1a7AxNxCi9PI5tOY3d7A8FAQHjGq40KfAEHTp2ewNLyEja31lFMNSQanvnGxiJ48PABpk9FsJ/cRwcV5AoN+PxW0RQ4d/YyLl68iHJhDalUWhwTp+bP4PKlK9jezOPevU0RVt3dSYtw9eR0Ai++dAmLZxewvrGNtY17yOVTGJ/wiT5ALlvE+/9wS1A0+7t0JNXFQM2Ls8vpRiQUEcMTBcrHExGMT4yB/LTPPHce6ew+rt/6BE6fDefOL+LR2mN024pjPZtqo1qtodVw4qWXXpC2YB8QgUO6olrZhnh8ErduPEarXhGETLOpBMV5oK81cnIgJxqkTfodoV3pwOtVkVnWlg0vv/oSzp5bxLVPr2Jt7TFeef15EVrfP9jF1u4GzpxZQDjMdrchk0kjEoug3a4JWmIs7oDD3kQgaIXP7cRLL76Kdi2ATnkCpSINcJfxt2//Da7f/hgPHzxGJp2RiwmFsEm1pCD+pAeiqLkbX/3qVzAt+g5VVKtFPLq/IgbjCEXpkzlMT83g0oVn8Nd/9X2p/8bWnozdyckpOCMBxBNj8Pnd+OSTD/CLDz7G0tKsREfScTU+Pi0XwEKhIpQq62sbqDSKcLk9IqoNNOHz+5HLZYVmgBRhvAwGAiFcOH9Ryn3t2qfY3d6HzepDq9mFzRKUSwmdCdQZKRbzOLe8iEqZvMot+LxR1OpllCp50bmhbszm5jpC4QCeffYysrl93Ll7BxMTETz/4jJ8PtZpQ9AwN29uIJFwYGpiCuFQGD5vEJ98cg2dphUHe1nksgVMJE7B5fSIeHe6vi9GcY/XhouXlsTpsb7xQDRSSMfFi+nu7h4mJmaQSmawubmFUsaFUCQg3MEuTxN2pxVzZxKYI62Z24mt3VVY7WybDqr1OtKpDOpEeVhJQeDG5CQvpx2MxYKYSkxLm4xFZlDJW0QvxuOOI1XYwcr2XZRKilaP85xUWWyf5E4JVosXV555FVOJC9ja3MXPfnIVyfoKOtYs3M4QKuWW9E8bZemTyRkbxpmv3YpO04dUsiz0Zq+c/yr+0Td/G373ONyWuOgNtBsOcRowgurWvRv4y+98B29+6S18+ctfIiMUYHGLufnqhx8IjRaF7/0BH+oNCjO7USiW8OjxCjY2t8XJEA6NYTJxRrSGiIoTGqqmMpJabE5Zmxw0MluBUgU4OCih3qoL7V4o5BbtBiU0ry5Q2Vwb+WxFBKY7LTtqpByyOVC2udCioHrbTs1p1JsW1Km/wAusnfo4pEawCr0RIwk7rQ7qdSNCXdPDm0TTxAhmFscU4xovJAqmf3iNNS5xxwio9GVd7usWdK3KiDHqYZEOkONR78P3VJomnvZlEBQ93dcGXdx6nBhHF6oWbBZGgxsGAxqWaMQgzRdFQ8UBcjyqv21poiNGceW04tigUUvmqpsaSipaRFEwqJ92TdGayGHx0BmkqJYcdgs89q440n1ORUFHRpiKhUKzNMBz4ykD3Rb8XiAS9CASciPscyrtDxoPO3RqdJCsW1EsMiOi2wAG6FWrQLkMZLMdodTi6KjXFbKFZwUxtEJFndvsbdjtNbRbZXhd+3BYayhm7yPgSIrmiKWdQb2SwsKZaZQqFUGIkgYrV6iKY71U6SCbr2BubgFnzz0rVFzVWhPNfB3LS8sIhkOIxcZw595d7KUOMDk1ie2dbXzv7b/B2vomZk9NwOawyV5lt8Tk2Uqphp2dLbz66itoNHJotsoYi4VRLOQFtbW+tgtrl1GmgC/UFqcnX7HX/+SJsdO1EKdlGEvFBa8RIDy0GvRXQoFlxEJLP/dxgChuMSN9gzftMLdfzgEy7ICtsqEZSEXgDrqYDLo8mr9jvpD0Rl+Omm7fCSpNciS4q9cWs1GNv2vjvnnt6WfgIIDLzF43qI3MzpneZ44ZNcCJcGS4Nn9mvjD1IhH61VXmtYGi6/281xClo/L5vjla2Fx/WVeoAWU4BbTzwtxv2rg2ysVdITQU5Yq5j/V39fu6TP3a1rw/EIVIQ7c2zOiIdnPafN7sjNKXbo0QMNMpuezKoKzbgHcMmV2autFwHNFw3usEMSMi+B3dLpr+h++ZxeJ7I8X1WOstq+5Hmea2o7qyHnzW7ADR5TZf2s19q/VOVAAZA7O6gqbQlFlMj+nqCHimo6P++1M8mRwghJcaWh9MQ6M2tCiyRjDoMquxcKT5oOuv/xUtQZtDnDF8TztTNMWONqAxSEi/zILjuuxa0JzaZ6RG1JRffJ/9qBEXGlnCv5nXzs4ONjY2hIJKmt5mE8ojCpPzexPxCUnLTAl1fO4cCbWb66nnoXYqspx8T1Nu6fT0mqT7QqNKzMLbeh72Gmd4T7YZZ6mTjEK9a6B5zTjeH0qLyzzvzeNVj3U9Voad4Xj/1OdAcz7m9jPXrXftMs9pPY50O/buKeZ1Sc/nfmkPWr90XXrXcz1Pesvfm79ak4+faXvbh3+b14PDOf9LGK6O7TEnBPwYp8C+W2e/PcRcv37jZdi+oz/vF63fW2a1davgn5Ne5vEwUkV6gqBOOuecdPY4vo8rB2TvGB61POYxOei8YB6LJ5X5afLsV95Bde51vg8ap6OcBX6Zduq3vpy0zvW2xyhtZxZB19/v1y6j5tu7hg3qo1HTe9o+Hv78aDRJw9ORnh2ZAutpUTu9e13vnjRKUNTTrq+D5oM5HXO+g8Z/PwdIv/oM27NP6oN+ZaWe9jAdpV9mPury/P8OEFPP/Pjf/QuJmmHESKGonBg0eC8vL+OFF19EfHxMaKne+dlP8PDhAzHgurykyrBIhLy+BHHQJJNJ+ZtRO/yX0GoRq7O74HP74HDYMDk5KYfRO7duS2dnM2lBibgozup2S6SRCBA6XGh1lFgwaaMopsqLD6kqsrk0bt+7Lc4Fojoopk0O/8W5Cyjki1KOmVNTWFtbQb60jWDYi0x+Xww+PMDarSFUy8DiwjLSe9uCbGG0Nw38u3sZWOGA0xUQlEg0OiZUSvvJTTjd6nDp8flRb+bx2msvweNjeYGpqRkU88DV9z/ERx88QDZdxN5eUgxHfr9TRAJPzc4gn80B3TZ8XqcYkH/jiy/B7XXg9r3rcPmsaLYbWNtaRSIeEwPnz99bFWNpqWDDwmIcV648i5WVFSQPMkI/lku3YLO6EfDHYO0SvtIVY/HkdBzPPEvh9l18fO0jcTTk8mmJJBNdAENE8OtvfR2FUh4x5ufoCPohmd4VbY75+VNwGPzDROZks1ncvXsf1SrrxEsF+9ODMwtTiCe8mByPI3WQwXf/4ucopBwoFdrw2OfEcO30Mi7OJiL3dD7wxag+ieKvNTA1E4bH68SV567g7NnT8HoZQdZGei+DYr6EkC+MR/dX8cU33sTqw03s7iSxu7uPWp1RfB1pa9eYHx6vR5xfb7zxBfzlX34HD++uIzbuQaPZwvT0hDybiI8LyogXJ5urK31PwXAiHoKiD1MzEErqQBfwB/Hqq6/h+eefx3vvvY/33/sQmXRVkD0cS0RocP7MzU8jm00r3Y5kGWOTROdEkckmUSzn8PLLL8nP/Qd3sLW1JsiXYiklqJsXX3oGFy6dFgfX9RufYH9/X+pHg+fszKwgBPZ205icmMbG6i4cdj/295IYi0zhypUXsLhwDj/75G3s7e8imdpBp1vH7/7ut/HNb3wF9+7dFWvQ4wcP8Wd/9h2MxegMmpKL4tzUFfzg7e8LgmppeRa1egWhmBs2R1vGD2wNoZhLpvcxMTUuDqTM/j4iUa8gjfL5XdjtFiycmcLX3vo6fvLjn6HbcqBasuBrX/0G/N5xeMPAz67+AA8e3BPBdV768rmKcEfvb5ZQLXdx+dLLePP1f4If/t2PUS614Z/MoYkcsskuPr12B/lcDadOB3Hh4hm0LFuIjrkE4dOourG/W0Ri7DRijlPwuAM4NXkBVy6+iYnxWVhabulzq8WObIEaNGVEY2G0O24EAkRVkAKtjYODAzxefYyJiXEsLZ0VoVBesPf2DhAKR+BwupE8SCPo98HabSEQCBq80SoGTJwRNotQUYn0htL4RKPRYSy/6CgQJk56jEaryyVAnqGxmYikRr0LgtuSqTryhQqq7hC6NgeaHaDaACp1oNpUjgqKTbscpI6zwAGqkDOisYNKmRHeFrHL6qsrI0bID8+1TZA8NK4bhi22C50r5k1VHzr7HQJkwyeuwIjAG+WAqhIfTPMz6JBwkgNkUL40yz/ty2I70gAxf3cQYsVqIXKRegDqIKo0QfgjeA6D4khFgupXy1pHV6jGlHC5wxAvpwOE+8Jh65gcIF3FuHOYjNTZQqSQBQGfFV4n4HFbEPQAXjedINyYVPSnw06dEDUm3E4hZIPTboGbY4DGL0YP25xCZ7aR4z7N71nhcijdEDo9aE8qFlQtFVtNF4W8qM2g1erAYue/DVjtLGgB5XIad++8je3Ne/DYC3j9hWmEAm6U8lvIZ4qYSExhbXNFtHVK5RJcHicuXLgAWO0SeEFqya2dA1y4cBE2hxNTwXlZ96v1KtxeN3L5HKbmpoW2jtHkf//TvxeNL+p3tbsdFEslOLvT4iiuVuv44hdfQ6NRxUcf/QStdgkTkzGEQ34EAxG889P38fv/4g/w8ccfY2PzDqamphQKtY8DRC4JNGLSQEsHyCEFltL0sID7GtcX7V6g1o5ygKgXkTLKuKIuEb3ODxlFfYdtaQQKLH6R56XhL7MDxPy0imI9Ki+jgI3PTXBuXUb9maLV6089IDUyi7+bDNMDy3mol6K+23u50BdTs1Fe52N+Vq8N9AEqkrrj69vRnNJGEDW21TplOIKP/jy6kFgZHazQT+a6i0FMR2YDqBvR7yf2h8xzw1l62P3miGj1JusiOhAaFSIObFPKh+sDV8v2oeC5roxqMyKQNJrj6LsqClv9T4t9KyOWckSx7cRoaSAWzIaBfkZViVI3tfWxPuEsMGi1mI7qQx2prsqoxvGRod3s6NJ3DI3kcEpEvTGP9Dg0HEQaccD8Ga3PKH3l3KDIuQNOJ3+oS0HNFBWoRd05LdzOmivEg2FINijPzLHe2pDH8orR1OgTvT/aDJ0IXW7dj+YIb/Mepo2q2tguKI4GEXKKmpXBQbJPWLmHqz7hiwh8taZQYJyi5Q5Z87WDRNJlu4uTXx1IOH65TwpimRSd1ACp1uT8y/MA72ai/UAvvaHrRWS2KruaJKL5ZRiDLTaiKhTynO8JvadBb6ZHm3amSB9TnL5OpLQqpxrfyrFQyBdQ41g1xr12yuh+5zN0ZvBHvxgwR7S2dnzwTEtq1Hg8LoF5iVhC0UEZSBhtyDlscyJlbVZxMB2OOdlrDV0uE/qK5dW6MnKPtNEhruaooGYYQmW0FZEuWjCc7SpjxWg/oSM06swxKa1qoDwON31jLopYfL+XOTBCfjcioaktpkXBj/EwGYgTY6E77EuTTpKaw9rJy3Oi0gGSVUFPAC1rZbynxcePlhND78rkLD5EsOi6mNZZxd9urB1Gu7PtjOX4CC1ljDlZg43n2P56rVP7sglZZbS1Rs/1ru2KVdQQTTf+pfC66gvd4AYKxLSPSO30+bdPHXU5OOdGjZoetI8eO+ce06LrPyTM7z6twU5/t9coOIoDRC3eo5xBjpd7kAFSr6/9h/3xfGR8mjbFfmn2vtdrmD88MxyjLT25jfUZxfxU771k0Ho/vPcGTfnjdTfvyTL/+qBTe8vUu+8MKou5TZ7W+D2oTcznhmFtcJJx+fg4f1ISst946D03Dspf7wvDymfu25OeHfmOPCzDw8/73R+e/PJo+XJ9O45SGzQnB73fm7N5rPR+53Dd7Lk7nDQGzfUYVCfzPBhWzpPaZdA60m9enTTvB9XnxLYdAQEyWp8OH0jfq0wOf+hX+MSvFQGy83f/Fo8ereLgIIkXX3xZDv61BqOQbSLSTEHosXiM+Byhn+L7mQL1LdShkUZxGpBpuKWoNQ+IRINoA7tw+pI2pULaKacYGGl8ZnROOByGy+HE+toaUvtptEjhMzWNZq2GyHgcLo9b0ifVEQ8e1Deg0YicuEQzZHMZoe9ZOrcof29tHKBWqyMUjWAsHsTkVBzpwipmZickChRwiY7DyoMs2i0PdnczePmLB+KwoR7CWHQG9+4+wt5OA8m9JjbXk3A7Enj1tdeE/ujs0hmkUge4eecTVGtZLJ8/i2efXxA6q48++gXee/cTicaPhc/AaQvj4YN1iU5nVHi5XIDP4xUHD1lzxxMxudzMnZlEp9uEw22BJ2hHJpvB+FQCS+dmhYP9//o//x+hHWq37KjX2kLx1WhQMwOIRMKoFAG3K4BctgJbp4s//MM/wDf/0dfRalXx8Scf4q+/9+dIZw6EL/0gncepUwm5eJByjP/6XGFUakTHZMRozj10LBGVCCoR2Y5Pivh5pVxDtdpAo9HE+sYObNYuEgkrLlw+hW9960sYnwih02oI3U+9QjTIJB4/2kKt5EY+X8Ht24+Qy+Xx8OEjeNx+QbXwsBgIeARhRD2JR4/vYWp6HGPxMAqFpFCL/Vdf/8eYnpjBzsYO7t14JM6LYraMW7dui07No5U17O8fiAaDNUaO+DBCwSj291OYmprG/l4K29tbEuVbqxclrzNnTiGbUxRHpWpJEENz87OCnOH4ikQZQebFqblZ6ZtsNoPV1RWEwkG5OO/t7aKQq2N3tyH6JNSTIeJnZXUTDofi1mdfnzu3jO2tFFKZJOwuijzWMTc3i0iURrqSGNr9AZdowezt7+DZKxfw9ttvi87Kb7z6KtKpJNbWNsQ4SLH0e/ceYm1tHcVCDQ6rC/t7B5iZPo2JiUk0Gy3c3n0PtVoLbifb1ScG+cnxBF575WVhRJ+ZnsLtW7fx/rvvCy8u51+rXRaHVLttE62MhcVZ5Ip57CWzePHFC0I7Rc59CrPbXV2srWwjl2xgdtaL2dlJ+Px2uJw2VMoFuVzTsBrwhhEJT6CQL+HU9CLe/fl7aHUpCh/B/fsrICLAYXOLBlDQP4nkfh53bj4WZx7bMhJOIDRVhs3VRMAzi431XayubMFqr2P5/ILogYxPeZFK7woNF+l8hJ7MR8RJAPlsF9/4yn+LyfFTCLlnRcfF7wuLpk+91oTfGxdtHWoYud1WMYrcvHUHf/zHf4zZ2Vn84R/+Ec4vL6FWbyOTLohRi4YUOj2CAeorKJ5r9Tq0Fh4ampQXRPGo8wLbtDTQ7NBQrDU2eOl1KceAxSZ3B/40mkA+18HWZh4rRRfqXQdqLQcKVchP1XBscC122hpw2Cxwsc3JI92xoNokbZKmDqDeiKhty5ptEeMJjdnUK2kZl33ylSsx3n4HZdmwFRPEsep2Bt7JB1yC/gt2gHQE+WW86MgQp4bSS5He7a0Sm4R0M8b7ROAcEWEdRfibv2alOL1VGXoODS/6Us1oXu0CMQTlad8i4R/3PM0cxrs5MVC0S3lcRIC04fXYhOJKHCB2C9p1OuIAr6H1IZd8UjKhI04XiqxVym3Uq9xPLGi1uyi2iZBSlGpEctVqTTTqJdjtNEa24HR00GrU4XI5ZI0ai87C750VB3G5UkLbmke7W0KhmMTB/h3ks/tYefApQn4rFs+cxvbmI6yt78JidaJQzAlV1+XLFyU4go78U7MLiEWnRFskFJjEeGIS55Yu4cysF9vb63j7776PbCEtWhz5YhZT09PY2t1Bm84mqxVbO2k47C48erSCyURQNEkiwSm47DFZO6cnp5AtbCEUduONN8+jiwYiMRcO9rawvbWDc6evHAZsPPb/fp9jnwkBIhogXQEzqQuwcoBwDLBeRHjKmJFBo62iNPhqg6HZ2XZytCTTqXz/3490DB3tYHzkADkc7n0iIVmvkQw3ir3lqV+9lwn9t1B8GBHcOn99adVrWm80dm+ko740y/M983bQRarfutfvWTrbj3k1e5A0eg3VRtuTGkbWYXrCe6iSzP2iy2Cuc69R4NCAR8o7m+tQ5CMAACAASURBVEIumMVtzagC83fN7aTz1M/qNHW+5kh+/ZlGcpg1RcxpagOWroPWIhg2WPTleVBah21iEizuNUT0XobNa65GeYiRn5RINGLb7XIW1mXU0fHm9lBz2mLocCgdHZZF604caw+u5w6bGOX5jM7HbMzX39VjxlxmM6WXcq5xlJgdqketaHacKAqvJ2lonri8Ux/HqkS/taA512IiNOgMYVCSbgP9XS2Qzr/NhiTe/5rNjgQXHZ071Pqhx4858l/3lU6X/aG1M9hOjx8/RtfplPOJFkDXwuYsA/Ng2iw3qWQ1aoTPavF13uXIMjA2NiaOtbCPaHXVfsxDI0u0HgnLqT83rzPmdtOOF+bNOWY2kpnbQ4813U56HPcauI++ryJw9d963ug5x57WY8tsPDqc96bzBN9TDgs6Wo4i3A/nfR8HpR7X/f7VY7NvWsccNsNm9dHn/ah5+n17lP3MPIdOKsGo+5nUd4T9rHcNHpS3QWw2euMMeZKnkFHa5XPL0EhIz4mh6Y7oAOmN/B5mdDx5Hz0ehDFsHOgxzX/1WmTuz35BX0Pr3ecB3U/mdb3fOaP3HDYsr2HG3WHfH/Z5v3PP08yfUcs3yjjWa6G5z/q1Vz8EyLB6Dhsnen/vzdu8J4y6DoxS1351HLiuCG3F8NcoSGSVymhBTMNzPHIoD3t2VGfUqO0y6rjrd18w76X6d3PwDcvwxBnKqKDZ2WPeJ3vHaa8DsXfsyBpL3TSb0gntNw/Na8ooDknz2tNbnr8uJoZ10a/081+rA+R7f/JPxPgWjcbw6iuvC3dpsVyRTtjc3MRBah/VWkWEqXnADgSD2E/TEaEcIKSxoAi0jdHPBlSa1EjsAB4yBc5dqsDR6ooRUQ6JNqsctCXSp0aKKCe8LjdqpQpazSb8Hh+uvHQFjU5LDLZEjTDSs1xRjpU2HQZOctsStUInSBhOl1Oi6tbW1zGWSKBWL2F9Yw1ufxczs0EEQw60Ow7ExybQblLAmmLgTviDGxiLRTF7ahahYAyhYATo+vDTH32I9/7hQ9RrNpw/v4RcPotQ2IetLSJBnEiMh7F0bkF40X0+F1LpfTx+dIBKJY9CFijmO3A6fHDaI8IxXm9Wkdw/EA7cfCaDVrOOVrMBf9AFt8eBQimL516+JBQ3C0unMZbwCrf5u/9wTYyw1HpYXDiLmzdvYmZ2Eg6HSxwU16+tKr5cZwC1fAWBYABXnr+E3/u9b+P0mTl856//DA8f3mPcLm7dvikIC/LlMuKVVGORwLhQ/mztbCIU9ooDod6oiJaLz+dHowXhU19ZWRcKDRrdnXafQM69Xkao17G8HEEg6ESGNGU7RXjpBIrMotWyIOCZEE7ixysrOD2/iO2dHWTTecTGEhI1RSeH3+8RR8Odu9eQGI+LA6JWLSMaiSAejqNeacBhdeLLb3wFP/rhj7B45izu3rmDGzduwOUliqIklx5HgkbxNHKZAjzegETCV6tNxGJR7O/twe4k0siJeCIsBoNCMQ+XiEsqp0Y0FsLU1IQ4zGo1Rg2PS5swuu3+vbuC1CiWCggEXXA5Q3C7fMikmlhf25TLVqVakig9RnyFQzGUihVk0hWhv3F7PUKFxjx4cSuXi+IMeeHF52XMk2KOiApC+kVbhZdymxVut1dQMtSHSIxPoFyuYH19C26nRy7Z1KVgxBuRT51wGs1mA+VCEfkChSHrKBfomOiKcGg0GkI0HEGzQUN5B89deQ7pVBHFUlGcQWuba3KJ2j2ggbGGy89cRLNTRCQWhNXeFbRVcj+HrZUMPJ4uJicn4PNTvNuGXDYHj1tFV/q9IRTzNaSSaeWECFMvwyNj9+4dOp4URcTc3AyymSrWV3fQaliws5WXue52+eGLAS6PDWfmz+PG9Vu4e/chXv+NFxAI+nHvwQ34g21Eo0ExvlLjp90pwVJzwenwiFPFaYujWm7CbY8IPRkdZ9RsoYF1fm4Jly8+j0QiKtRydIQ4nC6srKzhnXfeEZTR0tKSOJPI9SwGaQcdGkCpVIfXTSiGipqXqDHRSFG0FNpoIRFnhuGzY22jDV5OabNVTpF2h2KwpC5xo9NRorg82zQbQHK/jk826shWmqg03ag07CjVrKhQTJxi212af5WGkpOi1x2LGLdbFiL5jigdiEoRtFeb+iCGCLpwehu0Ft0uGm0VgWiOgh64+9HwIxHxTzo6uHEPEi4/NPA/xbb6WRAglgFUBCcdkNp2061X83Gb6IpY1SMXl/JZtem3MprA0lZy6MoArtqHH4nuh9GqDhtReaTLU44uofU3Dj3cZw23y7HoWoqmG4IAsv4wOaulIehBG5rwOlpCgeXlmuawwmG3wgUvnC4ldO5wNUQrw2Ll2mGDy2ETlEq51BUHCJGJXKcKRB5Vy8jnMwiFHGJsQ5douAy8HkZKd1Aq5EVb5N6925iePoOXXngLq2ubKJWKKFT30GhyDclgbfU62q0aGtU8mtWCRGmXClnR8ipV6ggGPXjry29i7tQUPrn2gZwfSG84NTkHny8EjyMCvz+EG9fv4GDrMb7wG6/h9p0bqDZ5/qhibXMVk1NTKFeraHSsuP/gIZotq1ADOp1utOoHMn/OLz2PbJoR1HT88JxQx6uvPYcLlyfw7nvvIJvbRSq5h/m5OTi6HnH2v/LyK/hx5s0+I/RIA6RlcoDIwVjwUOwPFc1uI+zA7C0kLdohqocIEPPlZbi15VflADFfNEa98Kox/hQT2vRo3/konke1dpmpnHoN+vry0O+AL9c5IzpeUBlGX/S7nOg6mw2LvReF45dXilE/Wd/eC67ZeDmodTgmqOumo4nN7aHr189g0o82QLUDERYqEl1fLg/3IoPr33zp6pdH70WQ+5hOq9eAqw2ZvUYKc7rm/DRt0KijZVBZ9fs22Vv7a2mYL6u8e5jT0nU0Ow74nhZJ1nRbvLfoH02hJQZmERtX0fv8lwZ1Gt7pQOF9Rs51lTKu374lY5jvEZGg0QV6bGiNEZ2edhhoPRIa+5mHctBYxYFtNkSay3/kqFHaLRrRY+7PY+1OJwLRfi5qqCmnAv/VIugsc68zzDwH+bw2rrBejYZC0Orzj14/tBFJO8m0IUH3D59nvTXFG+tKzUZPKASv3y9F1g4anYYgOez2Q5ot/q0/044Nfk/rxfBs5rKxjA0pn9kxo8ck66NRKLqNzWsL35MgPgNJpNcn0SExaN3M7+k8dH3NfaXXnKP1SKE1zA4VPad0vmZH0qD5pfuXjnezFrV53TOvJ+b1pt9afNKaaB5Lg9IcNM9HNVT1rn390jOvPSetK3qujrL2fNb9rG/55Ow/Sq4jPqNl5IY83m+PGDGHkR/r2z8jOkD6fbd3XDzNOBllrPTO597zwChpjNw4PQ/27u3ms1bveWNYHqO2y7B0jtYLhWbqd9YwpzFqvqM+N0p7m/ftk9tMnb0/r1e//urXFqPU4WnKNOq8VWjZz6vCcoo/Vsx+c7G3LwbV62nW5FHGyqhtbJ7fw/aCfnubea/m59SWeiLu8SnQVcPm06B5r9wfR69Ba+WoDhBNS9qb33fzivL5v5TXr9UBcvPP/jsRiCbNCylpaBwLBsNihCWiw2JXB3EKidLpMD4xgWyhjOnpaYmWvnXrliA+aIwTMWmBRh9FEfJg3ak14OoowT3Co4OREPyBgBx+8+kMZqen0a43YW0BdqsVrXoDvogHyewBUqmCOB68FDS1qEuH1dYRQzkN1BubKxJFwwtLsUpe8RIi0SDiiSBW1zbQQhG/+ZWXMTkVFnqra5/eRihwCplUA6sr22gX/UL3NDc3DbfHLgZkUnzs76aRyeRRr9UxNTUGRvE6nBSOrcIfSMDjsWNqegIzpyJ44cUrZEkXh8LOzj5uXl9BOllHo9ZFvUJhaQ9VadFttbG1uSUWMCIHvB6P8LUnJuKCSBifjSEUCiAYDmB82odqI4+9nTxu3rwjRmEaX2dPJRBPBESr4O7dOygWOmIIt1s9KKYquHD+PPYPdjB/elYEsfOlpORfrZexsbGOMwtnkExTTL6Cyclx7G5kBD2ztHxWooA3tzalbamlQnj29m4KFy88i7t3HuEXVz8Wup5aLgxYanC57bA7qpibn8H86RlBEmys7eDW9XsI+KNiLbRZnAiEXdjdW4HD7hWjb6VSx9LZZUFeEJkRGwvjILmDYikp9GYLC6dQLjQQDkYRC0XF+TE3M4fXX34d/+FP/xRbmxuiTUNovstjR6lSEmdYzUVnxxhisQQqZUL7G8hmixLhXywWUCxlMTmZEKovh9MiEcz1hlUuf4yc6nRdiEYdWD6/KGOMDr+p6Zg4K67fuIV2p4uJSS8WlhJIp4icqMNljxsOEBsmJhNy+RJUlC8qFFb1mgW7+wcq2N9iwXPPPSOOGebJfotGExhPjIsxklHMPDTTqdjl5bTVlki2crksz46NJ1Aul2SuEcnCyD06sui8YP1mL3nkQk7NHV7Q6CCrV+uioxPk+3aLjLl6rYLNzQ3k8zmk9zzweN1IZTJwujpCR7Ozvw23vyUoqma3jbPnIgiEKP7YhN3qha09IVoxqhx2rDzeFqPp6dOTYuSjJoulY0E2mxfEUjQ0jYW5S3JZvXfvHmw2O4qlKianpnH901uCCMrnS6hUGIHoRaPehNc/iZmZebzxxRfx93//NlZWH+Ff/st/hQ8/+EhQJFPTUTicVmRLt+H1t2FzVtEsBER3pFoBWg27GFObtaYIE+eyKVitTUQjUZw9cxbf+sY/xvnFC+i0x9Got/DppzewvrGFvd19LJ+7LGLqpJSw26jRwLB/Gj0g4uU6ml82XrOB3KAO0cZt01Zm3tagdAUM2g8KhINUHHYxKJLOnIiWB+kGNvfK2D5oIV8Bak0Hmnbq8NjRIMKkRfFrK6xNGwFxcNK26lLUckQpcX1yOCAUV0SW8CsKAQJxiOgIqGpLGWV7LwUDDzli+Hy6m91niYb7LBogg2D4Jx22jOofVlcjQJRjy4KuoHkUzFqcTIzM74hfSRxidvmd6AkKlCo6og4NVhK6S3IkwNEF3DaL0FSx/amzQf4p7pOtFqlrjmDciuKBPw6FQhHdECI7uA+34XJ24XZ0YW3REedA0MdH2oLSiLiisNHZ4mK+FUQibkEe0UHPvTYYcAuNFfc+p8OJRkM9RyrJ1dVHcLlqgoja3noAn4/jncafFsrFAgJ+JSheLnewuPgCSuWc0FK+94t3cOPmJ0il9jE5EZNzQ7Neh8fhkrlms9ixvrMLGz0z3SouP7OMhcVpVCopWVfpNGg2iEjpYDJ+WpBc9+4+xHRsXtCgG5tr2N3fQq1eRduq6FOE1sJOxzXpbfyiG5TPFxEKFpCIz2BzPYWJ8QW8+sprSB0k0WjkUSikcf7SJB48uIMzZ2YxPp5AJByGvdsV+juulcnZ//6JYc+5z24Qwx/sSrxW/mZUMZ0eNChqFFDLEEzn2OkVOe+BUR2eSrU37ck59Xk7QKwWjqmjfPod1LUBc9jh+JdxgGhD47GDOZFqIiRsINcMMepeg76+jPW79JgvajTy9s77QfUddulQ5T1+WZS8ZOFU/9OtKhfZoZYvGtPNEXNHY0PRVSnE0JHmiJHHIU2OLrFyfsgPnext9aPraXZUmNtG/95rwNTtJRQ9RJ9xLdOUMwbtjBgUDQeA3jdUExhR58bvUnrjPdIPjXJpO2rOJ9PSNDqyFtP5ccwBouiZesfEUf2OGyO57krwgtBoUe+IAV96ndefUWSczjgGa/BZqwSHEbVNFLRCLliN81cQbmo5WW2yPq1vbwo9sEYlaOO82VDOfHkG1GgUjS6gM4I//Jt3GgbBtA8pqBS6U88TEd02XdVZH2VMNyENRYT8cKahS4e9oR/SqCvKXN7LKCjO+xvPr2IEMPqO+yApwcTBYdCDiWOp05FzHqM2FLWm4mOjs14Ev4V6jc4SdeeTe6EEv6mxIFRSRMcaTioO4s2NTXgCAcTHx6XuvKOUisVD548WMWdAlXZqMC1xRGhNGEMLRrRC3B54nF7pL7ODhvdF3Rcc46w3+1qvS5qiSq89qu8V8ofIde2I0Qii43/rsa76QFOvCQ2p1F3RrvGl7skqIJDl13NGryG6rUgbxruOwoypIAs1H45on1R6R2P62No6AOGrzjXmtWe0c90vY7Aetq+Yz6LDnh3FaDiqcUzyHdGuOJLxjmvniE6BYfXU589R7J6jGitHyXPQM33z+CXqam7PUdrWPLZHMZL2OkD61UunM8qYGrXt+tVl0Plr1HqMmvcoz3E96l0nnmb+jZLHZ32m3xjrf347PDV81qyOfe+wz45pL6pHRhlHn7UQo/S/Snu4Bsjoa97oDpBRECWswyjzR59hhrXVqGvZqPUd1H/6fd33vUFMg9YnM/q439jU9RsF+citR7NKjNIuw54x3+N6y/ZXhfiwr/9KP/+1OkD+5k++JVHyAgN38oDfgc/rR6FURKlcFp0K8sfXm3UxoLIzSSnDAyaNr0Q0EJlBRICGe9PgrDlRSR/TbjTk0sLfeXB1+bwq+pMXCQpch0JYmj+D/H4ae7u78l65WUCLlEzkuSVnus0OTyggtD2NdlUM3ozsz2T2xIAUjgRxkDkQY/+rr7wqUf4fffwLuPw0klsRjrolOv1HP/6FoDy6HRqDqrBYiqjXrHju+RlMxKeQzeTx/rsPsLfVFONmKBAXg6zD5hSNh7NLS/j42qdy6Vw+v4xvf/ubODU3iVRmG49WbuHWrZtCWURqKiIgPv1oBYViGVaHG7FwFMmDJPLZPJq1OmwWG6KRoKBPGP2/vbeJ2BjpxoBqKw2nlyK2MbhcHole39hcFUH2YulAqIAazTqmp+ZFD+RgPwOfxYe5+TkxxoWiIXxy7WNsbq1iemZGonzn589gZnYWn3zyKba2tvHNb35TjEfbu1t49rnL+G/++e/gJz/5EVbWHmN2ZgY//OEPsb1bFTololm+8PqbuHvnPnY2kiiUqI3gQxclQSDQWRIOjaNaqePq+9dQqbRQLHQxf5oG9y7ikRk0GjTuV9BuWoVWKx5PCLVKNBaE1+fE+sZ9xBMxiWKuZrs42Esj4AnB5/FjLDoGj9MjiCDedWqtslA8uf02NFsNpLMpZEptJCY9WFhYFJF3chsXCxVk81nMzZ0SDvhffPCBjJ35+UlsbG6g1XLLZZVOAOputFp1cWi98OIzoiHT7pTx8SfXkC+wHYCJqSAm5u1I0cFVb2Bmclloqeocx5GA0CQJ9UzXiWwmB6cjIE4zOin4U61UFfdyq41CIY+zixcE3VGrNVAq1sT5QaqxvbU9cWRMkcIll5M5kE6nxMhKNAFF7qdnpuBy2VEo5FAqF5Eqb2NxMYFYLCZUT6TGmpudl4sWL+iRMBFbBaxvPBLnzunT80jt+PHhRx/iww8/hs3WQbHYwcVLc1hYPC1i8BtCdyaE6kgkiIgJIBz14Padu1J/ohl2dw7g8dgwMzslGiwsE/MLBgOwO6zI7XWx8SAnfU9jo2hq2J1CyxQdiwgqqFAsIJMtIBxW4sSVCmnRJuFwFVGuZpDLNzA2RsF1hyA8nr1yESsrj5GrXIc/CNjddTTyIdRrLWTSdXQ6bpxdXMLO1j4a9QpisQi+/MYXRW+m0+xiKj6LpcVzuPv4ulB1bW3tIBRKwOvx4Tff+i1cOP+s4gWHU+rJPmLe1VoDVkdAUSUJXtGw/RDdoSlwjDPZIXKAn+ngcIuBEbAojnFiQ9SA4YVZUeSQpqrQJdUgsLNXQSpbB2VzCjU67WqotqhdQk5w0hcFpAx0dsDZMrQG7GIEV7Qo5KVWyANtqNAbN40Wzc6RUVRvlCcdxpThc7SLst5FDzmkn2JbHYQmOTGJ43Smh48Oc4Bop4dGkNAtQDiqvEhzJH2r2rNrIaWZQQ3WBezSri102k2hLOTndJLwmTYPhHTat21wkfbN0NhoG1ouTFNZ7hgJKuoqBiS5c3gZVzRL5Ga3IxDg2Hcg4KXjpQWn3Qavg5oebbSbDYRdbVkfLDZ+Xzn+XD4XfH6/RCaTWCuTLSKVLIqTn3peYxE6/Gv46Ts/hsslnhl0OjXs7qwLXeOpmTl4nD4snlkS5MrjtYco1dIYnxgXpywdspwf5GJ//HgVuWxetFCmxudkzX7t9S+I5s1BMoMzZ8fw4MF1pDIPsXwhjoeP7iCRcGByIiFBFBSGLpfKCAXCCNm+hFy2hnKphGK5hLNnl3D+wnm887N3sL6xjscrazI/x8bGkc3mxPFyYekc4okxJJMH+IM/+n38/Oq7SKe4/8VQqxXg9YSQz1ZgtwRhRwShsB9W+6acRXiu+HHm608ML3GAaBF0w6GlAMtKm4HOL2qssI/4QxQqKf6O44bMGCIji0Nri3Jy9UZi8alRHSAyTIcY3ZVR2+BWP8EJMvLlREbq8HVAz71BF3/TJJU9rpdeRl+8zOXSaZ3k4KDhtp89q7ed+hnmn2zL41GGvc4Ec/uPggBR5X5SkJ7p9FJz9K7Jve2oLm9KL20QBZZO1zy4zfnodjy6ICqHf29ZzBfFfvD/fmuzGL5H0YDpQymm03uiP9rc544jQLTxmt85ab3X48iMctDGdNZXo9j7jRMzHRMN93xp0XCmq851LVSbil6U9yFtRNfGcrOIN/Oic0QcHYYmhxYR53eZH/U4iPrTfaEN/keoGsXjrcurnCNHDpDD+acpdLoQTRCWQyNNmLYSXG8rjUDjpeeibhfl0GgfOh9YPouV54cjDYvei7d2ymmaKU01xuAd3T78jO1JnUFfMCR3FDpieKdkMJEZdaORSXyeaej21PNORz0qarMobFCIEdZBp8N6aKcFf1daK+o8Zh4XeiyY68Q8zWNIt1G/caW/p6nX+O9xJIlV6JF1X5rXSv1dllO3fz9Dj3l9GDTu++0Ng97r936/dE+aY4POaKMYtJ4m3VHTGyVNw9080gl1lPTEeWwEz4yU6JCHNAp4WFrDzgHDvn/S57373rG8lPdu5OR723CUNh058T4Pmst60jz5PNuvXz79zkGj5jlqG406L57GATJqGX+ZPhr23d4yHJ0DRx93w/I4dpY20Qb2nitG7YtR8hvl/H6UznAHyLAz0PEyDafA4vOjOkA+73EySnqj9sWg58znX9ZVI6mH7Xvm/XqUfj5pzdM2CMUs0t8Tr98fxcl00hj4m9L4KMX9lT3za3WA/OW//S1D6MwGp2hhRETcmcKiNG663U4RIKUR2elUsPgGyehB8egACoUizp07J3oMa6urghqh1gMvs6SWoEG43WyiUiyoCBe5NahDHY0dTpsTDnK1egNolCqMhRZKl0I9A4fbCqvdiXqTUdc2uAJ+BMNBXLh0TvRIaNQPh724cH5ZDEQf3/hQ9B7+69/7PTidFjlc7qcfY+9gE412QYwjFLetVi24fesxtjaTgh6hUHAsZkHA68TE+JTQGm2v5ZFJl7G71RAqkFCAQsgWofJZOLsootinT5/GQXIbpxeIgJjA1s59/Jt/8z9hYnIC1VIXC2eWcbBXQ6PZRbXWRrVUwe7OLtrNjkRtszHsVotEmpNmjFznv/O7v4M7d++gaUmjVE1j4cxFoeihw+C111/Chx9exeR0BAfJJObmJxCLjksEfaXUgM/mFccFtVHIl06ESK1RQTyRkIP37n5S6IAer2wiEg7J5apaq4rrMRj2Yf70lET13nt4F6ViFTu7VbjdNtEacTq8ojextroOt82LQimJQNCNZ64sSoSV0+EWMWtGl39w9VPRuEhnlGG202yJZkUkHBcHW6nQhI8ChfEE0umkXN7DUT+63YrQUp2am0CjYEGVdXIFEY8lkEll0aq3JAKehvVkZheNVgPJzDbC0TBa3RbGpqOyUBeLZezvJwXNs3zuvEQxUvyaY4R6NrlcWhwvX/nKV/Dw0R6uX78m2isej1MEcS1WXvRq4oy5fuMX8PpcmD01icePt/Dyq2fhCOaRy9Tg84ZQyHVw//4aWs0uIlE3Eok45ufnYYETO9t7It7NRZyR3oyipkgiDx6MDpyensGtm3fEMdBqMqrRhnK5DrvDhdxeHpY2HTVzSKaSqArPsVfqV2lUAGsbU9OTQhdGKhqKr4/NdnDm9Gmk01m43T6hZ8plqdfDSPOmUE81m3WhrRqLR+V79s6C0H5xMFKT49NPP0UwFBDn5I0bN1EuMt+A0q+AHa1OFd6Qqg8RPKQeC3OeBwMoFvNwe1wiZs8I6VQqidW1LTjbkzjYIHKlg4WFBayurqPV7ohGyu7Brox/OkAYO0/UyMREDJWqTdAW587HEYl5YbM3Ua20cevWQ8xOL2JiMo5QKIiOfQ1uXx3p7Arq+THksiVxbrrdY3juyouoVZrw+3ip7yC9l0S31cUbr7+J5y+/LPRW73/8Nq5duyEUOnRWcaxRl8DvVcLnS/PnEAoqnRynnagoRtW7jw77ggwxyFbM5zATMoSe/UN2HG3sFAcIDeTmAwijAxkJaEGuaYHVqTbCRhsoV4H1bWB1I4dkroJG241O14b/l703jZEsza7DTuz7HrnvW+3VtXT3TC/Ts3hGM5QIkqIgUjJsirAkA/QPA/5h+4dhwIB/EjAM+4dsWIJoWTAkQhRpwyKHM5yeXmZ6ra7uqq7u2nNfIyJj39dnnPu9L/NlVFRl9Kg0YxiKmerMjHjxlm+99557z2m0Q1Ip4HbZ0LEpcVFSTtlE94OZnMeBLEXaY1L6mGrAXbjNjEK1351mcMj3h8yU0zvosAaKdcf9pQIgZl8pAERRWhmmOCuTbCWbXD7pomtQyN5pAl8GPA7q3hAnacGw9WBnIMvuQAs2tLs9qVp0tW1w9ZhNbJfqL2bhcjxy3BCsVvzOrAQxAQzeg11V8giNmUH6DhsCftI92aTqI+YHPG47iHvZSWvW6cLZycrcI44WCPpEbNzldWJtfR3tbge7ezlJGpiansf7730iVWNhN0lSRQAAIABJREFUfxFnzy2jUMhhc+tLuF0OuNxA+mAXGxvroqc0MzmPibEpbG7s4q13f4RKk7pZPuFhX1lZEaD3+9//Ad555z3Zp6hVFTfBxOWVs7InXL12HTMLYXx+5yNEoj20u/uyR3i9dWxtbUg12tjINDweL0qFMu5/4oPLEUKhWMT8woKsNzdvfopiqYhAMCBgZKfbkYqRcCQsa67RZhVqS3SkipVdXLlyAW53DanUBjKHpF6soUfgsBeGzz2OYMAHt39b7BWCxsXF//YJo+8YAFHUZwIkMg/XTtBDic0TAGGQUsYNK7o4Po5e/ZUg5gfWCpGnACD1v/hHQxmhp81ZMYZlBGtQz1qzoAIXeunSgbzTLqxG8HCOJ8/5rEC+XEuqGJ4EQLSxr7PeT7uvozVH/3LKLfKaT6VQOBIZF7kZE+3WWdfmWmlWZeiahQ71EE65SfYFwet+J4VtJBVGptC6doaO2k4t0E+s00cACCtAzCps3Y8iomye13o+fZ0Tt6pFYIViynzOo2oU80izAuTI+dNv9z9z3x6h6chO679+Z3TQ8VybScmnAz36p/W71jGn9zUdQLYG1PmeDp5L+5sUav3BPt2emr5KH6fPeURrRQF1myF+FM/BKgYGzXVlE4/XQt78nXY5ARAGx/liMJ4OuH5fhNwdyu/iJNF6FEww4XcUhn4sZsr+5p4lz2hmZCjwhOLiqoqDaycrd1n1weNJ1anBMwIgYkPI3qQqFkQUngCBVJCS8kqBPwE/aYzZfua4FS0kJSqu25/7klSAaGo6OSc1EWsIBYNSEULblIk/uzs7iCVHMD09Da/Pi2KhKOs9K2/0nFBVE2odY3UIn8Pn8wuAzntj1Qefk23DhJ12o4MmWQjkmdT6Ilp1JoUV5wQrSjSgdQRomGCkPDfpyGhPkS6tadF/66t6OhqrR/PoWEyd/U8KaPa9gCBOJvax+gOSLMj7lTFigsByvHmPkigh885cq6xizboS5Ggdsqw+ZnXaE1PzqDruuDJKC4g/uXgpy+cppzptOp/4fJh9qn9NfNYFnuf5hNr11JVb7QHDxPkFFPy3qIp44rllPT1tZ3k2+PuVOmvAwdb1Vq+pR0HoI8LJr3aVQUHBYft12CtZ13U9vqzX/aqBzP77G3SugfvWgL1bt+OwzzLMccO237AAzS/ivw1zn6cdY73uIOBIff/5UmD17/vWe+y3TZ5nuwwDWql7GQ4AOa1t9eeqkv3YWHtakH7YoPsw1+2fj0/7zrBtMmw/DHMcj3kWAGK912dVdlivpZmRrHvboDaXONGAxug/duhq6qdsVP9eA8TSyK1b/xP2D1IolaoSfCPQQGoaghvMvtnZ3zEF5yjW2xKDvtfswucLSIYDO4eZNsvLKwiHIyKcvrG+I1RUHCAMzrXbDfS6LfQ01weDRDQ8mXXU6Ag/S6tcR8jJKokYvDYn4CK7dg+VZh31ZkO+27HTQWjB6bUjGPQK5ZDf6xAR6ZFkHOOzCdHooKPv94dw795tJMe9OHN2Dh2jiFR2G8vLS3B7fXj0cA0ffriGiH1JgsGJRBjNZlWMlnAghvXHBCqAL794DI/bJQ7w3PyEZHgVKyW4nT6Mj0/h4sXL8Prs8PoNuP1lpFK7aHWK6HUprkfBwbBQZjVaHtz9/Es8fPAIjp4Ttq5NhKtbjY6AR/xHHY5XXnkFj9dXEUz0UKplUC52JEM9Hh/B4tIcllcWEQp5EI2GkctnAYMZtDNCOZXZvY94PIatrS0xntmHh7k8dnf3hQ7swf1V6Q+ny49wOIZkIolidQP+oEf+JUdCcHucyAr1WAaNRg+pTFWyAcnn7rD74LQ74bWF0elW0Ok2EY35cOXqS5ieXoTLnsQf/dE/E1Fru7OHxcU5GLaKUI2V8wzwKc7JbltpwRA4IV0ZRc8p2v7bf/sHuHXrU+F999uCuHT2Auq1DkaTk0DPiTMrl1EslXDny7t4uPZInJ+DbArRRATjk2P44vNPEY/HhUapUCiJ8D0Fz0khJePW1Gkg4EWniVnFxXIDt27dxszMlHx3a2tbQL3RsbBQhOUKe2h3GpIlvbQ8i9mFMXijRbicYRHWvnNrXWieSGewf5DG+fMLQmO2ubEn71MsnU6n3+sn2YBUn4TDfhRLOZw7dwatdu2IT3pvN42NjQoKhSq8hhutmk0CmeFwANlsGeFIBIfZAuKJuEnf1YQn4Ibf7xND4MLloPQ9g5Zjo5PY3t5FrdkQsIdtYHdTNyOAhaUJjIxEBChrNJzyGWxdLC0soFKqSIVEKd9E9jCPsdhZ1Co9HOwWEQtNYnI2DncyJ/QzzLquVppSOXPp0iWMjiZx48bH2NnflHFBAIl6KRHPOCqZDt5//6aUhft9YbRZhTE1jd2DlLhXFFU27D2hpqFDXGvmpW3mF5KIJ5RofC5HGiu7VKHARmq6cTg9FHBvKIe+XkOt1oLDEcHmRgHdrg2jiXkBPTPpQ7RKHfzWb/w2vvuNv454aEI0Sj5d/5dYXd2QCqsrF7+O6ck5BL0x5LPMmLfD42Tb2jA5OYWJkQm5b4c9qoAEQesdsNuUc9yxIgMWX+WIJst0YkRnwRQfE+dWZ/72CP/aJODeZFYvIxkaKKX+SAPI5Co4KNRQ7npQrPawkXajWGWUXtHpHZdlqrnGshShVKGAulxKcg2OXKmOSf3xdAOzf0dW3/8qr2EMj/7zWSlUhr7WL1ABwooN5VgqPQdVitqTakeWPBhdQhmK4kiCsPYunM6GSJRTu8dFAJv7GTNju070bA507B607QGhOeuwR7s9KW9l76oXqdOU4c49VVUTdGF3tISuj8C910aKKzf8Xo8JyHYIP4J4SNBrRyxgRzgYQCzIMdJGsVDAw9t/KVpZ8eQIQiGuiZN4tLaBLKsy7A5s7u5JFebYxAT2DlLy2A5WvL18Wdbfw/wGGo0y0odbyOVSUjVnA9EdZtF28PH7N9E2aijU90XEmWC21+UXLSRSUOUPyxIwI1jh8fqlMpBJEDZnFvvpRwhHKXrbwNg4AVMvCoUGvE4XfJ6E6HH1GnEB2W/e+AK7+5sISsVcB4y3EegoF+oSvGIQyedxyJpN/ZFz51fw2muvIOw7i1whgw8/fBeHhVUEAi5UapsolQ7gdgPJxATOLF+GzzWKdoPrsYFHa2/J2s1zlpf++xNDTY0FUmApLY+uDjYKb7upAcJ+Y82PWalDUJL0ZScdFet8Udn1xy+eSIGh/a/Gnz8/AERBIFZgZrDYng70njbnpFbpK1aCibvaFwQ4+tsUlrdWgFgdIE1ZM0ywQgdfhwkEDFudoHCE4z4aFAzi89HZGeplKEqdfidfO4dW4Md6vkHrtAZAdBBe7UuqCkCf3xqw1/duLeHXzplqO0Xl199X/Q6ctX+e5UQLodYQRN1PO59+/qO+ZxsLVdhxFYi1jXS7akfR2lfW9tPn033Wn81vvS6vRRtSt621fXWf8ScphKvNmlSAKBuXWkRtAS74uaZ80o62oklSAXBd3cBr6QC4m8Fxu/ouP9eVIbT5uGbpZyRYzuSTk/RX3GpUP+p7JI0r1wItIK58tJMAiD5eP6NVx0OfRyfxENxud1Rf8GVtQ2mPrqpM0vep+4bg+cjIiFS5sI1IQcgKEOrccd/g8awAYXtpLUn+rqnBmEDEz3Wb0FdlpYfWW+FxTLDqdbpCY2ytJOPvuiJHz1mdDa3vX/eFtXKFx+oxYO3z/vHFZ9QVPfo43Ta68kTaHQTxOtIXmgpNidmr8aCrRTSzgrU6RbejdY4+a72zzj9dhfOs9ViNfUUDqo972to91Hp3SmVW//wd5pzDrO/DnEeej71hVmU/6zvW/nz2ubnPP79gpVR5DQGADLufDdsu/XuPdY22/j643vKUFurbE6xjdNiA6zD7Cs+ldX769zDr3/2/nzYO+vel074/aO+2zsFfpE8GfWfYeTHouEH3OGzA9Xndv27H/r4dbI+o2fs8X9b1vP+8et0dZtx9lXsadrwPC4AMd77jxInT5sHzfF5d0Xha+1jXl2cdO+y9nXbcoPHVv/4Nu0/1r2X63IPsZBlTsMYHnnxa/T3+pD0wzOtpz/uvstFhvv5LO+ZXWgEyV/sLyZbPZLKYm1tAMjmKnb09MWhJa/Hp7U+Fuod6Emsbj0VM2mWwiqIJr8cLp8stYs/SfTaKTpMaiJyqNOTcEgxhRj31NRheYqDSzqwmlxsOBtNdHvjdXhRSWew/3kI0FMJ4fAR2jxuNVhOZQg6FckmCD75IUIIi0ZGw0CZNT09iZYli2y1sbqwhW9iRbKXsYRGlclP4zF95/RIKpQMEowwSVkW3IxDyo1Fv4ubN23D3FkTEmYHycCgoFDmdpgNb61nUqx18cXsNjVpDDO3pqTHU61W4ggbqNfKWM/Paj0jUi+svXUC9vYGJySQ8/rYIXjPzae3xHsLhSdQaHrRrHaw+XsPe1gHK+Qo81Nmwe/HC5Rdw7vx5vPf+e0ilU2h1OkhMujAyEcZnN+9JlcfhYRGRaBjXrl7F4tKs9Mn6+jpq1R7isVGEQ0mkdz8RyrJ0Jo1QkGCGB/HEGD744CPs7BwgHp8QqiW3O4hqtSH3eP5KGDaHgUz2AKn0tlBsvfHtlyR7OJ9jJUkLe7tZ4WinAG4kFEKtWEDmcFtlGzs6CAbjwr3eaoRwmMkjGIij1iig020hdfhQAvlORJE6KIgGRaXcxv5+WoJobrcDI6Mx1BtlzMwnpS9r9bwAAC9Qz+SggFbDjVKhjcnJaQm09WwufHLrM8nYKdXrCEaCWD67CKNB8Ug67200mlX4A150OlXJLlOZcjbJ5qcA6eFhXqjenF5F1/a97/01/PznP5cMLJ/Xg8zhAaZnpuD2kn6gJSKjBA2anQqCyRrqVdIfeFDItUWEnmLluXxKMtZIGTYztSDB8Z+++R56nR781MWwdwTMaLbKGJ+MSaDTQA1jYyPw+txSUcEqDAbQaoc+pHZzsNlYdeDBW299jGq1g5GRGDo9u4h2k4+41W2L4yuZgu5dzM5OC794JJLA+fMXUSgxoHkglT6kronF/ZiYisIXYJCuh0rZg5s3bwiYFQyEMD8Xgs9tE7oxVki8fPVb8DiD2N0+RLNqw9KZFbScHayvbUp115d3Hwl380EqJfdXLOVh2FhlYheNmEjUjfOL59Gu9HD/3hrqtRZ6XS/cnoA4ups7KcnyZiWW08NsPp9QekTipPaqIR6LYWxsAnOzrLbawub2GjpGAT2D7RbD7NwcDjMFuJxBTE47kc0WAHixtZVGOlNANByF3e6Bw9FG2OXEq6+8Br8zgO31fdQqdTRcJUyMTwtV1Gtf+y5G4qMIB0aw9mgHb739DqKhBL75+jeFTowZj7FYErYOaQEV7zQD6AQ6GQx2ONXGpMPpagdhRYeoXpsbCkWvNW8W32ZmH7lYbei1VfDJSToNB5UkGDhXThTBDdITtWFHw3Cg0rNjP9/FJ48a2Ms00XME4TA86IngOdcmkydaxGxVYEbdy8n4K8e71Qg/3Xj+5QAgv6wKEAXmqL5RAAj7pwuj2xZKM7eTdBnsI9V6dlQRDVaQjCakgs7vtsPvU1nWa5s2lKpNFKoG6kYALMXoSuRUVQioflSZuUKSJHRoFK7vCn2Wz28g4PcJnVyg14DHSfFVlTHbI+1LpyGATNBjx3jCL9ofaFXgJjWlDdh88IHsq3aHG52eA4tLywKYVWoN+IMhBKNRpA/T8Pq98AUDqFXraFXsaLTyQnPpCZThcHawn36Ix2u3ZLxtb68LXV8gEERqP41mp439TBrZTF5A0JH4OFL7Gdn/69W60gurt+HmMwR8SCYT0sIMcM0vjsLtscHoVeB0d3Dt2lV8eec+qmWOVwc2H1cRCsRQrXQRSLTgcNnQrBuyDzscbnQbNqwsL2NmahrBIANcCTx6dBvLy3P4/ve/i1o1DI/Xgz/+4z/GjU/ew/nzZ+HxtrC2dhvJZAjhiEfmhc8bQrnUQqNeF6CHwShWCMa+83+cMPqeBYBwTAg5lgUAAanQDAYruQ70gR7mCFNDzTqHGPkfDIA0/+J/GcoIPX3OqmtyF+4/tv/v/qD8026Ae++TUoFPN9yta8wgp0Lmu0UQ2Or88J50Br3VGe93kKz33h/clxYYEITvd+4HHaPeO0ZXhw06PqvzCOr1O0P9QVV+30pT0d9ux4FqRYGlA9V8XwevJeNdZ4dbyuvZPtY2st6LojQarAt18rhjkORp7cv3mT1P2qXTXgxw9zvuA/uD1R+nUGBpR5E/dbs+7dxWcEiPU90+1uA/A/H9AVD9t25vjuNsMSdUUjpDUIMcPEZXmzAgp4PpurpJ95U+RsYz+6GjgB4dPBeKYTNIrp/P5/NK5a4CTpwCpEsFoUsJh+v741rOviV4wnuwAiB8Zt43j7UCGjxOZ0Xq9uA5mWBFlh8CIHpO6Gextrum+tLvsY1Jn8hqa56DAAiTaZg8F08kZK/h9TXFFdud4AbHh6a8YsUe20+Pu0wmI8fzWJ1xGYvG4HN75fw6AKqfzQqAWCmwdDtZ71/3H3/qdtDjQ7eT9W8ex/bV81CP+/61lr4Ok6s06GFd46y6Iv0C7P3i6zroba0ysq6F1mfS99I/jwfOTQuVo15DrGvGaQGj/nMOG5x/WuCm/3zD7XunVzXLnP/3AMjAIWCds3ptHNTvwwIg/XNi0L4xbODztP1Ef24NuPbvudbrD2v79NsmTzvn02yt02ywpz3XsOP9q7TLaXNK7zvDnvN5HdffF9ZnP9kOz78CpH+cW59J39fzXqMG2auD23I4UHVYAIRxl0FzsH9MDwOC9dtGzxoLw4zlYdeBYc6ln1E/l/7ZP670eNe2mPUZ+q8zlK1qJkMMWiNOjCvayZKMqV5PH+/DVfnpPb9/7PLvf5kmo8v/d16/UgBk9c//K8TjCVX9YXNJVnS1rgIZNKgq9Qq+973v4pVXXsatO7ewt7uLu599hq1Ncmf7EY3GkTrISAUJecUlg8bmFD57ZoNKJgwYGGDlhk/EzF3UFXEoAITZTXNTM/juN76Nj958F2/++K+QjMQBan84XbB5XMgW8tjLpGA47RgZG0F8jCLqPskId9rb8Hoo6FpHIETDntUFbpw5cw7vvPsuls+MIxzzYHQygJFJL6rVkmSWs+KCwdZ6MSQl426XXTLhGTRORmdQLzuQOSji8f0UfvSXP8bBXgpB3rfLhkrnEFMT83A5fZgYn4PL3UOxnMLoVBf1ehHJcZcY4j//+X2MjzLg7UbPiKFVpT5BDp26waRd+Dw+tBuGVM/wXy6fR7VeE5qt2IQDgbATpWIb+3sZ3Pn8oTgBDJCPjMRF44Lt+8Xnq1hZPg+j58Lj+z9EKBwQapC5uXk4HU6cv3gNf/Kv/hS5XBULC2dFaJt6Hg2pPJnAr/3WWWztbODLe19iepYBJBeuXD8rJeV0DNqsZOkAM9NLSMQnJBDXrKZRKmfQatexu7cOjzuEgD+OejWExYVlpFJFOFwdMe4r9R24HTEEXOPY3TkUqqEf/vlbyGVLAuIkk3HA1kEsHsT8YhKxeATrGw8Q8/gly9roeVAqtvDRB7fR7fgQiyeRK9SRL5bg8npQM7pIjCTkX9Ttk/vO5dOo10uYmWWGcEkcIOqlNOoEIKJCNVUu1WXs+kOsoAjg0qXLQuX2h3/4hwJIvPTydeVAuttYXXuIy5fPi+7KxtZD7OfvILWvBMy7bQ/u3PkCMzOzSKV3BcTo9Wy4dPEczp27gA8/+Ax22BEJhpE53EEiGcPO7hq8fgqxA9dePCMi8sViFpnDtNCqNRo11A7j8DhiqJRaePPNd6UqxGajg+tEoVhHi5RZDJZ73KJhwkxrh2NVAEcKd88vLCM5MiqVP4atixleo7aH9fUNhKM+XLg0i+UzS/j8szQ+/PBnAlYROPm7f+cVhIMMZ7JqoIuXr76GRHQcd794hP/7T38k48FwJRAKRUX3xeMNi/A8NWV29nZEOLmHOlzuLkbHkpiYjCPqC2M0OiJ0YP/0n/5zwKCT6pC+cHnCAlBlczmp+CLdGquPAiEbLl0+j2RsGeVSQ0C+w9wGOr0qMvm7CIYdmJ2dhNsVweqjfVRKHSQmVNVGOJxErU6hzA7GxuNC3Tc6GkXM50Q+l4cLDmw83BKqnabTi7nZJaG2OrN4RfSBNlYPkN7PI5PO4szSBRGp31jbkKzOl1/8OkKeKKLRmKybDCxzHiqNDTNbjmCG3swMO3p2ajKoUg7N9ajxEKPDAJFbQBD+zoIMrkeGneKhbbgJjtht6JKqDm0YHg/arBBx+nBQ7OK9+xXspOuwexJwdqnhBNHaaTXJZ67EuEVdQjI/TwIg3GRN7dBnbrgnt8r//wIgBD5Y7SE/jQ6iET+mJm2IRRVIQl0no9PEzGgXU2N+eJx2AR4IjrSarM4Btnd7WN9pIldzSzUIyUKoyaE40I6FSqWPRTS2BaeTgrJOhKMORKOs7AASDuNIN0ZfQyi6ej24YMCNJor5LLr1EjxOBsp6qBe20G53kUplcfnK19FsddDsOLG6sYmFpWVs7Gxj/2APV1+6KlSSpC+xd6ZQrqaxvvEQG7sfCOCbGHXiweMPUakU0GwrGhICZRxDNrsHpUoX6YNDAVucNh+atbaM4UQ8LnOXFWEj4zGk0ympdgt6CZIUEYm7UKuVEYu54Qt0BBxhFWCjZkOt2kbugOXHNnRaDjgjafQMUppEUK10cOHcRfzmr/0tTIxP4KdvvolYhPQvrMypoNEoIhDw4jDvRIjrbCaPVqMtQcDFpUkUi9sollJwe+qoVJlV3EA6ncPk5ATqZRVY5N76VQAQitLrqiFdAQKjjZ6I13v6rEsTDDmREWpxZH6JAMhpBvawQYBhAZBBZvag4JvGhXSQrD9ArytAhgVABjlP/c6PvrenOScnnVw1f08LXgznKEKSZwSUMitfNBB7HGg0YXRzHzk+7hicUPfCRYTreOcJAEQ7Qf0Bm/5gpjUopQJeJytAntaHz3I8rZ8xUYDA72kvHVwe5LRZ32OFntB69YEg/UFfa3/pZ7YGMPTvg55DH2/9yetZg+X9AWcBPBgkJ1WiqSmh70GDGtYxp6sMrAFqfQ19TzbDLtXifKlKH1VNo8cmAxh6HGgxbZdbAyCsIiCNokuoFOW7DiamecX3EaooJ3cTVQHC6ncCEkJ/ZVYi0IfQGdRChSVgiBIR57EEP1gVr4uj2Ne6HXjPOvhorVYheEVa16nJKalqJkUVdeC4b4yOkNLXK7YLqbboR/F8pOviNTT4Q9tLVdOo6xMA4TH0L82JqpJpDEO0rng+PYfYXhpAkrSHLiswFVB4PD6O54AGlVR1Y8fUddEUbEcrquyPfF6eQ1OaacxVtc9J+qReT/nFPC+THNS8IzCpzs17Im2m+lzRd1Gsnf1J30RRZPEffW1VHcS/9XiyAmt6rJ42B0+seYZKzNF9q8fZoGc57bza9hnmuGEzuocNfA1zHJONqK343F6sHP2qXLHPuLiiST09013W2a9WoP2VH7k/OMfUimEvad1rBu2/+r3hArhDgltmAkD/g/YHsb9KUPtofbasxc8KrvbbDs8KcD6tQ4bpf7VPDNcbp9ky+vNhbJpBttHTnmPY+xtkJx6ttpa5wH3xeb70cw9q72HtY+t9DtNvwwMgp/vfw1zP3CRNCYCT42XQvBhmDPC6w8zbQcH5Qf03bJsMe10rAN//jNZz6L32tPnRT4F1GsjR/4zW86tku+Mj+u1P67qo6TqfNeZPnptOhjqa9/jD5vTznC7/1uf6lQIgH/xvf4CpqSnJvmHj0GhkMEBn2pDLlllBfI8D45VXXkM2U8VHH32Izz77TMSF8/kcaHQzmKbKvZn96RcecxqmDDD7vH7J2GHps9ftRsCnMo3KBdJF9TA7M4Pf//3fl2Dumz/5CdYfPkSv08H169cl6MusTo/fi4mJCbTJie5xo9aoo9HriNgsI1E2T0dEWV9//XVMTo7ho48/RP7wUBwHagxEIwEsLi4I3/rWxjqCwQDmzp5FOBRDwBfDhTMvIBoJY2IsAputibff+it89PNb+I2//nfQKHmw/qiFre015Oo3hD6IwtOwtYTGyeV1IBhyoNaoqgDzxbOIxSK4c/c2tjdTCPmT8LoItrhweFBGOd9EIjaCSDiBhaVFpLOHyOTSuP7iNfyNX/81bG1/IfQexWIVhXxZNCV8vhDW19bx8OGaZNdSUJqi1pcvX0K310Gz5RBDn87G3v6ugAHsT5aH02De26PQc0SqLGg0EwRaOrsg3z08JH3TeWxvb4k498LiNKrVMnLle4glHJieD6BUW5egc7vpNisgvCjlHJgYn0ezbkcxz/56UUTBSVU2PT2F1bUHohdy5uw0tjfzeP+9jzA1cQ67O/tSjUJheY4bVi5cvfoScrk8Pr35OTYfb4oI+MWLZzE5PY5sPoWPPv0AY+PjaLRbQrFSLldwmC1iemYOa+tbqGbzePnlS9jZSmF7O4NyuYVEbBzlUlWE5Flx0Gq3cHh4IMGzxaVFkAKoVCyL49CsNcSp48JG8fErL7yATz+5ITolBJZ+/dd/HT00cXf1PTmOc8MGF+7fvy/l+8xqy+Wr8PsNoWliG1AQPJYIY+nMPHz+sDgTNz/5HKVyHucvnMXoeAh7qXUB6WJJOkAtuHw9ONo9TIyOodv2wukIodVwIJ+y4fNbd7HxuIxMqixC4qV8R3RfSLc1PzeJ1bVVEdaeW57D6MQoGD8nxUs2m8XWxq5UPSzNLKLT7KLVbKPiqMLp6sKwNeD2NzEy4sPcYhwjoyyTM5BOFdGskz5mCpMTS/B5HVh/fANu2wwCHNPuCO49uIl4krob1MZw4J23b+L8C1G88uoVGL6P4fJSbNgr11td3cLa4zLadTeYfFAp+HF4WEK3a8er34xgZCyCkQkbnLYeXrx+Dbc+PcTDwPVVAAAgAElEQVTGWg52RKW/s9kURscCKObTAhRMJlawen8Xu5t51FtRjI0nkRwPolTbAWxtzC5EZZ7TJhyNzuLdtz/AWHwRxcM6KqUqYmMhnD/7MqYmzmBx9uvSh198cRvFyiZq9QKSEz3pK9IUcRepV+pwdJwIB8fx+3/v72N28gUYPQZ4COg6pGqNtEE2+OB2+4RGj7RZLpdZySE6AqTC6MDnc0nlyVEFr9WOc7QkaO7oeo/0guCgzkQXXXtDaJbKjQbuPKxgZ68KuzOCQNwmIu3lWhftrl80QjJFO+r1HpxOHxw2v3KyCVQzu9huRz1Ax1/i6mgLbzGrFUjcpAAbJ+k4zCdykHbEZkObGhfdrlB02dweqYug3oXXZUenBVC6xNYiiAYw9t+wd9BzE1Qwc9+5XB8VxHRl45fPLM/fsVPjhBU2JvWQHehKErGBjlRTqMwfu9BTKQfMRa0oEJRwwCHqGEqsXNFpUcOhI1U1hr0rABO/72Ymtplp7WAAu9OEx97GxZURLC+4MZdkN3RgtNtw26sCwrcZIIIXbXRgdH1sJaQyFWztt1GstHGQayFXYaWNA3AG4XaQ5rEJu8OvwC7DjaDPLsEZtGrwOKsYTfqRDJfR7VQRjdgBb0m0PIr5ulBAbW/vYWH+nICNnPd/+mf/Gg8e3Mc//E9/T6oSgyHutyWp5Hy8uon7d9cRicZQrxsoFMoYG59Ap9fFxUsXMDlNKscWmo0aWo11pNKryOb24A9Xsb2zgUjUh3yuKjpCnaYLa2vbomcUCIQwNbOMdLYle0o8FsfW+i6aDXKk+9CuO9Fo1OF02TExFYLH48DWzh0B9LmvJ0fCWFvbQDDgxsriRTx6sAq7ERRqq07LgNfDYFtHqgF93jrK5S7GpmIIRmJwe7xotlu49MIFXHrhHFIHa1Lpl81tIuB3Yn5+Bl7XVQWwxENIjkTERrHb3bh/dw3VaguFXF20klqk5DRaiEVDePXrF8Qm4fq9+P3/8wljToTNLYEr8S1NHQQ1GtUA08EhVaJ+erB3GKvx30UFiPW6g5zwYR28XxQAeZqToAEQfX0ddLVmovcH8bSTYA2kDApqn+aY9AcuBgURGGgdNjB3et8yseOYAsva5k9zfAY5bPpY2rcO55Mi6NrRtLYT39POnvVa1jbQAMjTghqnBTCecMClnOT0VjnN4dRnEJUsC62T9T6PA9hPirj3B60Gtemgc+nxQP9HVyLwPV1FYG1HbibcZWhz6aA0r8O/OZat9EMczzpgbq3+sNJksQLU1lPVMwpDOklpRV/m+Poq+M7jFBWWAtjkp7kk2R0uuDw+ERnnsTpQr6smVCIN9aqUBgWD6nrM8KcGNPgcXNOVBshxcFZXLuiAiT5e6ZUo4Ibv7e/viy/H67Fyg/4n9SMnx6fEZ9FjVFeqaBoxXVnBChC9RjBxjX4mn4H3pMEW+jwcK2x7KyCl+0E/Oz+zZnzqcaFBWGuFhrVKSc8v67pkHWPWNcwKgOl2YFGUw6GCEta2tXKQa5BMjxPrNXU/6THFhASpAD0CSwh+Hf/TARud3Ng/I/vnA32b5xlNP23dsAYNT18tFFj0vF4KAFHaNs966fY/7ThWYj/H21MaWUPEtYcPfp72BF/tcxPOf+aXBu3X1i/o8TFsQPNp+9Ogm3ieY69/P+23mazXGmRj9d/3sH027HHDBKv7bZxn7b3DXnfY44bti6e1Y3/7PW8AxHr+E4HkPsrSYWbIsEH84Y7TdISnr1HDtTHXqCcrQJ7YB36B534ua6iZ4HJaOw/Xdmqf1XOjf2ydsOEsF3zW/B003q12tD7NoPvT3z0xvlhOayZZ6fuxfle/NywAwsRv6zzX93Yzcv20Jv2lfv4rBUB+/D/8R0fVHjQkaXzSMGV58je/+U0Ra/7gA1JruHDlyhVsbm5LUIbG6tbWphjXqdQBtra3RGuAxqdoMBTzYqC4nV7kCjmEQ2EZgDS8gz6/ZOuUiiXhZyXoUC1T5yIuBmy71YLX5UTm4EBEkylw+sO/+CGqjQYWlxaQyh7C6fUIn7nD75VAXKvThj/ikqAzwRhmPC0tLWBsJImDgz08fHRfgjPnz53BC1cuYWdzA198cQeVXgdjo0mMj43g7NJFnDt3HudXLiAZG0Gr0UJqp4DVx1v4yV++i0f39zC/OIdQvIFur4391AH29jZx5eolzC5MC3UTKw28fgeSyRiisQhiyShaDQMbj3dx+zOKi9eQT1eFrmZ6ahYvXH4RTrcLbYIQ+bTw2i4szeHipRlcunwGq6ub+L/+7P/Bez//GHYbeYLJ400xXD+uXruGiYlREU1PpfbRajuQSqUFaKLRr8rfHWi1mtKPDNorqrKO0JuxPxgsd3sowEdnyHnUB8VSFufOn0GptgrYa/CFakiMOZHJ5DBCOpHQiATmcpmuUFqNj86j3XRJZvzS0hmk0xksLy/j7bffRL1RhMdrIB6Zwe3bX8LliEmVECuI/AGX6I5UKyWhuFpePoNkYgw7G7t4+6fv4O/+h38b45Mj+OCjn2M3tY1Pbt6A0+sWb5ALwvjkDB4+fAyfP4iIhxlfNty/t4F8ntUAQKflEoF2cshTb4Fi5x63Ez6/R+jCyD1D+hP+XauW4Pe7kExGMT46JoLmNz66KQFHvz+ITDoHr9+J2JhNuPY5X1aWzwloo0QM7SLme5hNoVarCDUVxdG9ATvOnJtDYmQce3v7QrPGbuR1m+0S4skgls/MIFfaECH2QNiNWr6CC2eXEIuOolJpYm/3EB57Aq1GD1treTy8t4/UQQ3oeCTozAB3s1WS+VdrVuENeXH5ymW0OhyryjE+2EtLxdV3vvEddFs9fPD+h/hycxXBsAfxeBBjU26pEJqYiiASg1SFcD0IBMKYmpjB2Pg02s06itkdBLzUnUnA4w7g0eO7ePDwcwQDMXz++X247GGMTnhw+co5jM5msbm9LWOc7UNh8aA/jkrRiUy6iFrZK5opsWgETv+hjBWCbW6HHaMjI9jcygk9DmmtkolxvPmTt4V6xmG44Xa4sb9ZweFBCdl0G7liXfRCPD4HxqaCMi/bvaJUGTkpQN224+23PsBIbBQ+p18o6HYyqwJ+vPGNX0PIt4iLFy+iVq3gZ+//G3R6DUzPebG69hh7e9uiJcL1DA03QoExTE7M4LWv/xoW55eFdkrmGjmr3cxgdIkDZDNIv6Ui8MwIY9YlyWMYyCC90ZGT1K8yaVfH2AmAGIoKA3ZG63voOZpo21yAzYlU2Y5sgQKnLvRcXXR7NjQ7NjS7pCkEdtJd5PKkgGCgwqUShgkT2AiAGKg5yQGush0JH0ilCO/RDPg5WCVighP83SClCkVImZlIcI0ZoV1WMznQ6ygQw+t2AC31PbfDhjp6aDN7VXZ35VJrwS9WlGnwwwqAGHZmpioYhtolTJ5XcSCdzWDSVlF7wQywOSXKZoNNf4HtprdyAVJYY2RIRQ7LKziOXMSZCPDweQwCGm14HT1MJl2YmghiaQyIBgGvyFI10WF+r70Dh90jD2sDgRob2h3gsGDgINNAutBCqU7B1B7g8iMUNNBtE7wimEkAyg4v273XRdhHXY8Kdjc3sTDtQD53gEp5H11XDcVSAbnDioDgXGcIgDBLtlyq4OfvvSt6Qt/+zmvodtsCVn9+52eyplZrLURCSVQqNbmHYCiMV159FYe5NB4+eoBOr4WVM0tCIVnKbiCT3USlmsX8chCPHj8QCq7x8Xlsbe7g/pfbqJQbCIfjUjHncgdRq3NPaeDwMItOq4tGrSdrlNH2CtWeCLfba1KlGYtT/NWHWr2B2dlRjI+PodVsoFJsYmd7DzubOfTaBK1cQkXZMzpCaXWY2ZXM3Q5aSIwmEYlFkC8dYnZ+Gk63DeViWtYNn4+6LMxgbsLtPIdsNi17SjDkFYCI+x0rSETHpK51VzqoVAsCvEcCTly/fkXWzdbcf/OE4Ueg/DSH96RjL6P7uRiQwwIgTwvknrwJKye5VdRW/64j1EPqNQxLgaUs8BO3In8d/8f8VUV49KE6+KgcAB3QPda0OHYU1Kn191Rb6Iz548uebKP+jLcnj+tvUy2Qe1oQ6jg7WrWnTlTU2efH96f0nuRvkwN4oOOtuDtPHMPjhNLQFK8Xej6HEqhWgVa131sz3lQFoGpH3bbHztdxu/MYlcmu7/9J5OLYyesf5qoqqj9RmfpIWhD4iMfePK2V1/4Jp33AMbziEZmWhdpLrfxqICiM0gKA6ModazueaHMNcup7N/cW0/HXAS7aeCJSLkL3qnKMSQ/c063jlZULdD4ptO1xu1WFWaulxLfNbP1+8InXEJDerLKQ7V7ukQCIOaZlg1R9I5oApo6UGjdah4PHmnoBMj40YKIJ62xSWU/6Yl5TU6zpALs/QJCeO6khVTuiTeLgGqsEuqWPZD7aRajcYJKCgDM8hhUKujLBqUTUua9SGF0AGfV9XouARSQchs/vF5+NlfGsNGRSFql7OV74fARghJ6ICRcc06xE7PbEj+RnBF+oN8kEH35GP4druQJvPKLhRNBKgwoSXDXpxOTZTZ0S7uRsQ3WPyrfQ2iVMjqJ9IGNV0jTVswjYY4JFQvGmhr8Cb0QsviMVM4qurSdzVp7DnIfSri51LjUvDTme40fpa6okFT0m1Gwzx6Y5xtX9qms6eJ9OpSVDdgUFkKi+O66gc0jVD9/Xp1PHHwuwywzi/+0Ev1SfyVgxjzled+xCaa1yAE6uE/ocaqlX55Mly7IoHu845rw1F9ej/dRc3/R85oPKmqXBzyNQ+nhsKQpkszLOXJ6s69HJgObRRiQ0tYRATnvpcX7UE0+pytDVQKedb9jPVfWXaUPLWD25zup+0lVE/FyPZY4ltfarKiIBA2mHSiWdep+sEbK20r4X5oUe7KY+kMxFsx9ZHaYSi8ze08kg5jWsY/TJZzu5p8i4kvOZCSTm+syL8RZP7unmmfv8JL1uHl9rMNKux7Aefipx5Xi9l8cxqzF5LOnL1Vqn1gv+dMl6oxK5yOogfWAmYpnbuDml1PHi63GNPvJZ9F1qv0TNC/qVR1VW+hBz7J+Y8yfmh7Ui6LiSVO2hx4RkJ1rj6Jzqnkh7q4hczSQek7zZMkWP1ha97hwHbk+adXrcnbSPtJ1ltYXMitUju+fk9Y/Wnr6aInVdyyqjn0WqrNSeqE6pbcRjG8a696iu1LRZx3ag3k+lveWUgxV3tI1xtHKYY+RoXemz5QaNxkE4phWgt9qD/esMNZrNCWOupeaAOU7yN20gNbd0/2rK0GP/WT+j2qvUc6txeWR76PFmrgucB0fnsdpG5i1ID5kDWZ9Ht6PMFe6Dx7d7vGP0tbW2pfhdoQDVdl7fHqPXQFZwiv1i0ZozR5zZndqnsTbS8U0f20jK5jhBQWqOw/5juCa2pXL0GFSxghpqjJ0EXMQuMG0Aa2LXkd1rVtbq9VCDH/qnPk4nq+g1TYM6x2OQaworX5sn7Dt9T+sL3xt22/mlHPcrBUD+2X/5XXjcPszMTkomJBuTgWud4c5AOSsNaNiyQuCdd95FvdYW45ABYBqipK1hsIKG6MzMDDY3N4Tzmx0UDceF/oXGz2EmJxRV0XAIHmqAOBwSVGYQv1wsSik0s8h5TvKft1tNeN3UQHAqUXWnS2gxCpUyujYD7V4X/nhUJnqtXkdXhJEnxFCgbUs9gL/5mz8Q4+bTT28gndrHyy+/hK+/8iIyqRTSqQOsHjLA3cXEWBSR0DhGR6YQ8Z3BuYXX4XMmJLBPPvEPPnoTmcN7uPHxJ+i0nbj+0nX8wX/2B7hx40O0uy00W3WpdqBWSrvbRKHI5xrH0pklGKT1aAL7O1nc+uw2Nlf34XMFUK81RbDaHwyIlkM0Ecb9+4+wsDSNYAiYmR1HPDYiwfebn9zC40dbUn5eLtUEZCJYMjKalPbJZNJod00D0TSOhfu2SxRQOWuzs7PY2NgWIVr+nUwmUaxUxThn5QyrHFgl0W51UW9UxCh//Zvn0epksbASxcyCD+vrjxGJeWG3eZDLFeByUNsjD5cjhE7LiampGSwtnkc+V0I2m5PsruxhGo16Gd22D2urm5gYX8JLL74s2Ur5IsGzDbRaNTCri3RIS4tnEAsnhHM+mghicmoM73/4M6SyewiFQ3B6HXCYlGXMPOe4aLbauHtjAx4XA+oJoUwizdoXtx4iFoujXK5JexEcIr0Tq2ACwQh6HGedKpKjQXSQRSBgx7lz07h08QIO9vfx4N6OiIBHg+MoFTowbB107HmhLOOz3bv3UPqDdF4L1JEJhyQYSRCE5frxeBQuLzPka9KPvIfJ6Sl4vS7kclns7K+JpguDdgeHW1IVYhht2DpNCZRy4R0f96LdaaJR7UpVjN89hsf38/jxjz5GvRBAvWrDaHIGMwsEDDZRqZUwMTMh3z043BOHkIBmKV9CMp7At9/4Nmw9Oz784EPcursn9zIxOYZaI4OD1C7c3h4CIVax+HHh8jQCQTfcHiAY8uBgP4VStgqX0y9g3Le+9S3ZND7++GPsbJQlc3xq/OJRFl+js4+d/VV4/IA/4JPgJsdh+qCCWrWJ3KESfmYV2WHhHqoUvZ/wIuANIHto4NKLdszMJeH2GqiUDKw+SqF06IGzMwW/J478fhePHq5if+8A1XpJROPppMSTCXzjjTcQT0bhcBhIJKKIhn3Y2FiDzWihXMgil81iO3MPHlcY51au4/VXfgvffv3b2E3t4r0Pf4S9/W2MjPukKoTg7PjYDHZYzeWcxNTkiozlF6++gYWFRUXl06gKAMp+JQ0ZKdCcDmZakmu7Jw4knVnZ2KVariU6MMcvC8+8hHlssHd94sQTBBEeelaAoIYW6RFcblS7HpQrQLMN9Fzk41Zi6fU20GwBqbyBfLGHVoff5oasnItGo2tukBSDVlUpIvdNsXRez3RM5N7M5GcaI0pD1QApgEgx5vGSloKVJ00zIMHPXOi2lLPG44gDmCweR4+qyz3NYo4nSugdJmUUx7BcXux65ShIQFRro1jAlNaxnrkZBFPBMu0Oi4g1H4f0U6YF62roChAzttFTYIfXXkUo6MFUpItExIFY2IGAh8yMHYRCHbidHjgkKGBDu6tEsSm7Um8CzS5Q7wLlaheUx2qS67vLgBgzW2mc2OH3ONHttOB1t5HafYRy4QCxUAPVagHhoBO+cATNZhubG3tCTel2+TA5MYd33/2ZVELNzU8KYF0oZvDgwT3Zf+fnIjg4SAmJ1/VrX5Ng0O07X2BsYlT2zcfrdwWoCoQI3rRRrVSQP6jAsFWxsDiFSIIBmrZQRJKWanfnALvbJdgM0uzFBUSWSg13WBIAHj16CHLPsx6GmlKNmjLOFb1KTeZis51Hs2VDJDoCj5v7TFnWxFAgjsN0DqndolRJuZxetFt1qWTxeAlWAi63C41uCaOTUSTHYijX95Eg/WPQjXg0Ao/Hiy/v3MXO1h6ikQiAEZTLeSRGwggEuT/lpNKq23FKhRYF1WnTs92qtYIkWpCgk+OVNsjs9/7XJwy+XyUA0vrhk/czyCLtz/izBnm0MT3op36v//hhrd5hvmcNPDzrvMMeN+y9/aLHHQf3T7qpPQYMB3mufRfSmeTaadFtpINP1iCw/urT2pH3wkDuCYfMDAJaRZ1JkWOzKaoia6a5FQCx3geP6c8o14FpayB/0Ph4AqToe37r5/r3I4fWkt3Wf+5hxpK+1DCMFxLEEmom5Ygq//6YPso63jrUVhqiRMXap/33e5RZyI3lRDDw9JFodZwHHa2CfMoxt2YEagebP7XYuNUpPhn0Ow4+6oDCoHPpagY9lvT99FPQ6c8brTYMm01szCPRbqdT/ubeQD+F+wGBApcJ/vBepSKGOluWoCwd9nAiLPixphrjOVXiFu0ZUtmqrEZ+TpuMyUm1Wl38Qy/BG1PvhPOGdIitKgWQuwq4In2V2F4nwUECE622qqRRtFJqLnH/1c/F73IP90aU3+oihTMBHoI7lsCPmEsUfm+15ZrcEWnfMjmGth99hl6nrapqaDOgayZPqT5u83umZgl13xR9nMwWNYYNc+6aQSmZt0ZHrsV9307qaKHMUuL2NOg0+OgQamoGR+3yHp+Rdhifw+1yyz8BvEygitW9GlDhdbRQu567R1VAAzJ1B821lvinT2oL9Y9ZHSiyBn70PZ2YB6zANQP9/aL2OsBkXY/0eY/WEcu6cPosVUf0B7ys68DJNUEnOg175mcfZ7O1RAdQBeVJR8qYigrgq3tSgBc/E5un2xMAUDTZGi0ZPpoijXPP5jXQktgA7SG3jEu+lMCuTc7BsS/6hh2OOQIqitKcn1v7hnPboONhBqmfKPczgVtdjab3KL2m8HgNUKp+dqDTPgbe+tcxvX7xfZ7j6X2g2tQajLSupZz31rWQxqGDtNdOp7SHPrfeR0iBLPEDwwEPNem6HeXPESwmOGVXAVSyOOhEBG0zHM0H5ZmYc0zZy90eaVOPtRhP7gdm4N+gX8W2p//G66qgL1/9tgVZGHiNQe1irWTVYsq6DeR40+/SY131mSUIPYDmSLepVWdJf1+3//EzcV4o7Slr4FaPJ/0s2h7Rs6J/jzz+m4C42uvVWFbrFz+3vqcSVMmQ8qTtw+8dV90pvU6rvdT/DP32hOqT40oK/bmuLBxkE1nHtL7+cZsfJyGd6Bvz+fT99O/f1jbntXUby77Sbh8lEVjvh23F9cBqJ/F3PTd1e7H92EbW9rP2lW6D/qoDff/6e4PsS+taou+V5xHmCWqYUtNUEntOwkn6nDxWt7VO6NDX5X3pZ6FEQ78NZz1OjzU9bvT6osepvnedaMQgM31UXcmrkzSsdjjXUG2T6DGpEzJ0EoXuJ7tBfUrf0fn0fLKul3ptsu57+vv9Vaa8D10xq3Xc+IwHF37j+WxKz+ksv1IA5E/+u98UA5IZITRYdakys0eZAc8SKQZS2MisDHn06JEEDBjI1cYpP5+enpaskxs3bgiQwnOy0b1ej1BpMGOWnOAczE4zy4ZcrxRa5gAmXRMDSmpRp7GlABAmKTBTn3RDvA6zg+qtJsqNmmTYeCNB+VlrsuKhJ8FHCqEGAz689vorONjbQDaXkeBkrVpEIhnHD37wPVy6eB6JeAyFxo4AHJGoE6GwC7VqDZ99+gCVggfTE/M4TNG4bIi4c6NVkpLqgGtaAId4Ii5Be7/fh529XWkPPgfvxet1Y2xsFImRJHptQ0TPx0YmRVfg4d01dBiArDMzu4uJ6Ul0jS6uf+2KCFsnRqJoNIuioVHIlwRo2NtLSZBIObsOaQs6FrwPAkZ0NL748j7C4YiASO12U/HithtHRj0BGQZzdRm3TGiQdz6Cl166jlKlJAa96HOEQ3jt1VfxwtVF/PGf/O+wOaqIJgycOXMGLgdFCqm3wqBVDxsbOwJ4kA6GAuMEDJjdT7Dl+pWvIxIFCsVVpFNV1GpNhAJJCYJNTU1idj6JfCGNBw+/QC6fkXGTiI+CAoas/Nne2ZQAXiDoRa6Ugd2hDP5sIYtYIi4Z93yOvf097K4VsbnZwJkzk3jt6y/JmF1/vI2lxSWkU2lEQhFMTU7i89u38dOfvi9AQ9fjlYAbA/OwV1ApF5BI+KUSgCLzvZYbq4/3ReMkEojLWJqYTYgoNqm+yKe8sb4hi1ww6JdqG94jtUzKpaIErB2uHi5dWkFyNIH19VWMTY7gMJuWvqs1KpLTSGCfGSOkBDhz5izcjrpQwgQjBhyuKgxbBaVSCo16DysLF5CMvIAf/+XP8P5Psshm2vA4k5haHEUkGhbeoXwxJ9UuV65dlPsi5U1q/0CoXn77t/4mvvXGN/Fnf/qn+PFPPpbrU9CYwvQUGZ6ankCjyWqmOq6+NIvF5XH4AtS52RMgrpTpolTJY2pqHN2WWwKfDJR63XFcvXYZoQiJicpod+qw2bm5OpE+yKJczeDq1csYn0hIVZWTVTkI44s79yWDnFod1CiRgHfXCY87iOVzMdicNYxNhbGTWoPbzU3CjlY1gNHEFCoHE1h7mMOXt3YRihrynA63HRcunZUKLH/IBaPXFsq4l69fRupgH/fvfoFWnToAKfjDduztErDwYyS+hN/9nd8VPZj3P3gHO7vbqNbKWF48g9deewN2+JHPl7G5lsbUxCIKhRJevP6qrJ2kkNs9eITNzXXcvfc5zp49J5R+PldIBLA77abMXx0Ad7k8aDZJRcfAmtQ5KN4oKZEgiYailiIFlr1HuiT+U+AD6ZtYxcDKt0rbjmqda5SBntOLerODYrmNSsuJTs+OQsOOcp3Ojl0qKGjQEiwpV7pSIRCgM0WHxoBUlRD86Ni4xphZe2JtqX90lumMu3gegw5+Cx5XHU57F61GFf6gD9V6A6zeaPfccLo8sLn8aLVZyaGMd306/bvEiky7xmre+OwNobfq0mEW/g467sqwl7xYqfIAHMwUM++v7lNnFRfDYAYXn5eGk8mvDZeMLTFVzWCmBmIY33TaKfLRhsfVxMxYAKGAF1FPGz4n4HEAYb8LYa8TMZch2XFcu31uBihUxhjXIWb9MpjS6jJjzCnAE6nF1raoc5MXwFo07w2OdyeKhV2kD7ZQLmXhQhVnzizjg/ffRbpADQwDKytnpdLo3pcPBMR9+WsvY3NzE/MLMygW89jeWcXq6iOpAByJe/Dw4UOQ5mTlzDK2trZE+2dyahSs77l5+2cYG0tgbCKGVrsi8w6tSYyOheByG4gmnALkMenh0xu7aLU7cMAnyFqrZYiuBlp2eDo+RGM+mRuVGgXUVdas0xWRfYH7fbPTkAo4VkMS7fP5A5icjAs9VjgSwP5OBrs7ewj4Emg3u1JNwn3W7XHA73Ug5J9AuVJB21YCXHV4/Ab8kY4MwPMXVzA3tYzHj9fx6N4e2g1W1QBuX1ja5eKlFRRKKdy/f08yg3tdJ6KRBFpNAwcH+8pBQgu1ahXdpsoG45egFBoAACAASURBVDz8wX/+V0+YdCJUf8Qh3Z9pZ47nExzTZobkczAOG3/+j4Y6S3+Qp99ptDpWg07Y71gMddEhD+p39J72tX+X9zDkraq14ylBsWEBEFnfTEfN+kzWwFm/c2+9v35nWTtX+vvaGRsEgGjHzApu6PvRTq0O7urgiXWs6CCxdsysznc/oPOse+5v78GBmOMgg/7c+uzP6rOeCHkPzvS1fm+YY3h8j2jrEACIvr9BTrMe5xJYbg1HpWN11gfNWeu8tQYOrO1lDQxLQFsHry1gj3UM6HvvP5/1nHp8WtvPCqZJm0kAtidV+d2eCs7p56GRwz2RQDMT3ugXjSaT4rPoYIDQOBiqalZnpYsO02gMhs04qmLnZ+L3kYqLYIBDCYwzEEm2AA2A8G+PXwUP+OLxFFNvs0i6rUTcjzRm+nRUxCazMXCs+u24nxUAyb8VwNCFL6oCGvR1WSnD56RlYg348/kJgPB5jG7HrBJRyUxyjZ4KTmkARAUwTL0UAi0tFayyAiBqWSKgoewMXoPBIV6XyQhKr1FExcwqI2VvSdZtVwXLCdXweK/HJ36eBEw6KtNdaEP7gpLU7HQy88nsb92uGmygn8k+eNaad7TusZ2crDo6Dmxbx6V13urAsxX4tQahdHCZyUP9x7BtrME+3ispvDmW9RrWv/YNmnvPWjuetk6d/M5zBkCYnmRjXykASz2LLsRgQF31X7ej6HV5L6R95vM3G8pHVv3rkOA+AZAOqW4F2KIv0pRm4HjneTUAIglRevyY1xgEgJDS1qzleGItNVOYzGY+DmYe74nHfaMBENpsVtuhf+19Wv8Mer8fIJCx0DceJDhJG55V4bThW0zMUyCnXjMZZyHQarTJQGD2gVk1xEQZzVVMalZ+h+sfqyysay4zuY7/Vk1itzNpj3RzT9of1soS3pPa21nxOZjOR84hvtYx6H/yvGod4T3owLd17kmV0ROUR8f7bf/eZ+0Xq93Rf47j7xEoUkCefk8HsvX445iV/jBBjWfaBaxANBSVJL9jtbP033rP0euYtp2sAejjfu5KfEm/+q+t/7aeg8da/7YmwRz3meoP61i07tUaONB9ZW0fqx1mXTP1mta/jvJ9nf2vz9MP/Ojr8LmtFJG63XX/CfBv7ovWdV63D9vdCozotdVqR+tz6eflvfCc+t60LaGP03Ys9y2bWQlq7Vttn2igQfe9bltrG+rxoPpErZe63aw2kL5vfqb3QdkXdYUn9d1M3+AIaGA1KhNHJX5dlzGgNct4Hg2IaCDDel5970djn8wZLqUdre0hvWbr/uf3dUKGXues9p/e93RbaVvIarvxs82l71un/K/8918pAPLP/+vvS3CQA4OBPAZ1aExy8SbooLhsVR7t+Pi4dCqBEFJxkLeVAAmD9twcLl18QUqYP//8c2Qyh8js5REbCaOYqyIcixwbmOaglnJw8urX62KkhEMhVXopJZktCSBz8LCMnO6OUGORTzwWg+GwiX6DJ+iHndk1APL5fQlAT06Oo1QuSGVDNlNAOOyQEk+3y4Zg0C1B2vnZGaHjWDo3hc9uf4RAmAtUSb6zvb2P1F4VoUACXs+EaFmourAW/vzf/CXqOa8AQKTUunLlKs6dPy80VJ98ckeCl8JvRHIUr13AmNdf/YZkltvhxAfvf4Q7t+4hn8mjkCtKJcHs/CwuX72M7/+N78oke//DnwutkN3Rg9cTwOFhDnfv3kelrDKdCICw7UhD9o1vvCHBr/39PbSZgmxmZzAjmBUcFDXnixOLABcBBgZu4/GIAk5CUan+YJD8MHsofUmqrWq1JhU/5WoKXaOKWMKNRmsf09MzKJXaItr87W99W8bG+vqWADXVClCrNrCxlkIuWxPDa2xkDlevzcHpyqFY6EiQfXZqGdlcWrLgvf4uisVDTE6PYHwiKUHhkeS4UKmwHJz0WKSCSWcOEEuS2z2JrZ1NVJs1cShIucVxu7G1j/3NGnxeN+bmpvDq118TEOWzm7exv7uP6alpvPziS7h/7z4+/OAD6T8G+9oealc4MT09jmariP29LFxOG8JhJ1ZWlrG3lRV9isuXXsT6ox2hC8sU9qTdKX6+tbEjfcyycgaxZcF00mnzYf9gH9euXZLqj1z+ABOTpIAZhdvvwO7eNt5//0vYnaTTsSGeCGNkdASNRhOxaAKXL83AbmsjOeqA29dGvZUW3vtQKIxYaBLFwwDQ8+Ojt4p46yc30ax50bSTt9+DmfkpBEJ+cRztrq4EWkOhACrlsuj2EIBcWVrG7/7O7+B//J//CYKBMLKHRRiGC5VyBYFgEBcuLuLgYBfN7gESIz5Mz0Zx9vwUfJ4Q7t7aRbG8L4HMesXAwV4VNiOCc2euYXFpRoCISm1fAJD797+Am0HwRhe379zA9esXJUDJjOypqWl02368/94nePhgQwKizFZilp8dHrxw+RoKlX3MLCRQa2XRc+2Kw0XKMa8jiIW5Jaze8sBljOPtv7qDUm1bUVD57Wi0O3j19Wv4zvdexfLSnGgV3b55A2+99RbsPQOjyVFcvHgJnV4NP/yLN8HEQoc9InpI/+Dv/0MRpX/7nbcEDJmZnhcdhVaDIssReNwh2G0+VMpV+LwqG54gbTThwPrGGg6ze/jay1/D0tIiej3SHXlkI3c4vGAWHsEKt9Bk0WCTmgRlPNvohGgAhGueAkBYrSNc4Gb5NzUslI1roGE40emqyoxCXSWf1poGyk1WZQCZcg/5cge1toFml8eycg7oMFDT7cHX7opgO+s1Oja3AASiAKJp203HWxVWi9QSeu0u7GgiHvOh08ij26pienIEjU4DtXoT7Z4DJQalSQ0FHzo9Ol7eo43WzGWUv+mz69iTMH0o+xx+BwEQQ/SdqAWiHD8GHejAC9E6WLXPJpOimq6BWsAEP8SRIO0K/7VV4ESoStxyPZJQaE509XjsGzoUBaqZwOtuYn4qjHg0iGTABkevhVatBreth6jPA5/oedgQjYSE4ougEIFlXoN6M3YCQAbF7VXJb70DZMvA3n5ORMhJzzQ2FkOpmMfO3gP4PA6srz3ClfOsJGrgzp3PkCpkZC/4vd/7e2g1CaB18dFHn8j4JPB96/ObqFbKaHerUu1IMG9lcQxbW6zwMwRo4bq+vbuJSMyHBw/vwhcykExGMDs3hnDEi7W1Tdja8whHPcgXUqjUVKVnrdZAuUBh8iYqJSc6bWbieOCwuxFw+NHJdUQ4nWCFy6voVqq1OlzuqNgLM7MLGBkfFQCWlIEMkNFuWFiaNKuHDOxupyQQszR/AefPXcQ//sf/BOUK9/sGYhE/xkZWsL29DbuXojJVuHwGls6OolwtYWQsgfHEnOwl2YMW8odVZFI5ODykI2vJs8HeEEeRbVWvdSVLrJCvSsDt/Plzsk+vPl7F/nYWXup3BQN44x/82RPGoKYX0QbniUCXHq5PiGwOUSowhNk5bAWI1el/2u/a+Trh7J7kK1BTb4jA8tOcw6c9kg5ePeuRtTMyRLM810Oe5uD2v99zkKrh9JfVAXwykPB0cMTapv3OI/vE6qzzcysAQnuQ//odwv6gkXYGrWO534HSQQdr4OdpgcNBY+Vp7dk/tqyBlP65dVorMyOZfsJpr/576Q8k6HsaFgA5CvD3VbKc6GeuBSwJPOVlDdQMmnfWtrUGCvrf106/duqt61N//1ufX/9u7Vt9bmvfWJ+t/zv8mxXYrACxjiPN60n/g34kA4n04dxmFi6fVwUFDKkK0ZnNfG9kdEJ8GFY5UptPApEetxzn4LEuRbHMdZ3+qWj3NZriQ3qZPUlaF1J3CQDiR7dblYxpgiBMlFMC42ag0awI5TPSHlPHEJhRVRukk1S+qClqz+f0eVQQ64hqRdkPUtUrRaoqIYL/U0GRtoA2QpVlzlveg/SNzQ3DpmmmVKWGZHeT0kOoshSQRPtCKJCELscEQMzP+J7QZrVbktHfsymaNbaLCKvznGIHKbojXpe+Cs8r80iotmxwSgUB/9HKM6tR+EwmoMTgCitwNOWX1oeh3641V6yBLraRBsX0GHW6vJI4oim5jsanrm6ROXNMaXNEIWTSb0k1sJkNzM9cHtLMHlMB6cDjSXD4mDZRzxHrOLeuu3qfGvT5MGud3P0RTREp505fB05bJ47uj7SG0oEKAOFLUzNJUpCMR9PONTV5dPuzUltVcKi24JyyO1WgV+YKqf1YlcQIhVMBIIwDcc7xp2j8qLqFE5Qq6k1FfSchIpOK7ZguSd/9MdjNzzSAZdVS0/umGiuKltfantZ2Up+ZXoQ25OWA4x3auvaLiyGT3to/ulpDUVXp9iGlG9d5HUA+DpyyoobVZjVJvnLbFU3g0TVtqhJEwAWpTFK0hEdrqcw9tp+aZ+q8inaPPpvJOHnS/rJQVqk1s21SE5r0RicosUgxZFIeSom7SWMnx5iJO9IAVitGV0daP9fUVmoeSiC3Z0kQ0F+3mLhHba0GyUkw2LJXSh/09YM1CM1nZNtrwEIHkJ82DlSXKwBE5oMJylvtJT2n9T1aj9GBYutebBisEnwywaJ/X+0HNtSaw/ZUc0yvNVbNqEH7qr62FYw6MXb7gDqtJXZku5jP3J/QcAx4qmqYZ4HJGnzR64P1uzpxwArW6GvznBr80H1lPa7fjj1aDUx/SdtTVttf95es62ZgY5B9qNvXCmbr6+l70PuO7g+uY5ra9Vljqr+frLSePJe2synDwGO5VnBd0ACITjLStjSZCPgdravNPVNXdmuwh/ux36MKEKx2vDVhSfZpp/OE7a8BGt6H7is9rvmMtEH4HV2JwvGYuvibw247v5TjfqUAyM0/+i+OBNBZucFyYwbG2WikuOLf5TIz92uYmBiTCovlM7NiLFLngRUQDCSXSlWMJMckgPvll1+CGc4cgBT6braaaLVY8dBAvVqTDUejXNpoYSWItn+Y4SXHEGFjoK7DIK4K5LOTZ5cWkBwdkQzRls2A2+sRPrZalZncdqGfoh4JgxqhoFuC8rGEB/FYEAcHaWRzpPDp4NLFJSzMv4i1tVVkDjM4SK/ipZcvY3bFiZEJOyIxJ4qVHA4zFayvlmG04pibWcH2XdL3ULhvDz5/CK+++hree+99ZLIMIjMIaRPhdxHq65IH34nFuXnJVvrs5mdIH2TQabQRCUfwgx/8AK+/8RravTYerj7Auz97B/liVgAhVkiwfQhaMJuXJdk0AGnQhMNRATVYpcBJxP5ye1W2El/M4mWwmELsUvVBDi7TQCM4QqorTpRgJCxZufl8RsR0uUiMjU4D1BSQRKMuOt06EiNBGLYyzp5bht1Zk4wloWApHcg9joyMwG7z49HDNdgRwcP7u0incmg33Hjp+iWcXZlDpdzF7u4+vO4QUuldEaSNJkiN5IXTbQgoEI36BXDqoik8/fNzC5LR3Gx1JAOaBjSrFS6/cBU/festBMMhyfJlW6T3m1Khks9lJNN/d2dHyuxJHzRJQfCuHW6XB5USBcQ9aLe7mH7RQDw6gbGReeTSdjx+tIlGxYNyvi7jhlUQhtHEwsIUnO6ujBWhkQkEcZg5FGHgYDAkQAzpXQjApdL7ouXBDXF2bhqJZBiJZBBffHlTNCrml8Zhd1CvoY3V9U30unSaPNjZyQtNFsWqZ+cIVmWxuBKXKhnS1JByJuBzYnpiCXZjFKuPSiimXMikqijle8i1ishmDwUE4bkJ4MQS5PV/iGq1hFdJ/ZZJS+Y2721hYR71JimwAvD7QlhefAGPHq3i5o0vJLhMOjIunOTaZ7bVwuIMXv36f4CI7xICiR3c+PRN5CuP4XLa0agbogWztDQP2OtYfXSAaqWBQiqJaKyI5EgFsYRXgIjM4R6y2aK0m8cxhmR8Dg5bBLdu7GNra090W6ixwj49SGfxwrUL2E1twRU+wMVL04gkW0hEwmLw2RsvoFON41//i3dxeLiB0bEYnN46WthHsdzAa9+ZwbUr58RxcxojSO3lEQ+sYGXuOhbmVtAzYtjfP8CPfvQj7O3t4dy5c0LjRxD37t27+L3/+D/Ba6++IWthPtdAuZqFJ9jAzMySVLBsrG+h22vC53eiY2Tg8TqQK+wKqLy3t4t4PAG/M4FCpoGJsUUsLZyBYXiFyoy6HCdCpTrLz0adClJLMAPCIwY3abB0tYIkAlKvgr+46KQSDO6iJhQPdlTqBvIVG4qlGnazBnKlDlpdF+pGEM12F3WhVlP0DS4ae+ZNCE2VGLDUFFFGrxMd2O1crw24xAnvwG6rwNEhQOzFZMyBeNiPgNeJ7Z092BxeGK4I9oo9FKtNNBFEt+2E0VOADmEU/uzZ6EDY0BH+W+V0W2mySBkmBrjEubQRb5PqE58LIAZE+iwbQV8an0YPDWdHKLfcLkP+SVYWWmg0ycnOwAIFy13owm9qISmNEUIiIkbqOITd1oLP00LEbyDo92Ak5IWbJfmNJjw2ByIhO/a2PsLjh/dlfSbgOj87LbSO5DRnoIHl8cygox4T15uey4ZCpYTt3cfYO9jC+GQU/qAdn926ic2dxwgFA3L/B/tpWUtHR8eQznSwsnIOsVgCPq8Sr+f4/PDDDwS8mZwck2qRg9SOUAhyLb12eUWA3Ug4ijPnzkvCwmeffYL1jccolfLoGmUkR2Ko1rIimlwsNZA54PpLHSZyjZNaMQyvJyRrYDqdx952Q6ijnA5SXdlhb9YxG/Jg6VxSaB8DUTccbkPm9n7ahlCIzqsdTo8PuXxe9qBiqYn9gywOcwdsZHzta+eFdiERTwIdt6ydb731NsqVEuKJIFbOzOL8uWsyLzP5NOxum1S0kS8+lS7g7r11VAo1+H0BjCXmYIcbPk8Q5Xrt/2XuvYItvc4rsXVyzufm2Dk3ugE0QDCAIEhRokZpaHlmrNKMxyq7XPajp2pcZWtkvfrFL35waSzXlGdkWqLSSKIkigQFgsgkgA7oHG7O4eQcXevb/3fvvge30a0yR9Ct6up7z/nPf/a/817r+9ZCuZID3E34g+bQz+WQ8yt9oAp5BhCUZS/BwAACZOND47I+cqN4+Z/++09s+D5LAqT7vf/zqTagg+DM4wCcQfDUvrl96LIPFY8rwCC4/GnXPc21nxUBMkjO2Ic2+5m6Kpv3hBYZPAjaoNogAH3YAfFx36+Aog0O7B/ghZo+4ENxGGA32P5Kquge/LAD1GCZ7ce3D4r6+mBbH9b2g5/7tH55WHUrmHvYM9rXHwZo2s+jB/lO1wk8eELb8rCph2n9rH2QlmclWfVkbmZvL/64sTtYlMFyD4LNemjW8uwDsfsZbIP30O84rI21XAoiyCrpZDna80NbdL0PEiCmfQzg6hMfQvpEGIKA5dIIUDcJEJ/PkYAy/TeVGpF1plGnHGR9LxJbQH36egSCcjbivlQyQCjNwYzLVktekyhLj1cIkFA4iF6v6JAKBqyxAXOTImqASVmnnewBPisJFmZjs6waHU/vlJ4j46X1LxrnKgvD9cZ5RuKM/Fyv1xFSRogeN7NGDVkhdeiixJSR9+JmxtyHBIcj06K69szRlb0X+5dKuBigUgAZx3Om3WtKZrDKeOm4lva15HK4beTf4s3TNWdx7kcJfttyHfVOR85bfF+jXPl9dlSsSsvYwJe+r5kiEugoILl/z5TdltrSPqb/axvZfVDHng0OubwG3LP7vD0+bdBTx6vBzs1n7M8eNt7sa+xxOvi5w+ZsQ3485UTwNKu8RCQpwLovl2QehG+ZLCSVsNJ1iK+RxFDZJcVdmAHLvqntaQBcQ3CIclrXREIb0NCocug99upSOAWHYJJgn31wfXAPsl9n+3JK9tx5WDs+TbXY19hrzYF1xyE6B79Dx61IYTk30nV2EGjmtVp3lObxSRq37YOxnwHCjBfZdzrknPxP20HxDTISdcZnyFzDAC01PLHrbbAOGXRl70cfu/46EliH159D0jjZEjqP6f+f/H6TsfGJde6Qmw/W734/2c/w0Tq31xV9TevYzgCz23GwbOb5TWCcznVKOPBzmr33uL2lTRro7yaTZ39+0Da0QXU+l8ou6XyzL6Hl5EE5pIPWwSDRo/Wp97X72+Az2+szn49/23ObzokKpvPeSn7K+mARQ3Y783U+B+9p1moz//PHlgxTCTj7O23yw+5D9p5Sn433GyRo9Du03QbrWZ6R658zRgbXBLtvaVm1nuz1RNuH76k0oL5vZ2TsredOWXWvw8/xOpX31P2LkBuOx5nuG/iaZi9pW/Cz6+vrshfg9+q+gtiWllfmbe5tPCbrTetW64jX6Xyua+lg/+E1Ynng7HF4PTF7ki/8DDF91pNk+3z5N/6uU+t/0us/UwLkj37rVyQqMpPJimQSG5Okh8o5EcRnZa6srMrGk7JYlGfiZsmk63iwsbEjqzBBBkbhUBqI8iqUVpqdPYKtjR2RfhLNbQ+jCjpOmmETbmG0uAkzC6ymRHOiZ9aG6Ki63BJBJIMFEOmjFPVfg35UGLrtgpig026XAAcBfYIcQ0MZjAwnBKwvV/IYyiaFFKHO+PLivDxvu93D5MSsGDPTTHv26DQCkTrSw11MH8kinumiVCqD+nHLSzWsLeewctMlslTsrCR2qL/JPUK9bjRmS8WGRBSxTHwvk0rhxJFZZDPDuHb1GnI7uxL6zKmbxEEsEYU/5EcoGpJsgvWNVQTDIdnwkPjgPTPpjABAjNDn39FIVLIlqPnOShH2MWw28QSWc7kdaS/WI4kibsYoy8UByfr/2te+hueffx4LKw+xubmG6zc+EgkqHirSqREcO3padN23N3dEPoWAfadXERB8ciYpoGipVMDYRFIyNBid0ut5xT8k4E9haX4X777zIfrdoEkDZyRVy5BS6PnRbFVFImxp9WMpN3XdY9EofuVXfgZHjx3DvbkbAu61W32cOXNRfGfeeOMnSCSSUr+RSELapFStiqwTnysWGUUqnUIyGUUut4mrH32ARDwo943H6CtDQ+I4drZ2BeAPBSOY+twSYpEhpJLjKO+G8fH1e1icI9nlRyFfQbfDzQy19DyIJ8Iol0to1pkhZUBORonxsMboMvqAZDJpkVMhoNpsUf6pC5e7jXQ2Brj4dwfpoTBSmQjOnD2NYqksJsONRg83bsxha2sXyfgIxie92NjcwIWLU3juuUuSPVKrVIRQC/kTuH1zCbdubmNjaRML86uo13roBf2GdOt1kC/sYHJiAjNHxrG5uYFavYIvffGKyDoVSjmEGMkeCmJ+8a5kMczMZCQDhQTOj9+/I5kYwUBfPCwSiSzq1RZyuRIuPnMO0zMpxLOMLr+Pre0iIsEkNlfbmJ26gEQyitv33kc+XzQH2sg5jAz3cexoFLv5dSQTcfESWVldMZJ4HT/SqUmMjxzD3P0qPr5xB912EJ0+idIOwgk/zp4/iZ6rjUdLD+H2tGReScfTGB4axT/62j9H0JfAv/93f4A33/gb8Tc4fX4SLl8ePn8PY9Nh6TPhYASTQ8+gkGsgFTqKI1PPYGRoAh4PvWJcxtC5azLRXn/9BxLtdvTIUVy8cEkOEP/h934Pu7t5/Ow3XsHIlB8MFLx58zbu3L6H7FBcDNPzxTl4fH2sbz6SDCuTkthHIpyFpxfCkZlzCPojCPjTGBs5gmNHT8HviwmRYjbIjkcIZXdIkKGLPqPvKVHG91qUmuD22xAgvL8vyO12F91+G/NrcxJB2ekH0OlG0Wz1sbLdwfxyEflyFx1PVgiHaovZEPyuPlxeghfGVJXZBMx+6vfqCPqYAu5ByFtHIuZHJhVBu17AwuIjlCo7mB5NY215EZ+/dAITw8O4/fF1rCxvAe4g0qMnUe5EEY1n4YsOY3u7iipNsiXCjFIWXlIOQky4fUFwL2FecwuxzkjPri8oRDLrhYC/RDMySxF9MKmNHjmMhgy6e/D7PCKXRYPxYMiPoJ8RnAQC+H09kd2j/FS7E8T2ThHBcBbo+yWyky7ovX4DLjelHhtotyuYGI8j5G0it7uFbq2Ebr2JaCiMgMuLqZkhfPTxa7hx/aqsSUPZDC5dvCjeOulEWspfrzaQSWTx8MEjdNs9ZIencPP2A8wv3MHIWAZHjo+i0SpgfX0VO4VNrK2uYWZmFru7JRw7Rv+tJHYKG1hdW3WI1aqQvNUKPWZaQnIOj2SEOInEgkJ+MJsxFnJLUAIJk0x2FIuLS8jnCojFoxIY4PK00WgyS8yDaq0o65XPzygWzu9APMG1exnBQBxB76jMf5SA7Pco9WEyDmP+Jl55bhzPvXhSpOwi6S7c3p4Quy5vGPcfzGF+cQ2TU0cFPOFatbPdwsOHayKrx3HBuk6m0oiEoygWGnj0aF6CATiORseGZK2JxdgvOuj0/djZqeDajTt4cH8b9Rqwm28aQsofEi+WcDAo0ay5Yk0IyE63iqGRsLQv+0AyMSSZlLduzsmGkJKV09MTEgTAz5Lc5F7gzC/+zmM2eqq1rW/bRuEHwZQ9bbWfwpax/9r/9VR3+WRmgmXm7GRyyfiWVHaHdJVzmppfW68Jufo0wM1B4+zHFdQ+WHzaw4ie+VNE9T9VhfwdLhos32FgFm/3tATIXrq7AH4GMNdDGAFHMZJ0/ilYaszfnX8OqmIlwxkw2YmMJJHP6yWiT+tLooKN1IYxqnQibvc8H/fbWQ6OBjFz5CKM+bHuIRl9LoGcA9Glg1WqB+vHgYgHACjnw4eBiIOv2X8/rhn3LV4/mbFkf/4wAkQPznpvjgvKxBpt9Mf/8HkGybLDrma7eQ9EJT92StkzKN+74hAz6T1hGdXXtyJwTcS3if5W020Fxfefz4pEZjDZnnm6Ro3vj2PTL/cBSt5r3/iagV0GNDfzg+mvHQKkjrSHAh1KgBhw1UQt6msK1ogEBgMsSA5YmSHMFmZ2Ofs3A+s4r1P22AA6NFj3iwoA9/sSSUlSgh5jMtf7TIaCGLH7EQgyw4LnJY6VfRDOGWICPJpxZ6LnxXCcCaYaCgAAIABJREFUmRcOUMGzkAL/AhBRKqhvQGJj7u6MUo3SdcadZIIw+5WyWf2uECB+Go/z/p0uGs2mkCAuVwBeX1SaiucEU/8EnM3vrj0TZZsAMYEhIoMjJrfMAGGAR0v2i/AagmJP9kWzEyUC3YCwbGQBeJxMKtYBz+X8Z5N8jU4bHoeg4rMQUJFrldCw/FtsMIfPo0CYgkyGADGZKUp6sa3kOi/La8A3uTcjqJ0OzN9Ne5qsFcmXdryOusyK2Js7rTlLyY29/vx069lepsDAfDUIRA/OeYevGQTVn+Z7n3KxctKjjdGvY2BvRddrZDP7PfvFPujJLAQzVhX4k7m72zAZ0k6WgZn/RMxtb2zvfZdEtO/vfez5yjCIQN/jrGvacppBvmdWrUSV82knS2p/v2TtWUxiyR5RdWgNOT7sQiDYa+YhEpbiZ2hlTWo97GUUqReIE8HPfT3P88Sr5P6WXJP0Z8NcSLH2Atgs4Nxk9DMbzJHelXmTz8RMapOtKVlWnLd6XTOXqBn8wcXA/GWSMURSV9ddBWj35jJrLZCsCJlUDnp3mLYW9lPeVwk96b9qgK39wfJHUckq088P7n1tcF774ODeQQldCWbuUf7IeIBoBoDewzyLmb8UnN9fx/aJZpsE5YmQmekKPA/K3/HzIg9oEQf2HMd7qcwTf+f0KESTqCCY95RwkH4jnkt9OefJmGEbqwyUynA52VnMzOO+TZrCXnulf7PNueaYtaReq+31tf09qRrEm32dk7p4MMNG1h6T5aegO8sreCn3n1oWx0ND7r1XPgY3MzuS5z/jAyWkkWRuOt4W3Z5khxkSdH/utYNltC0ZUMn+JeuP075C7jmfs8F51plIzDmEixIcWj4560v2o8lU5Hg02ZEmg1MyI7l+uw3pa2dKfIIAceqHgRKsRyMX6NS9cw81i+fAYF2wfJIx6nip6Hew8hiELn2m1wUzxkRdwukDSpIyW4vtwnIxwE4zRMSbLBYV+wDtV5qh4XIy9ySrxpHJJMYue3Mna1SyN539uowXx+ie30+SRfq/jLE2ioWiKDXx+kg4ImWlxUP6V//1Uy46fz+XfaYEyP/9r35mL+uD0aPsYMoWUUKHFSngS5XASdBEvYY90qibmwRS/dIhqSM5OjImoDx1/Bkhz0jW9bVNFHYJhhpdVnYAMYJzTJ1Ui1EnQ2Uj+QE39cLjcemE1SI3sj3xpvAHgyiWS0hlMnDz+5nqQ8mkblk6NiP06THBRaVc2hY/BgLPW5t5zMxk8Ru/8S8xOT6G27dv4fqNH6PVcGNs5Djm57bl82cuHEW1uYCxiTiKjduIxUNIpaM4evw05h9uoLF2Aq+//gbm5uZQLFQE5GSWQrfjFgkplyeAeq0lA2NsYhLhYACpWFSyRhYXFpFOJpGKJbC1uYmZmRkk0gkMjWTxxls/knRvIw0Vkk0t28Rmy81mmWymk5bd30/J4udYtwTBSXZwIJHxK5VIWHkQj0dFQoqm9jT04r+eu47NLQJWoxgbz0rUPwmhL7/8M1haXMUffpuyIF2sb1DqCXjm8nl4/XX4Ay5jLJ0OSHQxTdNLxZoQP65+GM26B9VKS4yrN9Y2sLK0gXIRiMf8aFTd+NrXv4iZ2Wls5x5iemYU2eE4stmUZJUQjNoqLCCWCGFpcRPlUhPdtgc7O00xNt9cL6LZYJSZW4yHlfUPBvl5nxjgbm8vo9Go4OSJKVy58hw+vnENrVoPAaa6dyCSKf/81/8FGsO/j0qpg2R8DLHASayv7mJjpYPVxaJkg2yu7pgDCQFWSqhRNkwMHiPI5/MiFca+yzKw3mVi5QLq5iGDOsD0weggO5xAr1/FxYvncPzUBL77/R/i2PEhacuNDerfc3GJoVgsIxJKo4cN9NEQEo/fxYyVcDCOfK6Idp2SN0UBJSuFlmRwEKj/6C79ebzY2FhDLrctoGcw5JFoZ/bL2SPDiCdimD06JQBqoZDH3/zNX6NSBV5++TSuvHgGlUoJc/PzYuw+PT2JcgFo1LiAB5DfbSKd9eLUpR48/iIq1RwCvgwa5RTu3SzD3RvC0HAKO/mHWFmbF5IlETkKn6cCn7ssWVYvvHAJV164hMWlR/iLv/hbMTrPZvzij7O21EWt2kKnFUSpti7m8H1/RQBWZuIcOXEGyUQW9++so15xYWc7j1NHT+LVr7ws7fv6D/4KyVQULl8N5y9NYWJyBBvb99FqdpDNjuDk9Bfx8P4yksGj+PyVn8W5s88gFBzdi9ap1gtYXFwQ+T3K/InGcTSJSrWM/+W3fws//vF7ePGlS3jpK6dEUofALaXpJqeGJYq+59qVuaLbL4mkFf2AGNVPH5CAO4yJsZMSjd7vRhALj+PkibM4c+oFZNIknihz1JPMEdl0eZgFQq0qR6rKHzTu3dyYSRYYfYYCKJY3kCtsC+H1t+/8NZ599gXEkiMYGT2NZGoIrY4bu5U2rt0s4O5cA/5gFE36ivgCiMbd2CpzHDHLgxvMMjrtOjqtPLZXb8Pn7eGLV44hFfdiZiqLeLiPt95+Eysby8hvreLurZt4+dmzeOHycxjJZpHbqWF5dQelegAbBS8uXHwOl168JGOjVOyi2eaBgKCJCz23C9VqF48W6K1EkICeJ8z0akn2YM0dQ1uNzoUAcc4B3Q587i4ifm6CevChjnDQhwBl3jyUnvOB3HEg0Ec0ShlC41tSKndQbQAPH5WRL7TQbJhDQseThz/Qw+LyQ8RiNFaNYmwsikphFffu3EIlt42jUzM4d+o0kuE43r/6Nh6sXUM0EsbO9jaGh4YwlBnC+Ng4tte2MZwdQX6niOOzpzA1OYU8JRhjE1hdZRZeCVMzY9jJL+PWnQ+wsbmGiakxybAkGUQzxGQqg+npo0gOd/DHf/IHuHLlikSQMEOJayHX5uXlJYSYBuMCjh6bkflJpCu61EVPiA50brciJGRutyhRJ5wX1zeYsRlCMsF1II2RkSGUqjsIBJntWYbHCxlTzNaplQMI+CLY3e5gZycvcw0zBNPRBi6fcuPchUl85atfgidcQa1ZFGJlZX0XyyvrmFvISd989tnLiCUTQih/fIPzuRczM5My9o8dO4FLly5jfSMvcxqzQPJFErVl7O6uY2aWnl8x5At9vPXmLdy/X8TOJjfXJNFH4KVfTbeLc2fPoNmo4O2330W52kZ2KInjnPM/dw73798Vf5TJiSOyNt38eAGdTgvZbBYvvfSCrI0b66uyZnJvcuFXfvfvZ8f3lN/Sfe3J5RkE8A8DmfUAMqgzvAdpWKCBgOhPSUQcBnIPPtrTEiBi1Pt3kN96yip84mWDoPbjCBBRlXji3VTaxxziNQLOJgsGI9ns+hn8Xfd6bBMbUOTrNgAi4oQiE7ivq223rQ1+8T4KICjgoM+sr/PQysOSDW4MghSDfeewv+376rPYVThIdqhMwxOr2dGbfxKh8sT7GGhCvPaehnjR+hp8VhsgFYD4aQgQKwJ9sG7ssmifOKx8++CvIcQ0SnCwjg+CVAe10g+bP3QOUDDKJpK0jfRzRipzP49V3ncyRfaBeppum6wQ/ZE5RpQA9rNHBLTt0NvCgEYKZnHva8aS+WfOkcZ0ncEjsicS8MoB1GlOSuDe74U3SKLBfKuWWc9TNpDPz6uUE8euMXEPCajAf0LAMHu8YaJrGWSnQBr1a7TOZKwy+tgJ9GN9GECIviFm7JHY4T8B75hZaY1bnjNEOkfmYJVi6YHZMmY8aTS2IUAMQGQIkD7BEMeLRSNrxQPE0dfRumY5WE4CdMwe0boZjNht9TqSdSMSSe22I4e9HynM5+J7rB+dj2wQzq5z7UufyAqRqHgTYWv/036i36F+DFpXxAJIyNnzrD1G7HI8jrg8QGwICHzQUPtx43JwfA7OB6aMph1/ej8+meMPm7PNvG0iw/dJDgYymGyhvX7qFEb+7tAY3WR37M+7pl/oWsPfVclD60Ke3SFU9NmkL7F41sMqXztYh2acGpmrwWCR/XmKJOS+tNlhdaj9wGSu7I/vQ38XVNsQkvzRPsPf7ah5fr9GS/P+Mqac+uD//Fsit7ttdOhPaz2kdB9pHkNims+ZzAQT3KHzj/FhYR32JPudkDG9H/f7ymH7AN5Zx6c91xzW9xQkPmzet/uuZkjY+7jBNd/MV80DoLs9XynRpv/bfULvpXODAYlNRt3gXKP1zPpXeSDuy/VH729nHvB3yg37feZ8wx+VZNL64jVsdztjQ/dD+tz8bgXnOUfyLKX7JCVO7PpXaSN7bdbPHxgTJNN18bH6KO+t86CSB3xWlsNe0+3y2XOVTWTaeyx7LGuGnd3H9f7af3S/oH4cdgaIro32vsL+nE2A6Hyha84gAWE/B8vD7+Pn90gFhyCxn1HmLSGITFCCZqroXKUkv64P9h5b1xq7faRuOsY3yS7vYP9iGbju87O6/9Dv0HlU64QjluS99jt+x6CElc41bF/NJNV9hs5dot7DTNaWIZr0GY2PWWRvb6H9Rucle+wP1hH/JmZPAoTPot4kfG36v/ztw6bUz+y1z5QA+cN/88vSEVm5lE3i7+LxsbqDcr0ogLQ9yNh4BFzY0ATnx8bGpeKYxcF/NEPnNY16UzInCLa3m21ZANix+B3UbmXnyRfyssHSRZERHRwY0tAeD1rNhmyGU8mkxCbQ/0K1GbnZo/xRpVGXe2RHhtHpE+h3S4QnU4aHR4Zx7MgU0umU/L26siSR561WDYlYHLMzM0inRrGweB+RmBvZ4QiGh4ZRrbQxM3kOrn4Atz6eE5Pua9ffx8LyMi5dOoKZkXMS+f/RR1exubGL8YlJbG7tYDdHAslEXHiFTfVLJD0HcaNCbfQpqTtmQywvLIiePtnwWCKOn//Fn8ftu3ewvrEBNzMIaF7WbAkbTSNBylYR9GTdcpDyvqynaJRGgJTT6Up0K+uS9T4yOiQSKPy+e/fuSbQ/9wFsW4Lh3DDRMHtjZxHRaABjE1mMTyaF2OLG5Py55/Hj9z+UCHVOBEtLqzh5ckYANpfLK0bPzWYNX/jSsxgfH8YHH74r7VMqVlEsdjA8RBImJJ+nufP6xgK2N7mJ6CLoj+PXfu0fi579qTNT2N5ex/buhkREX778LN55+z002ruAu4NgIIVKuYP11Rw2VhrY3sohnZqQDJB6reF4ohjAITy8jJXVsshpJdNkcoGh0ST+5X/1Kra21tHrelAsVpCIjeDOrYf4yle+itXid5BMxuTalZUFrCzTAQHwuT1Cloymnkej6sXbP/wY1z7clJRxT89MTK1mS9pBJbDoxSJApBgvd6XOh4YzAs5ub67j8vPn8fyVS9jeXcToRAYff3wNF585g4+uXke5UhOZmXPnLuD/+dZ3sb1bRyQCzExlcGTmDO7eXkK/FUcykULAG8HCwiMh/fr9qsgSkfTpeEMy0dUrVfHPEWDP45XI7mKxiZNnh0VWqdOrY3R8FItLiyhvhxEIueH1t/Bzv3hBsiZiyS5aHY61GlaWN6UNXf2gyISVKw3k8i1EElU020UcOR4XQunqR/OIR2NCBjKDpVrqY3NzF41qGBOZI+hUPeJPQFmBmZlpnDk3he2dDcwvXRU/mEw2If4rU1MzePWVn8O77/4AQ8NpbG7VUKkyQiGI02cv4u69O2LAfu7CCSnfj15/DePjWUxPTSDhD2BrexeFYg3RyJDI+WQyM7h7576QB0OpJJ579jJmJumj4McXX/g8Ki3ON12RZPuzv/g2vve978nc9tWv/hyymSGsri6i3amh061hfesBlpZX8NyLz+DMmWek/22s74q83O7uFs6cnxDpqFo9h0IhJ32EGUxuTwOBYA+xaFoyzor5JkL+DNLpERybvYSRoSnUal1sbhRw8uQpxKIpLK+UcPLkWaBfxfLKopSXZtEzU0fgc0dRbzaxuLSAmx//WGS/3nzzdTxavoMrVz6H6dkTeObiFxAKRdHtpQBXFPMLW7j1kERlBy5vFF2XD4VSBbGpSTTrFcTjEbhRxQ9f/x621x8iHWkgSa+KVAO9Vg7nz8wi5Gvgh2+9hbVcAZsrSwgFAhhLpxALRXH25Bm8+PxXMT5+BKPDp9Foc0wF4ZFMDrO99xklDBEHaHdISvSxnauKvB0PC81OX/yJ6vUmtpoZdEByfV8WwuVqw0MdsF4D/U4JY6NZnD89hEjYg9xuCWMBao0z0pLRTYww4QGEBxkSkS1E4hHxS9nYqqJc7eL+w3vYrHxfsgYoEZdM+0QKcHn5IYaSAVQqRRR21nB8dgYBnxfj2WFEMsOo+SISVfHue+9ha3Nbsgvi8RSG0hPiSzMyNIlHdxaxtrqOTGIIJ06N48Or7wC9Jl75ypdw/wGz25aQzqSQL+XFJ4bzUiw9Khlgm1t5BP1B8ZGhZ83GxsaePAfXVwFVvAb04TMyuoSZggT+Kcm3Qg+rzSLisSQqhbYcYimZuDg3L2DQ7OwMZqbp5ZSHO1iQrK5arYLd3W0h9mhA2az50Wr1sLGWlzWBWaEkTUPePnaW7sMbbOC/++//a4SiTWxuryEaD2NjOyekCwktynVxo3by9ElMTVPXvYd4OoBCMY/5+QcyTxw9egytlkvWTs4N/81/+y/w4Uc/Qa/XxFC2g5WVZdRrScSjJ7GyXMGffPs6yiWuewkEHYPdSBSIhL1YXp6DL5jGCy9cxqVnz6BW38Kf/OmfIp+vIR6LivyV3xtHOp1Fo94Wzyt6NCnIRO+yZ//zf/vJTaADOjz17lDS558GKn/yHdvfO6Q8h3zMBijtt+3DroAUFlhwGFAgx/e/AwHy5CfYBx2fdO0BaeonXfxTfP+wAypvP/g6CduDeoWHF0IPlfZB1j4U23Vsf4f+Pviatoce6rStbeBGPECwb9Jot7se9gcBByW57AhtBSzkAOuYt9oAxyA4YkdxPq4/2QdTffbHNd9BUufxjTxogq7lOqyeB8t1WJ0/rQcI6+Kwzw+OM0o3POlH22WwzIN1pNfZ32E/0yBIYoNnei8bMDsQaTlgdjt4HT9vgy02QKFjhJmbGuXJ1+T++k8AHQPq1KpVIaxVmkMyFATsN4SrAleRYHQPRCBBLWCZANO8t4kSN+CUlo19X3XOFXjULA0XAmGulU60rWVoqkCblod7PmaUcP/MM5aCQTpnCqDk8aNYcwgNr4k+leBsx+NKxwrJjqDfBKApWMboWPFKcMpuriUA6shDOaSE8QQwUl2i8SlR6SSFdE7aJ0CMXwfQpf9HS0zs4HZM23XcMXpWpK4EkDVkE8EWvi9RqlZk9CDAylww7nN4LduB5wkbvCNWwDrTttM5Scex9hftk3rOtwFoBT5Zv0qAaDS39n2NkB2U/wiEjGa6vm7PdQokaX8fHI+Dc5lklgwA+48bw4eNxU+uGQYI/2n9uECA1xA0NrBn1nX2M2abExBWgoq50ub7FRxW8Fjqq0dlDbOHFJUNkb5SItEAtOZ+Rq6J37m3N3Dqae81Av5+ZiYOPK1q6zovK9Bs2t+Maa1LBU9lXPT5vZZ/xsBtdc6z17TBej4wT3PtdrulD/P7dMzzMwpy8neN9udel3OAXs/y8j3iXRJMJEaIRqpO13tjSm4qgAoMZn21snX29pHqsSN6J3J9IOB4qAz4ZQzOt9r22tfsuVNBZZaHZbcbQ8fAYfd70rjgZ+kluDffW5mhjxvv9pqmZVRQVwkQ+3UbCGbZ+Y/tpwE7OlZ1TOu8ys95vQE5f+mcYq9hMjc6PhWDBIrOO/bnTP2YeVIDstXrQ9dBXqNB2oNEmtaR9kt7L2iv2QrA72VOWH3zsH2jruN8Bq6Jui4Pkr/2XKd1aD+39h+tR6138QSyPJvsMaJzueKOg+2m7cpyC5Dv9+9ln+l7Wl67DnkfJWkG20zLZ/yvzLyjbW7vW20SSeciu5/aeyHeQ7yQHMlHrXt7XtNn5X217wgRo9nX3LM45ZFxFqLnZF/WRSWwOHfwubTM+pyahaRroL6vfYR7g3aLOLkhQMy8YIIwdH3ldxuJw33iVttXAxRsoo/lJt7OzynZyXJO/Pq/+WktSz+V+3ymBMhf/6+/7iygHRQKhvAQgoJSO6GAaPGzsegPQjap02F6FY18OwhHjBYrOxUrmxkO3LxRqolEgsgVlYooFUsIeIMIhUNibqcZJQT+602alTobWCeljIB/l2wY5YMY7cUME6dTNRuUZmFESgfheBSBSAguZn1w0vdVZeJ/9atfxu7OtgAcbQFx13D+/BlMTY7h5q2bEhH/ypdexi//8i+JV0U44kGxsoaPb76FRrMheuKp2DQunr+CY7OXhTjI7W7jT//sW/ijP/ouIkFmAsQkor1ec2FiYgg9uLGxuS2ETSyelHRpLvIkI/h8R2ZnsbWxhbGxUTx68ADhQEDSojc2NzE2PiZyXlwya/UaSpUyWu2OpKfRy4T1xkwCZrHE4nFJz2PH5mISCcdF75bpXapHS+klpuhRLoV1yUndTCBtSb9idgr9RCiPlC9tgkFUyVQIl549Lr4m5XId42MT2FjfQTw2hN3dnABgzF64f/8ewlECaiHJKKnUtnHlyrO4e+9jbGyuo1FvSV8IBJi1wNQ06u53RRqpWgZu37qLo7PnBJR74YUXJCr6rbd/JBkmLF+xUEK77UEixVT3HtqtIOYfleSwNJSexe4OwcG4ZIIQ2CSQRUCdmRLNwFXUG2UB5quNMiqVLl56eRSXLp9GoVgUqSkSV5Tl6nbI3HrgDj4U8oAyX2A0eThsJIm6IZPR0j+CRGQSKwtlvP79G7h/Zx7tSkDYZIZ8UIaLfS4UDAnIxyiQbrcl+viceOKJKMLBEB0O0Hd1ROPe7W3i4qVT8PjcyGSiJsrK78fVaySVWiJNdPfuOmLxIIq5pkh1NWpuXDzzRZGNaTf6uHHjGtbW1+DzsQ6C8Hj7qLb7QgiRmCE4HQwEcOr4Mbz44vMigbW09giNVh3tXh3rm6vY2qrD00kgGvPj7IUjWN2cw8SkT0zM05mIROFQyo7AfT5XRipBousGtndaGBqNgODj6bMTMs45rne2KhgaGoHXGxRjdU62lES7/v4cKtturK3mxBODKaseHxnqAtJDfiSSAWSGEtja2kGz0cbYyDQSCT/KZaYOhuH3xzA6PosLly+gUNzFex+8Bre3KgRJNpVAOplFOBhGOhQXmaWdnTK63QC+9zevodMJiVwcD8njIylMTY7D6yaB2xMQ2OML4+bHV8Ubod4s4Z233xVd0U7bI2OABBYzcei2HUv2EAwFxXOD2U3Xb9wU6THK7BQLecSSLkxOjcPtaQv5kUqmUC410Gjn0GwV4PNSIpDPE0E8MoRSqYLV5SKCgQTaLTfu3l4QY3hmhgwPH8fo6ARW1+9hZXUBJ04ckb4/MjKO47PnxevjW9/6FtrtEl588TncvXcTm7sbGBoaxcjIBM6cfhY72znAlUAonEW+0ECrH0cynUUiPYpWr4v5hTUskjgYGxavnEjYjYX5h1h4+DG21u4gEQ0gFa3jzIkJTIwl8ODOh3gwN4/FrW0EJE0YmBwaRiwcQyaZxpe/8A2Mj80gGZtCKDwOjzeIfs/DYSbEg6Ryco/p5mbJpBJz2qLUlc/HEQKUy5Ts62Ep50K7RzCeUnJOxGS/I34zibgf6TgN6d1IhHug3Q7PJAEenEQk10nkp2yWTIsm0pR65Y0WUG92Uaq08Gd//qdoeG4iHgsL0ewPdIUoLRS3MJwJIxGLIh52I7e9gUgoCE+3h/TYOGqegHzhtevXsZsrIBAI49SpMwj4YkLQ1ioteLoBIdDKhap4By2tzOHR/duYmByDx8tU3iayQxkkUgl4PAFU6w08mF9FNJrAyOgExkfGceP6DdkMUXZPNUO54eFaTF8tzrOFfF5ACjFn9HVkLFLej2RaqVgBukFJbWZm3tlTp8QzihlOlCWMRkNodnfFT2RqegJDQ2kxXL/60U1USpAsMLeLxqVuOQQlEiGMDw+DbiBbOZq5A//o57+EsYlh/OidH2JlbUvShlvtHoaHM7KX2C3sYGw0LdlzsaQPgRDL4kEkSq+xKBYWNkRqcWhoGKksDzLA+uYKPP0dh9hPo9fNYmF+B6/9zQO4XEEEA2kEfX6RYIzGPBgdTonJeyw5jPGJIZy/cAJHjg0LQXjv7l1sbnCMRVEq9FAp14QAKZVLUj4eKFiPzFj5pf/hzz+5ofu7EiDs5D8lNL/3g6eTwLJBUPsBbKBmELR5HIhjAJWfonnrAMj62B2zoCE/lf30/6+baF3aAIocQDnBDETzHfZFgyCDXqPEhd53sI4Hv88+MOuhTw+QegDSA60AVDCHMz2gKWhgH5b5+6CkgwKIeuCXz6m9qwNOH0aC2Idaux4OAE8WWGKDIo9rILvMn9aINgGin/m0vm7X5WFlNXu/T//RQ/pj+4f6CpD8eIoMKt7HgI4HO/3g33qd9MEnZEjZZbPnBLuODruHXe+D19qAjN22Wh9GgGYA+VS5DiESDWDLrBB9FgUg+Z4e+BV8aLTKsofmLRTUYzCAASVM1ibvw/ONeDzRl8o5Pxqwal/aTcCqPaJkn4AQSU0BNUxmhkZgUpaCwXNcCxSQ5fgI+g0hwiipVt9kmahks0b6c8y4BJxmSxnTAaNuYNqXJI4xQCZh40jj9Kn96ZBCPkeuRAA7gtmkH7TOGBCoZt4m20QjzuUZGeHcbEqQktcV2pPUETktxzSc1xkcWKXcDNAiAAxrUTLXSeoYgTm5nsSRx5zNCQazfnV+UVBFgnxE6tVkG9jErNSESpUwU6VNMsvIXJszP6NyVZbEbXxSJErG0Yx3+ruoOviMzInWO8sZiET3oogV0OL/GtCpfVQBycf1ZZlPGenOzaiVKTQ4b9gg2+PW2f3Xf7oEiNvFczzPrAaklbKI7LTxtmGUPvsNPXco/cZnbreZmcPMJr/0FxOl3hWZ7U7bBGaaNaFtQHMhxejxZzIAeY5qMEUOAAAgAElEQVTka0YqyXhWEJMQ5w9rrREPDQYmDchqiqSWvLZvRK8AIPfoxl9k33tExpyTQcEMesUzBrcFRprLEA66bh1sj4NzOYlKBsw2Gw0jS+PzSoYW78+Mc2ZCqZQRP0nQkWVhtDTrgnVDWRlKwBIfiIQC8LqYOdiW+mBZOD5JtLISeD+OCZM95ZexD1AmnePDZPQbqItrthuBoJHMNs9u5gwj2bdvHm/G/H49mvWA5JX5LkrqiWSgSgc6cjo6Bvh98rszN7NOOd5UUo6eLzJ2SeywXSQLzfQ1JfLs/QWvE0zJwal4rUbI6xiy13xdV4gPsl/yXoPgvJJ3CozzfXtN02fROUbAaTcJ0KCZYx2CWcep3l//NnVjPC/4o5H9SriaPRmfw5CIss44Elg2eK/EzCCRq2XQPql9fXB/PjgP8W+N6h983r32s7ymdE5VImVwreffPC9qHevcLHO6lQGspIJmgCihwOewZaV0r2rP7zbZonsKWSuD9N3azywbJKC17NpX+FnNntH9rH6PSEla0n3ah+x78n4cr0oMsOw24Wfvd1pUWej29ghQuwyDBNkgeWOTTfodBIY5/nmG1GwlqjQoWaR9h/OIfT/dy9lnAGkrkVUzASH8m8/E+tQ+q+3K+9skIO+jBIiq4ZgzrWkLJXD4eV6b+ua/etJ29+/1/c+UAPmj3/rm3saGmxyZzL1etBptASuUSWSFE2The70OF9c2wgxR5wIbDkonaFGXO+QHpbMIxNIQPZWOIxqOIuyPYHN7SxqDDZpnpoFL4i9NtIEw/z3xBGGH7lMjlhq0LgJecYyPjYmJOgEc0cv3eRg/JOQHF5pUNoOWKyegzfBoWiJjWUZG4njdflRrFZH+oOwTjbJTTiR6OnZGJGu8wQoezr+F+/fvYHd7B61qEEOZKbhaE8ikRnB05jTGRifw7T/8Fq7ffk0iXOlFQIC3VK4iFAkZ7fpuT7JiKtU6SuXy3qElROmkUFgm1lQijgtnz+FLX/givve97+OHP/qRmLi3u8YQq8UJmsbS0h49kfRiRgFBJA4wapeTlCiXeH+TSkrZk76gjGbTSYAsm83I3/SloHk9JY80o4ftQPkt6sZWajmMjCbg8ddE1qxSKeDK858Tvf5KqYtsdkgW4/fff0+i4U+eyQholkonRW/93PnTEkH/aO6eEChT0yOSacL+YnTpXEikRlApurAwv4Jq2YXl5Q3Mzszixc9dxt1793D16i0xqeeKfPHic2i3Knj06D7WV0mIuNCo0baZYKFXQFF60VTKZVSquzhydBoXLpzFyStl+IMuePwNVOrruHX7Jl54+ah4JNy5u4RSuYmpqSyYWRmP0QTeDW+vgVwhj2jMjclJHlJc6PZraNZdCPgD6NVH4eolEQ1N4f6tAr7/3bew9dAA2bndnBBJ3BSxr7M/cCNKuSYe7niQ8geof0ydyD5y+R3EEwFEol6MTabEUJ66+N1+C9MzE6i3q7IZ5b602aD5eBYrSzk8uLeMu7dXMDl6Bo1aE4Vdo2vMa9utMkJhH6KxEPpen5CNHF+xUEQ2JwGPG8eOHRFvBF/YheHRYfTcHaysLYofSDZxDr1+S+TPMsM+LC8votEuYXIqLsbe7U4F7Q4zXeq4ePEi5ueXsbFZQ7/rE+meWo3zgA+xeBiZTAyLi+sSUQ8P/QVauPRiDNXtEHJLEWyudhEOxbG0UBCZPILgsaRbiDevrytE1NLSihAk0TA1KF1IRi5J9kI2O4OeP4dOv4SJYx0ks02Uyjvw9MOgp3s2OY3CSkki6adnTiGTnsadOw8w95ApgBCJn0vPTOPZy+fRbm8LecPMn2vXPxbT+kQiKosYM5hCwTSaNfYFc/BttHIYGokiNdSVRcm0p18yFdZWiiIlxPmA2TPjE2PY2lqTSHxuSEuFJiIJgu8lhMMkk3syFxHwnZqaxOL8htxrcyOPOzfXcPLkCVx65grabT/CoSjiQ33cvPUB3J4OdvM5AXKHs7MYHZ7FBx98hHiC5laGQFhfLwrZQxmmofQQ1tc3MTtzApNTR1AoVFCt9+ALBOEJhhGMRGWuKlRMZBSzxxjpf+f2LbSaVfQ6BLyjuHBmEotzt1Et7yCdCOLew0foeAM4c/qUkDwnjh6Hj2Rks4NkOItUIoN0dART4yeQSmbgQRB9F/2DTIq+SD+4vPAF6NFAQiPIY76zuTcYIzNG6tywS3SlyRaRMwp1Qenz4QcCPL/0AB+pZ5eRAGAmj8hnGAles9njgcMBpOptjs0WStWKjHlmE0VSJouMhDLbhn0unYljd2cZx48dQW5rEZXiDlaX5pHbWcfRkyeQbzSQKxXlS2rtDiKxGFzMtEoOCUlVKdYR8celXpaX1iSa2uXxYHd7E8lkHKdOHkchl5NNTDqbQWZoGJFYHH/+l98Xb6tjJ04A7T6W6f/U68l6yPWV6xn7H9tqZWVN1s1alQEE5iDoj/OwwuOhFz53WA5b+Z2q1Fuz0cT01KQcjguFXXTbDTkAEjhJZxIYHs7KeCRxefv2PTRqzDwMSRZRs1VDsZhHMNSH3xNHwDuCWIJyjxXUW7sijTU7y4wSo2PLRuTY5Lo1MzuGan0L7XYZZ88fEQk++si0OySlvIArLO1Nw9uJySFEYiHkSzuobK0KAbK61kK97sPk5CyKeUqk9bC1VcL2xpas8dkM12CSGlU0ui0hjV/6wmW88uqLWFtblezHuUdrQkoFfMPY2txBq8kNpkeIJK/HbDI59v/Jb/7HT278PkMCxPvmf3iqjahu8u3N/pOA1cM+c9jG/HEFeBIYa4NHekD7tIexpVqe6qH/E11kH0APgCoSgv3kL7UjWW1gWQ/QSoRoZPiT7sjr9aBkEyB6yDOveeB2GQmIwcP/YYdyPQjbcjQ2ICEgiWism7lz8ECpbX9Yu9qvPe73Jz3zE98fAIYG+/Knlc/ul+b3vhDCT2Lf7LZUAONA/7C8FvYV+h//JIOgiF45OK70PKZj83HX2d80WD4t+2C9HDZfPG7eUBDZ7t/SL5l95ACpe3XkaKHb4BnBNvXM2AOArAwQLX+9VeQtpR8rsB4K0PODACLBEscfw+X4dfQJ0JqITTWSVaksw0WZDBUdd1JGCbXYB8xkn9Ax0fMM+pMzrqOpzbWX+tkSoUk9dCfTygbVueUQMM0xO1ew2IAmhvTgvoTyjab+HG1+F/3OeL5j9oMB3AieEpwW6RXubUSPnbIwqsSg+xlDtLOcvFbkNdoBeBCS8hMIt+cCCQJxTNONDYgBPDkPCSjlMXuIA2CaBHSZCFx7DlIAktfzrG8Dkxqtqn1BAS/5n4bwPK87HiJado2CVUBP5zwF7nQMHCgfgXvXvn+MDawRs1ByUec63SPZRIm0oUP4yBzqNW2g8+hePx2QiBwc1fbcsP/eT5kAcfudjIH9DFP2D+OpwAAho//OPRyl31i3PPOwXxj5MDHVEHKR+3YGtKjUD+uZZ1hDmhB3MRgQ90SsS8nWUgKEG/EBOSYB4/r73lH788++x456RyiQaHT0jR8E37PlcGQudu1ngBw292o7DQYSHNYWDMqpNUyUNq8XeTwSqtwXN0kcmWfiublRr0vf0YwPXsvgT9YBCRD294CPMsZGVolnY5aF45PEHn/2JZd4nvCKkoQEhIqvAn2KON5N5oL0VS/H2YD8kZBGWn/aJw96v9iBCfo7v98QS/trt/ztEBy6lvN/jRbXdtAodTujy9TnPq6k65CCrkpS8zrFCgcJR3vt4r26zD4a8ADRsa59i+VTNRh7DuH79nOTFOR5R+cQO7tH5za+ZgPEvJavcd/Pfzrfm+sJ/ptsNO0HfDYFkXVdUJDaXlfsNUX3U/Y8ODivaD1pnxlcj+39l7abji17P2nfR+9hkzA2ETRIgPB6m9DRz2lgjM79OlcrGK/Auj2f2vPl48goPYvrs+lY0dd1fyFjktlajsyiTWrzPTujQsazI4HG+yo5YBMr0gclIc6sc4PkxyChYO+V7Pq118e27H9Mf9S+JgHUzv6Br/OzGjig6/FgX9+by9pGfUbnX+492D/1eVlmlefik2hmpN2PNZOS/2sGiZl39uVBv9s0qk3/UH4+UwLk9/71z0sDspJ0wtFBwtfsiA7+TlDE644KuEtQlMCKmD0zAgQEPX1iyMqFgYCaGHJ1esimMmLGXSpUMDoxImRBLp+ThUmi8hlnzTRekeJ0w+dyIRGNIR6JCtBLo2mmlhPeIbBOwoBR2JF0SLIiGE1a9+zIppDvswzcaJ46fhJf//rXUatVRb6IEk4jI6PY3tzCW2++icxIHF/+0lfRqgO3rj/E889fwdb6Gq5+9C7efONvsbWVlwUvHU/B7eJzB1Gp5ySKgrMlfSAoKVWucHGlFFFIImemZ2ZkcV1aXEQknkA6OyyDmQss62pkaBgj2SEUCmU8nHuEdDaLucUlszmpNcT/hARPu80IVUjWitsxGqOkFyXGKtUqmg2mdbEoHpw+cUqiFlSebGVuDWcvn8LnP/+SkBdGRqsldaHAWrPlRqW8g1d/9vMYHvPj6tWrois/MjyJZDKNN17/MU6eOIn/7Jv/BH/0x9/G22+/JT4LmWxaAKZUOoLLl58REiQU5ma5K3Iv1IR/5pkLCEcCqDXKKNVzcPdTaLX6uP7RIwF819Y25IBQyDdw+dnTYmrN52I3uHPrDnK7eUQjWQxnx7G6ZLxATp06JR4hlCaizr8n0JSDD0mAVDYgGvBf/toVvPTyWVz/+EPEh7uSsbKTz6HRduHq1WsolghkxxEKxZCNbEvWz+hoBpMTKcnAqVTySCcz0qeYeeHqE5BPY3FuC+/86DYKc8clqmNlZVUyQCiBxT5n/D+4iWyJJwr7PglAV9+DfhtotilX1cf4FL0ZKDfnxgufP4tQxItgxINcYQX37s/j9OkpRMOn0Gx4sLa2jQ9+fAuVSh3jw7N4cP8RiF2SnEqlGAltwDsCuMySplxcuVhCr9WVDIRug9koDSlfNB3A8RNH0ezVsVuk70hTDMlJ5jCSrlxmVJAXx46dEjD50aOHIiEQiTLbpoJzF08gkYqg1NrA9PhF7GwX8YMfvI5E2o/jJ8Yx93AFV39cxcRkQoiyZDqGUxf6OH1qCI3aBgrbcaQTE1hd8GD+0Q4WF9YkCp39iVEwJ06cxJ079+D1BJCMunD71kMkM0lkhiNodVrYKW3jmUvPyGaR6cgsczAQxuLCsmRrvHLpVQHVKXPX6NQxN/8Iy6tLQq5MTQ3h1/7ZL0iE/9yDm0gmIkKsstq2d7YkbZmGzC74sbvVxvpKA61mH7FoXOrg3IVZhOMVkUqqVDcR8KVw+dLzWFygR4wsq7hz94ZsljkPxGMZbG5uiXdKeigjnkXl6o60+eyREcSTjDIy6enMEllZ2ZTvnZqcxpHZU+KLI8TMSAcLS7clI6pSY5+ivKAPJ45dwvwcfW4I4BckA+jMsa+I7N3IUAb1chkP7t9HvVJEq81sATeq9YrMm0OjI/AE/Lh56xaSvilkh8bwcG4BDx6tiKZqow0cPXoUr776Kh7NPcAPf/gDZNMJzM5OSHZbB164fWbTmc5kJPspFo1hNDOKeCSG4XgWQ9GUZCD5+h7xMqm36jJXkiBl2vKJE6dEzo2Zc8zaMXXopJBzcXczc44ZgPR4ot8FDyx+iZJAh1EcHFNt2qbLekGN/rabEVtecSx2w5imUlOcc16lVkWxsoud3W00KaHl7uPY8SP46OYfi+8Ooz/pdbGwuCjE1Nb6vJAh2xsPcPb0EfS6dbSbBXjccbQaKTwQEL8NV9CLaCKBWrOB9NCQeDPR06JSqiOTymBxYQVTxyfQcbeR28nBxw2dx4Od9R0kkklJe6X5xrnzF/Af/+q7knE0Oj6B+k4IhVxFDGA1clOkFb0+1Gt1kSSs1erw+wJCdPD1TqAqPlwifdZi9lYVW+v0tTIZDsl4WMabSB6OZXGD5N8Ss9IS4ue0uPhQ5pXcbkGkpujLwX++ANOVXWh3CyKbNj49g2p9F+vreYwMu8WXK5GIS52nUsx+9EgG16NH9zA+mcL2WhOZ5CSOHB/H+sYqFpfm4HIHhEBtd7y4dOl58dBaXHkomWr0l9qd30G1XIOPGVOhMPyBIMrVhmTHbW3lkIylZewUdkuIhMMiNzYyHUUuV8LwaAJffuWcyG0x+pAk/uLCOoYzJ7C8tIpCvopYLIFarSHrC8EpZqX+6m8eQjh8hgRI4N3/96n2qHuHCjG4NB8xZpcHPy6vmTedyL5PXitRuWSk9u+yfxPrfmqkbQ63jy/mYWDxYVeL5r0TLW0D54Pgth4i7f/1fva1h4HAT6rMxwHb8jkPI24/nQGRw4sAhvvG01rlcm/R7DdEyv5BcK9BPlE8iXQVQ1s1kN03IDXPaqJCeU9Gk2qdyKFbTDf3o4X1e7Vb7PkBWF4le59j73EIkEHw/DDQ/LC2sNvwcYC8fk4PmIPgu10h9v0OM0H/tH7yae3OzxkPEJUWenwb89rB57K/V96XqEWLArGM6AdHo7arPcDssSRZBdzl7BlgWckW1hjWce3AZOYMdaCv7hsM70cRO6bFg/OF/VnHfFf7mWlHM95F/kUiFU00/4ExqFHGjg8C68XvyEfYQB3TMweBhhYo++tIOzlZBczSEFNagqbWawJCmRwQ+XrJCqExNv8Wc9o+eoycd8ptsjIcjw0ni8JkjPKzJMG4r+bzGIkJ7hsESPATfAYIeBio1PYTMVkVxszd7DkU6DCG3wSQDehJ8NOQIQ4pQ+LEZ4AMIThIjgjhaKKwKVfLexGQYznsqGzphw4BogBJl4nKXeqJM8vSmNkaU3UTzS1WCI7UlhNvbtW/PNR+r5H5ysxjCr4pcaFgEcuggIwNPNnExd7Ylz5Asor92QBQrDeCr2oYawgQzUpgdoqREjIAqLnesNA0/e2j0aEEKM/FEj6/N6dSl13Mih3jYRMMY4zh5R/Basn8MeSdAbADCEdj8rsCrjbIqK/bgKYN+Jl1cHAhNH8fBsofdr+Da5v8tTeueE42ElXMCjIv90g6CEBtfBokoMPnkiAX9qN8IYdSsQivzxBwElDqdUugXl6yigPy/PxcLBoVFQKeJ/jczIQilqBycALodk3WA9+XKH2XW/5mZsV+3qCJ2jZzgpn8pO6Z/cS6F3LBjC1mmHA8sy9w/y1tKeU0nzfgKzOK25IpxNcVoOU5j3tnBRfZNyRDxQFHZcl2CD0hQOp1OdtrhouMA5IADNAUAqQvWBZNgiUDi2Vst6Tc4ZAhFRmQyr1mv89nrhqSkvON4/livMRNZgMxITN/+AVz8vupLOGVACPiBcS8/H4DcJKs5Fljf1yoQbMZJzruOI+wQjmWpd2dCPk9A3PN3BIzamdftrdO7HvFKqbH+uNejyQUM2FM9DgNvtsSQCt/d7vyOytXfHfEkNrUj02C8JnF28DJGDNjinNnQD4nWRdiMM3/TB/SqH2NlOezmjo1hCv7og1sK0FqA87iA9sx3rcaMa8EKu+jmRzsywx00zWc9U6wmv9Utsn0JTMfKwGi+zR7vCqwrvMEn2gv08/xNDLzrCH5+J37pJAhqHS/oW2uhMCB9XHPdJzqLaa+dd605zPtc3aWgbn/QU84Xb+VHONz8Jk18N0mPbTfcRwpUa7XmgwakkLGr0U/Z0gSKsA48+xepp8hJTSgwawP/GfO5vuyTWaukPndyQ5jADxVN9iPdK4WKUnLqJxta8aaWX8ZRMD+bLypzIptzOYZhGH5KJlIAJmD2OeVTNU93l772uvi3vHJfI5lksxJ7sOdeVHXfz6HEmT2Hte0sWaqajapkdJkefh5JTfYD6W+HBKOSkhCrIhpvcm4YSIC5yglQmwvrUg0ilAwKDgCr+d7v3PP7HX+ofx8pgTI7/9Pv2Q6iMezl8bDhbAtZISmRJpNuDEvor5pSgBDdnxmU9y5c1sWYEr/9DodZIYyEvHLCH1Jt2x10G1RMy3gRBi40ag2cfLcKayurwpoSJSnyowBYdXb8FIuhUY5jiEdo1hnpqZx8sQJPKCEVDSC1bU1FGsV6RCRaAQzZ4ewm9+RZ2GmxN27DxEO+HHmzGmcO3cOX3jpC/L9f/3X38XE+AReeP4Kxqbi8Hti6LWC+D/+928JkPK1r7yC48dHUCxs4Xf+7f+G9dUtdBo9BP0EdjsIR4PwymLNjUIECW4oCjTErgrIRwKEiwEJIA5kfygqfiXMyCCRQ7SvVqkiHAzi2LGTkgGxm88LUUJTbUnsZgQPQb0OwUuIRj/jj3h/TpbcMEiaeItpgNx8B0Vcn+3B+iEgPjQ0hBMnjwtRtbK8LEQRyY9cbkfqh1JnXl8clRr9Nhr4x7/6Fdy+c1OyTgK+qETl9vtBVMpVXLjwDIIBv9ybgBc3SJQYe+WVz0sE8LVrH+LrP/uybMru3L0q2QP37tPTpICf+cYV1Fp5JOPTePutn2DuYUE8QqanZvHii5/D8vIy7ty5i3t35kROplSqI+iPoFqpicRQJjmMZp0AdQ2ZLI3aaXbPdPcW3L6abLIYGZxKh2SzF4wB3/ynr+BLL7+AhY1rmFt8AH/Ig1A0jTd+9LZkMLgQwaXLlzGZySOVigth0WlVMDwyJMDr/KN52TTNTJ5COjmM+3fnsbSwCb9rGB+85sHC/KLUfyya2Nv4ciJkXRvA2WxESXgQGIyF4zh6dEqiH+qtEjy+Dn75l38B7/7kewhFPIgng/jw6gdiWv7yl5+FG9P4y++8jnA4hmazh0XK44SGRXqt23IJAMqDXjY1LKQkQdByo4DpqSnkd3JIRhN46aWXsPhwDu++9w5isQii6RAazTqOnzqCSDKCufk5PJq/i4sXz+Bzn/s87txawK2bd+Bxh3DixDExX47EKeMVQiJJKZwm6u0yosM9nDv1BTGm/9GbP0IiRb3ZCi6cexHXrt5FftuHTreOU6dOIJxcRTrLKPM6Kvks5h6s450friERmcHublUOl8kUI2xcyGaHRXLr/fc+QNDblCwQdxCYnBlBiB4n6AsQOvdoBX5fWMDuRDwp9U/g/xuf+4YQn8VKHq+98V28885bePVnXkIo5EG1VsDxYyPY2tyAG230Oi0xtJ+evohKlRkABbz5xgdoNHrIJI5ifbmOra2CkEP1xg7GJxOYmPEjlY5SqAluRLG9nUMkNAKmVjIrpFLNY3NrUxavfs+H1dUtTE3MYmR8AuNT01J/V6/9RMzok+kQdna3cPToEZFmCwSiQC+GWzfvYnenhImpDG7dvoGv/8Kz4ofjC3ZlXul23YhFx4BuFGurm7h7775kslByaDz9HI4cmRGj6YjfJ5v7D3/8Ft586w2RZGPWN+fjSCImGXOc57OBWdy5+xA7uwXcvrckRMPLr35D/FP+4A++jZGxMRw9OotysYBg2Id8oQSfP4wOD8bcqAgaYhb6kDeI4XQWx6ZmMUpPjEwWRyenEEvFEUuScAxie2sH5XIN8URS5rD79x8ilc6KNwPJJh4YmK4edBfg6tEY3A+Pm5sfP/pdr+g0E9zfWltGv9fFcDYl2QwrSwu4n1+UaKtoKIFkLCOZayFfCOVqxaSjB13i+1GsFXDj5jUkkjFEM9tSJsnkiiQcA74Orn30LhYXHmFiNIp2q4h0OoJsKoREbAInj34Zi+vLuHX7FtruHsr1KryBAE6cOolHj+YQT6Tw8N4jkZSkJ0hsKIKFtTlMjE+hWa8jnUxhJD0iawMzoT746BamZycRpSfT1hZGxsYR95zAxuqORJ3RC4MHvO3tXYkcI9mUSQ/LgYwECGUDScQmJig5RrnIoGSfMEOQZEzQ70OxVMRzl84LAdFsMdOshmqlg5H4KfGvoQTW3Pw91KotAVCYdccDFw8IzAKrVMtIZTwIxSIYmRzD6voCKmVGywGxWAhnzszA7w3gm9/8Jr7znT/DF75wWSTs4K7h44/WsLlWE7N5gjqNVg2FQhWdbh+hYAp9AW89CIS5z+BcXsHpsbMIhyLwh/2YX1zETi6HrZ1tuOjNFAxjZzMnso9+T0gCLOg3deL8OMolkjQbePb5kzL38juadTfm59awvdlGq9FBMsnAg5KQp+2W2RRzX/DPfvv3Prkn/AwJEP97T0eAPA6U/jRA2QZsBj+vB4HBzz/u78d9vw0UPmmzLcEtDn5kA+YKHg1GwA2CT/o8ep0dtfW4Z7XLdBiYdQBUd/S9n/QcT/u+DaR/2mee7jqCuCb69Gl+bNCZ19vRehL8RILGkeOw626wHgfL9ri/7bq1D/oKRigwaUfGfdq9eSh+XL18Wn0dRpIIHGOZoNuHX+2/WqeH9fPHjQm7HIP31PspuGLf/9PuN3gfHRuD7flpfcAeFzpW7O8cHHuDbTc4zjSq0r5OAFBHomXPENgplH6nefZ9Y3T9fJcHfOfavXJZRt76mgChjmwepacMeGBAPi2jAKKytiiT40RZK4HhyFaZD6jsn+U9sAc0atQ9iUFzHQO99uR61JjcpFjsZUSwrunrR1BGMkHcBiziGUci3kl6HOJPotGa3AfxRwEmBbg0glWBQn29x8iVtglmVODQ+BQ4IJAT+bp3H2ZiOISDtpOOSZY9GKLfpIkU5+sKxCogphGuSqro6xoNu/ccDqAZFiUD0z58TwFQle1QwMmW1FICxM7+EACJbc4MECdSm+XT6GR7jtG1TMFTnWvsKGABnHx+BCOGALGjmjWi3H4W3l+v0fftcWUDnlqWwXGtwJiOYXuuscfS3pintLKT7cGzJX86kvVsyDf6g1KivI+OI+HmQr6wK/tHlaFTeR+e+3O1MmLJhNyHHnPEAyS4s2IC9yiVTWJEM0AMuGkyjdi3SHyxDkxAZQ0Bj2cvMl/bUZ/jIJhHcqC+pw7B51fpHP0uEoRuNyWlTVYGcRUFaY0HrbkHX2eZFEznvVSOht+tZsMyTpz3jEye8SkivsS/NfTzZ6kAACAASURBVANESI+mCagM+Iz6icj2OlkxKo3V7THoV0FXkzWkwaUy5r1ep2wdCWil7DO99VjWZDKDZIIKJZSxMX4dlG/m3wIcO1liuiab/mp8bkiaGAN1WbUPkCMsg86tShKZrBvHD8kh+gx5YMB0kn6cqUmAqHwWxyTrg/WrwHSjYTK7tf01G13HnMrj6RhREoP9idge/2Zb8Yfyt5S/5mvqb6CkG+tKPS74ffyd5w8d19rOLJ96AZMAqdVa0lfZh/l9rAteY+osJM9C3Ix925DNDnDsECAqWaTznD1XKJhtExP6mvZzXW/suYO/637GnlO1bDrn2aD54+ZVJQ90XrXnT1GkcOY+A/h/MlvHnlvsvQLLwMAvPrcJkiMJae7HH5P5ZfqVUXKh1No+UaAkyWBGn9afrgtKWOlY0/mR36Ekmo5Be17UrB62oWZV8DvZT9jO2lfpM83+xb7Ca7W8bHcN6jdrqMmStseJPp/Wm/Zhnbu0PDoP23tIu11tolL7h/aLwbnd2d4cyDaUEe1ke+t9dRzbbcbXdE2094P2mqH9Q/3MlOjT9v1J6KwW4R/E/58pAfJ7v/lLB9LcdeLVhVkZVE0vFiauYTquVrR2Yv2b5tYE/znpsNIJJHuEnTOMtm7ANOtEG/xAx+iRZWRKGpk7kgEmwo0/JD+eeeY8Ll1+Blevf4hr169iYmIUYTGzdguA0urUBIAhGM2IV/pViGFSMIRTJ8/g2cvPI5XK4FT6gshisVO9/977+Ivv/AXefe9t1Os1iWalvA1ZYRpGkzw4euwotvJV1Kt1yVZIxGIIBoKIhiNw9yBmf+1GGx1GHZcrEhEMrw8NGor5PGi3OgjHwmh320ilU2hRxqhDWRizgWM5PH4PZkfGkU2mJNK6Wq9it5hDqZqXsrS69EFxo95oS1RNPEaSooxS1SfGt89feU6M52nSHgmFcOzoMVk0tza3kNuh/ImJpqAhtSfcklRrEi3lehkvvPAs+u4OSpUSJiYncO/+QyGlqC1P341OpwVvoI5iroJivoxkmKbxNcQjcYyOpkWKKRjpYWltDr/0K1/DB9feQDzOOgyLxAk35G5PD8PZjNRntdxDvdLFj9/7GNc/WgD9tuLhBKLJmNFp9wbFOJqZLuFoymxOgmHZLHBy8/g8yGazQvb4RkomdbfchbvXw/TkJCYmPOi7Cogl2xifCuPq1Y+ElFla6uLEyQSOzhzHTm4RY5NReEOrkklSq+2gUfEjkx7Dhz9yY/FBF/m1BO5ed8Hrb8OXWECvExC9f7+XslcE9xjFXoY/5BNSytUnIxtDuxFDPOFDKNJHNOrF5uaG6P+TsU0mkqgUSxgeTiKeCMLtpVdEDUeODeHSiyNotAvSf9z9NG5eW8Hbr9EgmlEpIbh9zDrKIRKOodMMIpueFa8KtiW9NUbHMiLtwGjqRqMqxAvBcYLCp0+fwdLisozDevCu+H1EYz74Q8wUqeLR3LJE6hw/PotIOCmbVY7laq2EeGIIuwUvqrU1MR+vd+YxNZ1GPEHQH2jUOui1wtjdcmPu4TbQjiAz4sKVl47B541iY30bqys5PLy/gZXlMobS4wgF4kjEh9Dr+iTrhz5DaOdRzOeEiBkdGRegnBu2EydOSFm44efiTcCUB7UrV55DZ3dLzOSZ8dPqNEFj42I5L1lmXNLHJsbxne/8FWqNppiKT01N4ejJUdy981AyP3qtkBxSC9s1PHq0IGPm7NmzOH/+NLa21xGOBbG0+AjHZkdwfPYUVpfX0Kn3RYKn32vj7PkpdPsdVBtF1Jot3H/wAPHUMLKU7+v2sL2ygGDAh8mxLNz9DkLBgBAja5s7eLSwjNjwDMrVGj66cQvrqx30e16Eo32MjSWRTAXhdpmILLZNbqsq9V3M9zA2PA30fbjz8TuYnp4UsHp0lBJvfTBbjHJpPCRx48CNLokGmmZz3gukh2WeCIejWF3eAaf1VHIEm+s5IdmOzJ4Ukq/Z5KbYyLyRIKWcV7nC8cYosCZ8fka8MAXfI1FonFv4fZTfy6ZGceLoaXQ6TRw/fhS1egl/+Zd/DkbqMZsn4OcGx490akj659TkLCbiEyKdKNGZHXohBeH2k2QqYXV9Ca/98C/h9rqQSIdRquSFuE3NRoQM6HXIp/uRiCdw7sQz8MCH0aFxLC9solqu45kLz0n0GSO+Lpy+iE6vgzv37yKaiopHzjs/eRtXr78nJGajvoPRkTRcjP3sN3Hm7Dlcvf6xzNPMyqLMAJ+T9UJpKm66KFFoDmPcNHZQqNbhCQRRLBUwNTWG0bFhLCzMydpY2OVBqo9oJIGwLyMSTSTOOOfycB8MRsW8LRyJSgYlwQx6Rh2ZnZLvXltdFMk9N1PoW7E9jVd6srAMYs7WA7a3tuW9TptRbzyIxcWfq9suiRRgNBZGMU/fKReiUc71HomAo58SD9XM0Eqkg0ilYzhyNCuHbBqXl4qUEHBJgMHkxBHcf/AQj+bnTd8KBOR1l7+Juw9voFSqykGFkTpcPxlNR1nIkZFhZDIZmaNOnTqJ3e1tXLv2BtrtmiNvwkCLM7h/bwlLS+vo9ggsBZDJZOFyU4qvgo2NTWTdaSH8V1YX8cVXXkAkFhZfnBu3HmBhaQ21OqMo/QgFs4hGKFW3iUCQEhHMounhV//Hf/cPYkOohQi8//tPVR57U64fGARc7M344DX2tQrYfNr1n1aowbLYgOqnPgyzTpyoKN3Y2+W0CRA9UAzeW/esup8cPLQ87pkGDxL2dXpPkfl5Cgmsp2qwQ0zWH/e5wbo4/Lq/GwEyeA89yCuIJ9C0w0Z9Wj86rGyDr9mHQftsoe2pbamHZfv77HsduK9kWhwuVWMfBG2C4dPGyGEm6Ic92+A4+bQx8qS6sYHPTxuPg33dvq/d3w8ry2F9RevH/qx9wB58365Puw73yROTQaF9R67fi1030enyub2sEM08YRuqxvx+5Hzb7UFvwGtHRH7lvoZgIMGi4LlI51G7Xsy+Ce45GRQiw0X2gPrwJnNFMiAkUtNkYglfIYBIF9VKWarLgMUmg0aGgGX9w711l6ncjIYmRcgoVtHKd8gQucF+doi0SY+AhSFnjFwLo/CNRBPPxL6AkVqhJA/Xe43eFMDGyW7QiFcFyxSY4r5IwUi2R5jnW4/xfNQoXxOhbtrHJk6kqDRx35Mv2zfs1jZnMBk/q4CLfq9mxygYphiBTYDoWLfJES8zei1fEAV4FA+Qvu3IgPE77UwSIUCciF3pe8y5drxZ+DleqyCd3bf13to/7X56YMwwal6AdxPJa4N7NsnB9lGJLTv6WUFAHZ92BLW9TmnZ7GeW7CYn00bLZANwMj9Tmll8FwzpwR8SICZinZHzTRAIXF1bkmBU4wtXNpnye33YGDxzv5qrVwRHYbl5viMpwu/hHpaKCKzqfC4vgWWsD/YzgowCZLuAcCi8Jx/E/uZzpF4U/Ga2A+tK64jKIAzUJBbEaGueQ2ziaz9qmVlSzLgyY0Q09ut1+X6OZ2Pw7chVUYFEgnKZQWKMs225GD/9T/uQfWyde/EOMxqcfs4xzCyvNj1ADJYl5aLvCYBEjFr+fnTpsdEykk3MUOGenhLPzLgvV8oyjxgcy2SjsB01y4VlY+AVA5You8qyxeMpCWIkMdEQP1s/Ar6AGfskXfwhRyrLyLOZ+cpkxZAAYYCYyaygrBazRwzZqVHovC4ejzkeSvQaNJH2pk+bSHXdyNCjlfdWaUE+txJMKm1l+qEhjpUEkUyAVlPOTyQV+I94GYkVXse2EmzGAdVJDrGPSfsFfeK5q0Sakhn63UqA6Jhj/Yi8vuM/xNd13jPf1UZutyjnCp45ePZi/+Z36zjlGKBqCK/R8avyQCYDx0TVK5m2lynmEAAsmxIgurfUrBUb7LeJAB0vvDc/o2C+RumzfLrXFhzGAev1/loG3T/pfMh6tMkCxVOVhNLvsZ9JM1b4HPa8xmsZ5Cr91OvdIzt1nVfSWctvy0TZ+xLdZ+g+0v7f3tvonMc2YF/m4NQsFLs+tb5ZJtaX1pVZb4ysFM+Q7Mccd5Sli8VI4AakfbU+xYPW8nvhOU/7sdaFfpfBs9Wf6uDe0n4Gww2ZPYxNruu6YTJsNSve7Gvs9rLXgoP3PSg3q3Wo5eP/kulNLyPKXVo/uhez/+fnNXBCST/tn63P/RcHPv9Z//GZEiD/4X/+xb2BqIPPZu50gGsH9Xl8CPQpidPaG9T8HDuapo4R+JfNDY232h3Z5DXbJp1YB6YA/Q4ZwsbSzRlfl8mOQisS1OYWZQT+M2mwbgG9U2nKdqTQbNelQzKNMDGc2SNAGs2KECCBoEvMZhltNDExZUDnSh27OwUcO3Ycz0w+j/HxcWTSWfGtuH3nNn73d38Xi4sL2NnZxe4uZWt8YpBGD5Gf+8bPodbu4vvfew3VShWZVFIkSbh4Rfwhs+nu9gXY4URcKVWxubuLXdGMdyEWj8gmYHpmGuVq2aQxelwOCWKIpWA4CF/PjUgwhGSaEiQ+VBpV5ApGrqnTp5l5SAZaPBwUkJMb6P+PvfeKkTRLr8ROeG8zIiPSm/LV1VXVvqene7xZcsjlAuRwuViSD5IeVm8rLFaQAOlt90GQAEJ6kQBJK+1qaYZmZ6aHnBlOc9jTvmfad9nMyqrMrPQ+w/sI4Xz3/yJvxWSZFQj2PqiAQmaG+c39r/nuOd93zsZuFRtrW0hnUhgbGZU23d3Zw/jYGEbzI1haXBIJKP4jaZNOpbG6s4hoLCIm4qsba6J//8STF6WNr1+7hq3dXdRqLQGeT586i48++gAjo3EkYhl0Wl1UDlq4vbAIj8srBrSF4j6mZrNw+5si7fTcS5ewsnZLZJJKpV0J2qq1Q9kQ5IZTODF7Bs06K2LaeO/dOQHJdjcKWLkLNGrMRGbQzEWPhmU9MZeXqppAUBbVeCKOU6dPSXXNYW9J7q2wX8Xhzq5IzYxN+ASwm5yJCwFCHxQGz4VCHaNjE+j1irizdBOBUAcd17ZUSiRZ7dALifyZqzGNhZv7ePu1dVQP0qjWGvAF2mhUmenlRqflRbNVJceFgK+JkakMNjc3UClCjLV3t3timOYLUCrGlCYzC4IVLpwsSwcVJJNRMSDODHuxvr6MdCaIx58cEcmYtY0FhAIpREJDeOtna9jY2BSQfntvFaVSAbWKH9WSB6l4DqXKgdGA9TH49EnfhbsjXg4zMxNwuVtIphKYmR3D0vIdnDp1EsnpfQRCLtQbh/AFGohEQlINs7NzIKW69HEwr1Wwt7+JWHwI1XoICwtzplKI+8sekIiHKUiFZCKDIvvErS3sbNfRqbfhCTZw6mwWkTCrACIioXd40EDhsIztzSo6bRf8PhrFM+MM8jlvt4X3f/ERzpw+IRUulE4iSD8+Pi7P+Omnn8TOzjauX78ifYr3EvfW8eabP8cLLzwjRATH0vrmuiwaDIBmT52U17hYklwbGx2FL9TFwsISfN4QdtarWF3ZgN8Txf5eURZpyk6dO8/vNbBX2IXH1RZfjIA3gUQsjYArgbkbN3Dlk0/x7PMXMHNiGh99+h6aXUMsJljZkIrQA0/8Zmjinc/GEQq48dab7yObT6LZcaPTc+Py818XY/Sfvv4OPv5wG6nUCIIhykyFxTumWt1BwO+TbKN23SdyZ3s7DUyOn8CdhbsoF7dw+swpefaLi3dw4uQJ1KpVbG1vYmQkLwEqSaNO22wuWU0VTeflmXBM3bxxS2SBRvLjuHF9DoVCUcq092n07Q8gIBkiXsRiJpCYnpk2MoiSFWbmZk76BOkZqPN3BurxaALDQzkEAj7xDSJ5Ozd/UwJSzmGUIwoGQojHh2SzkE5n8djsecxM8vh1bG5vmayPaAT7hT387PWf4r0P3gIN9UrVXWxsrmJkNIfcybgzFwcRiyRxcHCIzz/3BZw5eR7RcAw+d1TA/6FkVkgglrtnElkUq2XcuEk/kKhUKa5s3MV777+FtfUVJJN+PP3kReztbgK9Jja3dnB3dVP6Xj4/jtsL82CZaWYobSoZAamQY7By584d8WHZ2i/C42epahiXLj4mMonr66vy2aFkDhsbO+I9Uy27UCrSs8MLr18NSN3Y3d2XOYtm4dzs+gM+bpkFuIlR0ipGs7MOCjst7OzsSjvFIlEhgIKUl+ywj98WUIdEw+bqNhqtumyUPC5ukAxk1eZc1qTZCuU4qEvMpayCdreJ8Yksnnr2PCbG80hnKJnnkQoMjp0PP/wE1aoxoC+VGjgs1OEP9JDLJWRctnqH2C/uo9Nmtl1LkgpIylCiK5lISF9kdg5zHCjrx2rFUnkbU5MRBP1JRMJZ8RxauVsSibZymefYx8TkBEbHs9jd20S1VkFnm4BUR2QeRqdyiEYj2DnYx835uygUq/D44+i03djb4wY/arKFemXZjDNw/s1/eUwFyGcYHQZ/8Z1HOvtxwKwdXA/+/rDP3+/9QTD8QSDx/YDs+96QQ4DwfT2uDbged+5BYEm2Jo4Xg31tD7pf+3oeeD9/h+SHRLUO8PhID/ihH3o0AkQ3VceRGtqWsuF2vPnsZ3FcO9nA+f3aUcFJvm+DgjagoPuO427Tfib6u5FEMv8GiQ373nQD/6CxIPfIzCVLL+649rHP9aDfH/qorA8MXvtx12k/l8HnYV+nnaH6KNdgg8Tarvf0AfU0seSe7PGl3zfAvnka2qe1AsQABQZw9DoZyPfcY88YZ9vX3nMl6QrpjGPKh3AHaP4dkRNUBzBGtiRR+u/r52S15M6qiyYOjRxgX4pM7sIhaVTUjhUkxvuA4jFHd2Q8yVRajAkerVbBkDEi5aT/DcCoTcE4q1avOx3U8U8AAS8DenU6Rp7J5WYiU8Ih80y2tgKeIutEqSxHnokxMAFdJjyZjFgfeg7w7+oZSRCvuw436iLN0Qf+1URW9uOGgGE2vBgsmxHkEEuOH4ZFPoVD1Mc/qizTccqfClwy9lP/CM301Uxlm/A0YFHbmK0LmUwpH0NS2XyXUGKWmTorPVTCSuWxjJEz5xMjKcZ/CqQpqG6PUe3XRyDVkZSg9kfiC215gEcElj0etG8LWeVoqvfB/T4IrfJNxDPUt+WIeDKg7hGgrTKEBpQ2MnXHjUW+1uo2JZnTmJCryTBjNSM5xSQYEhb0FxTJ40pZ5F6576lWy0Ke8Hx+H4HOIALpmCRXEmshqE/wkPsKxuSM33mtfLaMoVQJhPI2QnBQlkwqT0xSK1utXasIgcB7INnB6vpIJOxI1Th+Mx3uyYznTP8eHLk38brxO3JzLi+qZeO3yBskcUESgt9jFbnxA+pKsh69ZAVoFy8N87pk/zvyPCQkOBbLNQLwPXgcU3c+ZyXspPpUXveI56xImTOhlWO6Q+WPgMjiTk1PS9/d2t3CytoK9iV73oDHfC6UAmMbicqlg2kRaGd7MymS/5hMxr+532o0moa46XpExq8vmSfycIbwM/KWhohk24qnSIDeFSED8Mscca/rVCIZl/PLHNA18j/BEP38QoL7EEPha4x7xTORezYhaY35NccXY3u2l0hadY2/i4xLGbOO9CCrRWUuYGUQvfqYbNUVfIv7QuPv0hNVEyYG87uCfYS8fak1fV5sGz5HrfTR7HW+TpzHrs7QqiAhBdr0cTEVISRAuL9REkefMRMmDQFjqo3s/0rS2XGKyhnpmLfnNZtQPSJTzbPh30pc8HcDSBtJWTtr3z6ezqmD8aqur7o2al/lvSgWq32Mn7XXULajkeI2lTZ21YaC4WwDvk/SlO8b43e/U2lBIsvMW/2Yi6oWlsSfPZfacaDOx0dzp1ml7blU51Cdt5VYkf5m+YkpoG+T1kdE/tE8qm1ovLJIZt0ruWXaic+Giizsz0awT2VhRSrTaHDLa9xLH92rWRPkeYh+rJmn9VqlfTRhwkl+uEdK0olSdK7XdtNjyjos5Lf5aeTRTBKGtgXHjUpjqTQgj6eYueDiXFdkXjXXy3mP87E5j1nn9brxxd/TZe8/iZ+fKQFiV4AMZmVpx7IfmlistoxWn13GZRhy+hKkZFCxU3FR6La6ks1fqRHodBY/R+OMk5wGU/xpM6htZrW6SJL40BI9RmXovPAHfRifGJXs40qtJOWaEmgHCEZzAWJGTkvMXqem8/jiF78gwC/LQQkgU+N8fY2Z+D2cHDqLZ595FqdPn5VroTE4fQjIjL7//vv4q7/6MSLhqIBMrGqZmZ1FLJ3EJx9dEcmvsZERGTQ0xO41uyLpQ/NWGveRbKFecY2MebeDQ2pylkqYnJ7Ct37tV/GTV34imdisBOm5eojEoqacNODHs088I9Ieb779loBygXBAMp+TqSRK1SKGM2mRIRsZHsJvf/vbmJ2eQcvtxw9/9CPp1BfOPyYDgDJWE+PjIofywQcf4qc//alMfKWDBkbGMnCHXNje3sSly4/j9p15VCpNfPHLz0kgxGwPj98nZsws4Z6jpFg4CBfqCPqpLReBux3EnYUlYeGZJcwS8bGpNEYmUnB5Opg6lUOrt4Vae0kyxYMhF06fGUc0HJTKBNkUewLID48j5M+Kn0Oz1sV3v7OKxQUunNR2ZGa+H5VaW9qafYILOjU9+S8SpZFuB9vVRQnyQoEogqwQabbg9pZw7rFR5Ef9uPTkNLLZDF75m7exv1/ACy88B5d/U/oLpY1IAPD+hmiCvFfE3M15pGM0nJ7FrbltvPPaNdy5XUajlIbbFRLZCfGJiIewf7CNQKSMk6dmcFjYRDCQwJnTZ/D2m5/C7w2Jie/inXlpV1asnDn5mNxrtWj0FJmBlki7kUqRzfYAvkN84UvPo9nZEimYbDaH2/MFJ7uiCX+oLQTH+koNlYIf89e3EYn7BeButYx3xfnz5zA9M4lQyIdqrQS3t46d3U2Eo108/vgZAQ2rgU/lmewdbGF3v4VUiiA1vTW4QBpdTxptt9o1wNXA+PgU2t0QNtZ3xYPgYK8lhsvhQBxbG2X4vAGgG8Ta6hbu3t2Fq9vB5EwaU7NDUskTjycR9MewvraHbUoP1UxWOrPjmC3HCZz9yt/ziUICxylLiJnlTQ1cBlmsLviVX/mGVBdEokF88snHEryPZz3SPpRpY4Y7AejT585KP15eXkZ+dKRf6s1+xwqRZrfM7TlazR7mr64JMUpT8rvLG9jaKuPMY2M4d/403n//XdRbZSHtIoE6Sgc98ayZGb2IaqmKoWQG1258KNdDv5vtg01khzPIDg8jFHMjkvAhFuRs0EEkyEqxA2xubiOby2L21HlsbO4hnT8j2/kfv/IGfvLKLeTz0wiHgWrtAMl0GCMjcVnNqpUShhIjQpaEg8O4ce0WfJRa8HblniYnJ/Hzn7+DhYUtjI6yVNQnmxHOzZRoMuQETAWYPyGVbCR7uZhrRhUDCZbUs524wWWQy3+hsB+NZkECcfpDPP7449jc2BIPD3o6CJDtonRS1Ak2XAh4AzIP+gNmU8h5k8+rUq3I3MoAn9U9rNpgYP/E5afwuSefxcb6hjxPEjVGqoHyDh7xkDgo7uD1N17D3K2PEY4E8bnPPYex0zG8++67IqeVSedl7mD1x/7uoWjvel0RKTcfSmXQbhqQ4Jtf+1XxnnrtjddRbdWQTCexurEKl7eNlZVlkdpLJSLY3lpHZoieMWUcFFhdWMITTzwh/VGDZ24w2H6sgOT76+vGqPza3CKKlYasUZSF83roHbWHYqGIaDQlcm63b98V4/GJsUnUKg1kcgkhuynVtLZOWTVuDsNConBDq/qi0UgAwRCfZxcHm5wrA7JpLVCK0eVGIkHvKrdIWopMXrFoKhcTCZP9V6rL+NvfPxASUJINmDgbMJvUVrOCi0+fxrPPXUa1vifEDckfbjgZF8RjKXl2d+4s4/bCBsIRzh0h8X566qmLksFz5+4VVOp7EqCZzB0Gd16p2mN2ltFLbonfD+ccxnGnToUwOpJGwJdFNn1KKgVLhSDW17ekrRbuXEUoHMDEbBrROHWWQ9i4uomzZ8+KrGYoHjRkcSCAeqOHVDqL5ZV93LmzDo+HRHhdiNDhfFyIQbbbC//0D/6TCAj1IkLv/ekjXc8gYGv/fdzv93tfg3I96YM+J9uagUzth33+gTfzH0GADIJE9vX2gdmBkz3KtQ3ej90eDjb2SM/jUT70WRIgD7o+toHQAbaNhfWcj2uj4/qC/TnNlOsDZk426XGgve457GscPCeTjTiX2CC+ggD6nPmT+5FBYOG4exey12FUHjR2HtQ/Bq/3YeNucKzZ37e/awMH+hm+Nnh8vf+H9T27zexrsM+jx7eBDX3G9nkE1BH64QjgkLm9PzccESCsiFfQQPeTJpH9qPpDzucaEs8vAwo4hufOtl5AAdXJ435PPW76VSZOdrcABgQ0uuh6SYDY1Q1HhVzG1cdUoXCvyfsmAUKQ1Fyj81OqTrjv6CEUMhmoUunq+H54fQb4EusRtwETCSpzL1cq1oToZ7W+4IHSNiTw3Oh0A2i0mTRHAkb7M993JN4U3BQA1HgBMAaQKmCOAQegomwOY7qAvwGvh3GGYRV4zUdjjnsz46tAhFboIcesXu6bHg0i1WX5uTh+E9rvNWlRCQCtBNG+w2MrUGc/6/7YRKtPHrAdNDOZMaYmXSrAyJ8me109QAwgdzTXw/FVMSDdINhnzwM8hoJo/b43QECzbehHN7j22cfhezpn8Th2hq3eg7aFOY+5NgXt+Hk7A10znHWe0u/quNSsb2k/V0fkQ7Wix/QjVhMZbxTG1MzEZ1KQeFCKl2XRKHEc7ovpuZFposdmE90Qvf6M/JNmwzOuVFkpnpv4Dg3V9Xr0PhgX8nv9DGjKTVGu25KTMlneJnvbBnw5Jk2fNHOGvQZo4h73guViuz9/a1/gsWw5HPW+1EoDXp8SYfxd5XxYTV1rNeR8XoKFzmTfP66TXU3chtUbbO+hVFrahYC+z+OVJFkqBvDf4vIiFu4sOP6vBsMwy4gyHAAAIABJREFUVVcGvPR4zTPXbHwhbDoG4BfMxE3iifhZW/ZWUlSmCnycgWReM5VI8t9llFPoJcL9EWNVrf7gPKKArz4T7n373mHiG2jks9h2/J5KahFXkMp6N+/Z9HzdG0rViDPnsELSzv7Xsa1zi45vrf5RbFCBeq1OMP2giUJxz6noMW2mY177nDwnx69HiVZtS7aHeDqWqa7CqpuOkEv8PPcTJEHYVjYRaqqHjmTr+LtdFWHjm+rJoXOezmfqVaFkgpK8SijYhtNsR5WGs+eMwTnJbkeOO73GwfVX5yRD+hk5MllnLb8Re95RgkGfyyCuq/fL93le3ouOFyVuzBp3JIHFz947t91LkNixyeDvOgfqHDwYx9jzvE26aBWS3q/iw9o+2k9UIs1OsBmMbcy56flxFDvpM9aYSGMcu70etB5o+/QXjYFkEW0vm/yy28COxbRv3LMmO2uUjg/7+nhsXXPuWbMdMkz7h86velyeJ/CN/8K+5M/898+UAPk3/+If9DcSdktoR9SOr2yTmKm1TXkN39MSXD4QTgI6UehiL4EOy1NZakhGSrJnzODi53XS5rHssi8XgyUvg4yAyIGUKyydFLdvkT7hok+iIBIPOTJVPaxs7Yspr8vVlqx2auPv7q2JVMiZsycFlGIwOjSUxblzj8lgWJtbFcJjfX0XZ8+ewre+9S3cXV4VKZjtrR18+uk1DGdzkpU8P39LFr1Ot4lg1Gg/UmoqN5wTOY9GtSGyV52GKf8TJjYSFb8MZmWwo7LElPcfjoSwvLyBVCYqYBQDE1bK8PjMdAr4Y6hWGmKGTlKPJsLBkNkYBIM+5LJZPPP0U/jo/Z9jdmYGv/ar3wICXSzdXcK169dFEkRLW/f29yWzd3x8QoyZfU6p2IcfforJ2QnJ/mBlRL1akd+5KG9tbuHFz38eMzOnxKz83NnHsL6yhld+8hPxMOm1GUh40K57UDgsSXZTsVxAJptGMOFBOhdFq1PHxt4GTp44gaFUXmSeHnvsLD69+nPUa4eSDdDtNZAZyuLa1Wv4jd/4LeSH8/jB91/F229dE9KG1QAer19YfnoBMCs9M5wzGShksbtO6SlNuOKUDWLFBX1nWlI6m0qwrV3wBZo4+9i4ZMUz4/vDDz7G4UER8ZxX+lc8HsYXvvAMLjx2Ht1eU4DC3Z1d9DpuHOwXEQrGcOHCJTHQ/c4f/kR8KMgo53OTyA4n8emV64C3iK9//Um0e/uAu4kTJ6bx13/9Du7c8GE4PiZgH0G3JSF53Gg3e/jWr/wT3Jq7jd3tfXS6NQQCXsmc/uJL3xA/Dvhv49d/4yt46tkzUna7uLSA6zfeQ62xh3anjjdfXcfSrTaqRRcqrTZSouvqR6lQx+c//xLOn78gYOStWzdwWFpGdjiN0YkYDg5Xxai+1CxiYnJUyno//uRdqap6/OIFAXIZYI6MDuPU6TG0u2XsH94VsPmgsIMb1xcxM30S7k4a+7skqrp44vEXxNOgVq6jUNgXX41QmJ/fx0FxTwIwDWAY/DGgo2SB7FVlc2YCWKIvMU8eB7slPPnk0xKgMZufhCTHCcc9r/nXf/3XcO36xzhxYlYY/tW192ROIQE7PTktGf5SBtlsS2WBLqTMElmYv2XIykgTkXACqVQOKytlrK5uol5npVYSKyur8Aa56WUFWBXpbARuVxX54Tp8vRH80R9eReOQWfz0nBjB8597WrJJN7Zv4/T5cVOd5mmiWj6E29XGxGQCjXoZPncdzfohQqEAtnf2UKp0cXO+jGc/9yJOnjqLl3/wUyyt97C+uY9Q0I2R0RTc3o6QISz3ZAZ9o9LCzZtzmJo8i9WVTZSKVUzOnhFyjfe8eGdJfIAYRPBvtj3nFgbxsiC7XVKp5GqpzjNLu41UxNT0GIJBt/gp0bdmZnYSV658jL39XcyemEC7WxCPkKnJKXjcYZHqur2wjN1t6nBGUa91UK9xI9YWcJ/zVbNZE3KRBA09fxhgi99Hl9QIN3FeJBNZjI2N49Kly7h1a66vQZxKJDGczWIokxQihyQSCW4G07cWrmH+1pwQNK3uioDe6dSQkKTcZGSGjK8M+0+1WJd+Rt+m4eywSHol4pRJYxl3BW10xSuj0WpIhQQlovIjaeRoTJ4fxt4OiR5Kfnlx48YNmV+5zrHsmpl23CQ988wzEtCr3inXiI1NZua1hDwgOXHi5LT01zfeeMNUNJTqaDZYQcHxQR3gIDx+ymsVxeeGHkLZTA7JBLObglhdWTMbCPRETpFtyv93bi6K5BSJlbWV1X7WE/s/5Q9Zcs/MOJb+m/U5CG83KWOSxKknYHynmKlZbxXh9vSQygSQTIXx3PNPwh/s4dVX38TBQQ1J+klVKtIHZqanceP6dRzu72BkJIdsJoXluwtCQuaHM+j09tHtlVAoVITga7Z6eOzx0/jWt34V/+f/9X+jXK0JmVYsMRhnP48gGChifGwEw5lJLC/vSB/LpGfwve/9JQrFtozF0dG8kIOTU2O4ePECTo4m8P2XfyAm8C5XELdvL2N1o4yhzBCmZk6iUu/h6tXrCIVjGB2fQLNdQSK/KjEGycSTL7z8mQeD9gWEP/jzR7oeDZ4dpOIIUnR2tSYBSE2xnUM6JpqD3+ln1jvfGdwA9P/u5xqZV/qbu8HvDfx9vxuyPUDs+7nn3qwvDwLD9gbinuuxstbs1/X340Dt465Rs6Uf6YE89EOOsfVDPyd5Ww//lCOv87APEvhRk0n7s/0zOL/wcF0ni5Wfs9tIfx8E4Qfb0f5bN18KmPCY9sZMN8iDG3X7Gu3jiaHvQ27WBhMGn/vgV5UAOa7f2a89Mml1pIFgnp6ONXvMWWNGr+eesWf39V+64L7GQv8dATsG+vqx/Vj9E1SWqn9yIy2lRqP9jbjpAPdUZcnGvQ+ec/2+NwNZK0AMzmg6Ffd+CvgcAXv39m05bocxAWkJplmaCgEPJVhEtsoQILL5p+GhHN54icg+1TE4l2xJOUIH8B+KvLD0/T4Y7RAaphBBsrrDQcrBGJNuVo4LsCUkhzFuFsDbA4SDjpwMK63FUJtSVgaodLHIgmOHCq5tmvg2JKGMiRgkQOjlx70G13oqI5RrXRSq6Et30V9SqnOdbGxWwmiNC+MOsxc3fgDcExnCgtdoZHG8/g48PiYN8n2fc30mq5cEB2WkZRwR7HdMw405uluOJ8krjnKDmIozW98Z/yaj1FQGaNY0r0cztpXAULBbcQP7dT4PJuNw38ZnJGAilSAcU1v2FTFXFlCUbWHMX0U2jM9AM5Kd6iQhpRyQWPqYSBq15DqFPHPGnpjVOs9fyCVHQorHNcUkJIU8cHlNYtA9c+PAmFKJJQWgbBDqXnDL6Z7O9/XzbDuVweEzU916Be8U5BsEtWSI9dWLzLjhvYuMLCv2nH2wMQMn0MzxZuJQSq8S+2DFBGNWkSzqtbFXMJnx7MdsZJIlrBg3UlHEWiB4AJ+FmJU7pAIVK/pZ20IuuUTSV56ZI41u+okh1ViVK/G5PO+WjCcmr7JSV7OwDeBqSEXu/yoVcz72IwFIRVrKSOKwLTXG5vPm8VQaS8iOalXmMSbpCEZD6TCpgHHOxyfOeZDZ1t2jqhB5luwflEvO5SVZjhUgTCTl/ongOn/fPzzE3gFJpQrKlYKTaU3ig9KsXpkHZPyQ9XCAau5teW/cl3CMc9zwbXrXurouSXZl8g/jX14XxyeTjW1j9GQyLclFBnSnbJYPXrfPqdgwVRB83sSWBOsVnJzzlPG8MHJPlBYzlVORyFE1GbEcJpmx0t8Qd275Hs2Te46awhFpYDLqtY8aIJeAvGbLayWuVirpPRniTEF3PZ4SH6oqo8A9960qf6VgMZ87+6xJnKL6APECk6THvS/3x/yn5Avbyo4rFOBXuTwFp5VcVZUZjRlsAsQQLkb5xiyLJo5ju6bTadkHss/wNfUDVq8aXrP6lrCvqsm6xjXcm/Ofkst6v7pW6udsMF3Pb5Ov9jPRaxyMzWzAn7+zrZQ04fd5f0rsaFuqjJMdd+vvep7BWH0wbrTvgefQNrdJbp3/eEwlx7gusoNx3eAazvVBqs2c9tK5qH9tGrM6ROdRtTDnxqOYxFkeBpIwjuQ8j9YBRwvz3pWhL8Nqv2y3j64HNoEx+Fm7zThnSVzFxAynb8m6JuugMbXXuFsrRPpVLM56bjy/TEKP4CsyNrXCxKwb/q/9Z7+0zn2WL3ymBMj//s+/3i/XU9BeFxjTVVgOZwIfAU18fkzmJ2QC4oKpBjp8j79zwHOAc8Czh7JioVavoVypmEUpSM0cw5Cyg2vliOqI9pmqjjGS5oQtuqBSpmQeU71ZR7fbElkUt8+URjO7od4EQtGoZPRHYj4kEizfbCA/ksPXvv5lXPn0ihh+kQxYXdnBwV4VpyaGpSqj2+lha5tAfkeylZkVzoWKP6mVyOxzZuEkEjGMz+QFZI3H4qITy/LM9bV1ZDPDorVeOiiZxU6CZmoehiTrlxnYSvhQp58N5A0wSw2SDc0qBpYSMuiIxYZw6tQ5HBYPsLi0KGZ53KjRO4L3zhyep558Em+/8TPJ6D11YhYXnjqHerOBuXkjJcXKGEpE5XJ5DOfyOHPmHL77ve/hJr0JYiZD2xsyWQ9cvHZ3KLuTkgieBAifNQ27htJZMUGfmaJhcwnbG+toNYDiYQk3ry5iaXkFzaYxuGW2VaNXQXwoiFanhseePIPiYQ3thgePXTiNxy8+huFcDIl4CPPz1/HHf/JHODyoY2x0CF/76jcxPzeH+Zu3sLtLAiyAS5eewv7BIeZu3kIslpZrrlRrxtiYQRazyv1+KfnzhdvSLzvU1A+HxZclEuI1NbB3sIJghCXYXtRabWSzKdQI0noaiCcgIPfFSycxPT2JsfFhNOtNARJvXN2Qz5UKJRQP63jyyWfFK+LKlTkjHdRmsNCRContvdsYHR9CJutHMExzsboEIrdvFLBwrSSTmBjW+yNoVBnYe5GIjqHVoPlaB+XKvmTt9HpNjOVm8eILX0I4xcqMZVTr2+J/QG+PU2dGhYyIJ8LYXvNi7to+rn96gGK17pirQbxTnnv2edxdYcb2Fvb2tzEyFpPxFk2kkcv7MDU1jFAiJkbaHm8b1doeotGwVG6xEmp+fhGNpgcXL6cQCHQRCDdx9txZCUpY4fHxxxuYHEvhsfOXUCk18MlH1/H4hcuiacrNE+cOGkEXK0Vsbm9IECyLrdcjgR6vRTa7jgQPN3cCbrAioB1Ht8XFmH4TESGN1lY3EY2RoAvh8uULePGlz2Nj865kN33hCy+h2ljEB+9/4ASurB5ZF2A7nUxLuTLJSQYqlP452DvA2uoaXIEa8iMjyAzlUauxyquMSpVzwR7GxsfR89RB07twxIdsLoaTJ/KoVa4gFaV0mwv/y//w12jWvIiGDEDfatUwNByCy1dD19VCLOFDOBBEu9nAeZIijTISUReSCT/293bBxOfd/Ro2tqroIYWt7X35+85aHYFwQsZmLh9GLBFEpbyD7HBW5ofJsRkZo9tbRQHl528uoA1Dyg6lhzA1NY0rV67Ks8pmsrKBIWAt7w+lJVOMwcD2Go21fbIpbHcq4sdAH5/h4QSKxUPs7W+JWTj9OwJBk2nvDXAz4ZHznDt7GasrW7h65QbSyVEBkre3KMUWkMolyj0ALF/vIpNJy1xE8qBWNWaKfN/nYZZ+C9nMiJja8xj0PeLmgJsYBuWUmMpkUvLsc9k0EsmokCIEwE32TAfV2hLW1tbwztvvIhiMiMkoq/24sc8O57CytIqd3T2EgiEhUmemZ9FsGtSCMlOtXlfI6HK1IgSI2QB6RGqOJvM02M7nxxCOpHH9+k1MToxLRQ3n2ZMnT4o8GwPZM2fOSCXiK6+8IusgQZDNzT0MDSWRZtt3WpicnMD6+hpuUHasQo+llFSNsYqGklTJNAP3tng60dOEPku729RkHpF1ZnFpSeS+6Csl8hf0PiqSSEhiY2VLNKHTQ9QbjsoY2JMKH48Q9Vyv6jUzV7h7MUezuAV4uIthQFxHbjSFi49fQiYfRCBEv6kyuj2angexvLyLu0uL2Ns+RKXaxonZEaSSUQwlY1LVl0xEUCjuyhxQKh1gaiop5B3XuROnTknFh5u6ySzB3tkT03cStX/4x3+CQDAkcpSzUymRI+SYT6UzIoG4cGtF5Nj29ovodI3+6/BwHqNjYzKv5BMt+AJBhEMx7OyWUSxWkRuZxY25O3B7Ali6u4lisYRAKIJ6o4mTp6dw6Xlm5PmkGs079j9+lnHgL507+tF/eOj1DG467kce2Jse3dzZPx90ouPO8aDz2McaPO/9zuMm0EnYUkmbgZ+6edL37Y2GHlM3zve7r8FjD17ncdc2uHl86AN5xA88KpiupP2DD/toEli6mR481i+1udv1d06A8Jx25qGd+SsArOUNqNd3P1KFoJUCs8dtOO2Ntt1f7tuGYmz9y2C83Y8UwHykx2tVzNyvzw2Oqfvd8yBYcb8+er/jDX7ebvfB7+iGnfdqZyLyGPb4s8cZyQ9uwu1j2QSINoUA1YPt4hAW99xjo07kvS89xfN63ca7gOQHva54HK/b+EkYXw8Dvnmc98xnuV/rwhU4lM+Q2BCAVfw2HKkSJqnxdcbEIVPR6BUpEFOpGnAkNUiICOBHQqVVMWSHmxnFRgpL1k3p4EZKjXvFjuwXeYX0IWB7utFo9PpVIaye3i/VsFc2WfgE8kiYMEmh0TRxcrfNGEBgHnR7jupC24Bu9L7ieu6c2GSce13oOdUo3DcLeSM//bJH8onXGkkQr9S+qAyWAZ/5OQOMUlqL/7wOwaD9QTXyFXAjsENQT82r9XMKbNoAmfS7XkdkvBj38Z8CVzZxoKCX7pNtgNKev4z3i8lc1uthP1KQUgFQnkezx+3r0T7X73tsS1avD0hg6byl/V8BUQWo9Kd9D4qfcI8jY8UhG3UOUSyF3zFZ+eZZibeDSCYd/VegVJ4JPVssc2Xj6eAQHh1DMLLfGv6VCaWGmKR0lmZJK4FToWfI7g4ODpgcSaKuIkk8JEeMmbKRNCd2QWyFuA7BNSMfdORfYNoLKFcOpe/zmri/M8msBiTv9tqSrCTeEY2qwZu8HI+miobHM583IDxxnnrVVP/YFUWaVMvXFYjWpFmt9lDAmefQhDsh9G1JGRIq9P1w/ECURJM5wxnKuUxW9gLcJNUqxndBz8HqK/5n/EnJbyaakdjhfRgJHiM9xGfBezL9ziTEcswpUUEaV/wqOBal4omSToY0MOGPziHmOXrpjeJ4gnCsCqkRYNIUfXUNqcL9Hucm8V5yCBC2kVZ/UJKYHiuGmHQ5xteOATs9FxyChcfn/sAQTo5EkDM2tM15TfZ6ckQimOfOPqhkgQLt5p5NlYZd+aHYoa65WuVB4k7lrzSZj+1N7JE/G3XuLU1bsC11bjmqvjFzpFYTKM6oc48Nvps17EjySK9F71H7Iv/W4/A77BckX5hcSBl9XgePz2vnmOJ/Jpjxb7YdSRL1KVEij/1WsVAlIexr03XcJkR0TrJjIHteG5y79Bj2+q3PQQlYncNVJkyfof0c7XMMxuF8z55ntQ3t72g7Hpdkr0kychynAkJ9PLTiQqv9zHx35LFixxH2ver96pgafG8wvrFJGP2svS7o7yQmuA4Nfkafkf7U/mO3u37nnvYT8tr4i9hr3eB6qm08SI7p8e3YzawPZlLrx9Mv/e491/xZ//GZEiD/x3/1jXvKNO1Alx2B/zipsrG5MFNX/B985Zu4evUqFhYW+gY69mTHz5I0EeaK2TmSFWMegppVcbLWRUUnEy0vk/P2mM1PkI5BJhdGk+1iSoy5WDRlcWm0a45OqQuZ4UlhgH2BnmTCMOvY422KLv6pU7OSQc6FnprzRQLaxRKGkiFcuPC4SF4dHBSwtrZrmHdXABvrmwgFaYYVFk8AAtYEtANhs5gRTN1cWzcZPC0D1LL9uGBWy9W+4ZaLwYgL4qUgsjMeGs1GZULkYilGXD1mTNPgjBnKYXgDcfiDRkeThA+9CGrU2Wy3jDxRsyFgVrteE1Kk3WrCEwZOnjopJMZwbgTJFD1SmlhdW8Pi4jKWV1dEr54Btk504UTIkCodM6lzH0iw/2D3QH4y+7rT7iGVTOO3fvO3UTg8wJuv/hSbG/QS6KHTJJDFwLOLSqMmIKkn2EM0FYTL24Mv4kKj5oGnlxCpKL5/9uwsOu06Pv2EWeU7YjxGnxLKEMnk32yj2amh2aKmJidUZoUwp8uUaDNzmybyBNiZRR8KM+PBbEoYSPD5BZj1BBcaVYJ0JXi8HUTiLsQSUTQ6DXj9XiHnCo0iojGX+CxcfHJCqlJmZ0YQj6WlAuBP//0H2Fwrit9Dcc+UZhLk63Y8IktVrXQEkCb4yaoMVrSMTyYRDPXQatdRqxewvrqN3e0ixsepSx/DxMQkFu+s49rVedRKRgKMfZIA9M4OM9YaCGEUIX8K/+i3LyOW8GJtYx7RKGW/ighFW4jGuwiGPAh4R1E88OP9d5ZxY37HCXQbAsqyMuL9n38ELw3ae6b+/ty5c3jxxRdx+tQZAUuX1g7wgx98VzJZSByyX4v0mVNu3O6U0EUNqaEAYklmtXWwv03ANigG5a3uIaamRpDPpbCyuoTFO8si/5bLjQtx2GqSsGxI3yOQzP5OvxZGmgSHqeHJ7BhWAtDImwEeM2Oapa4Av/SkaIhZXEiyy0ulItY3VnDx4nkJtFl9w6qVS5cuodJaxaeffIrtzR0JohloLNy8jROzJ6T0eWX5rvSjE7OTEjCJmZRvDd2eH8FQEnv7wOtvfCibTV8wiHgiaYiMXh0uTxOZbBhPPXUCfu8tuNsTiEdz+IN/9bcI+rIiBcYpzu93IT8WQyzVkwqKSLyDsDcJby+MZII9soWxsSgadZINcfj9YTRb9NUYRqeTxZ//xfdxd6WI3XoD6WwGsXgAbk8HyVQUo6Mkb+ImkPIExDB8d6eAq1dvCNA/PXVa+qyZY3xYXVkV/x6SGszEYsb8J598IsdgFQ1NoNlQnJdmZqZRKO6IVCBLlC88fgrxeBQ3567JBonl7IxHtra3JLMylaJXRwp+b0z8Yhr1Nvb3KkIKNurM+DHBCasMEgn6h7hFn5UbgLXVDZHJ4u/sH5S3IwGQyeRlTi6XamhLxptTvh0wsk7xGAnNIIZSCWTSKcRjMQQCzP4yxp8RH9cCr5AglEz88KOP5HdqAB8cFiRQ3d07wN5+Cek0yYaaECXsY+zvNADnNdVIxgxnxOhP5QWY3cV5m/eTTA9LwKvnouQa+xKDWs693Gww6CUpy/lqd2tH1gQeg3NVLs9MoRjm5+ek0lDAj0bLMX6k1ir1kFuio0vJLsp1cX3xuf0YH5uQzy8ur8hY8QdCaDDrkZs5Zu51WT0YNBl8kj1Jrw5HC1QqrZgu2EM4GhaS7Da9Y8oFk73laomsFI1es7kkIqE48uNRpLNpqWDMDlOuK4Z337mO9dUVlAtVuD1djI1mcfb0KTxx8RxmZyaxs7OKX7z7ujyz7Z1VTIwm8djZWfHj4ZxdZnKEA7Ts7O0jFk9hemYWr77xFqrVhsiVjWZysgnPZIOot/fR6dXg9hoDUH5+faWCvb0SLpz/CjY3Ctja2MfzzwWxs7OPp576HEKhHF5//R102mFcvb6A7Z19VKoNk2TQako/v/TE4xidDaFSrsnaP/rM//xZx4L3nD/28Xcf6XoGgUz9+7jX7/dZe1PQD5SdF+3v2Md+0HmO22Q86GYIApAEGdww2RsFfc/ejNjXam+yBu/T/u7gcexzDm5m9FzHHe+RHs59PvRZECD2xvS4Z9x/ntyIeY708Advwd4j3LOxcj5oH3twA6Zxp52VqYlXthTC4HO/529j6dDf0A3el55/kDwavOf+fcBolQ/+s5+5Ap2Dxzju/o+r2XlQf7zfdWm/1PsYHG+DQMOj9McjMODIjHxwPOkzssEM+5nbx2DmsBrS6/VptYU5rrP5djb294InhszQtuWY8HWbxodDMvYdLX2RKOPflNwy2Y1RJ3GLayoJDT/BY59bsqKlMkOAWBfCiYbs2QhyymskOOQ9L7wOUUIQo1I8dK7DyayXz1Mayu1IYnF+6sLVrkgzk1xhDEvpYiZ+ybOSylRmxDML3GisM76h9CRjXMAA3axkp3Z/pdXBXrlhqnTrLalYZixSrRuD4VaTwCgrQlh16pJ9UqNJIoGAJBOsuiKTSSNgykt3/V70BAA3fiIcJdw3k9xgJneA0rIiTcTkECb18SOOzA6zwh0TcAn0GH4xH6IvB2bA9kGyQT1AbEBQyQu7f0oFiXjDMSb0GWDc8Wvoj1OHeGHsQvKAFQXmPZNxrud2Vgk2rFyTDZqxLdWEWfuaLZ8zOGb0M+xZ7Z4BSwfnL/s1/bwexwahbBLEEA1G8luPNzhvShs7FSw6BhTkZwyp1SF8ZkyUpHcDMQ+pEhAQ1uyHRTteAHhTxcSKKN4z20/GsNP/2eeJv3C/f1Ati4k3wWV+vt5o4GB/X4Davf092eeLnDjVJ2pOJX3bqd5gKZQNfjOLvFMTbEbtKASAd3SdmMjD6zNtYiTaOH44Pg3p4xh5O9UsfOSNmpHAM33JjH+tPDIECMcNCTDTJ8W7QqTnSNZUpV0MAUJCzxAgMq9JdQyl2TtwSSU8x7dDMPB3IRM6CPkDRm6LJuH00uj1BIsRfIkkgtckm3GvRGl1JohJBYiX3hr0a2maCh1ZR7WSg/K/pjpHfEx9Rsqqx+txqgokDUTHr7EckIx3xZiMR4DxAuEelhX3TFTla8bPhTJnNbQ4doTg4TzmEeksQ4KEJLGUSVNsPyaXSeWX468bCoadaiuvHNdUjZg2sROWlbRjnzJJi8b70VR00ST+yJtHPH/AfQ6JNSAaSckeVMcGfyoxJ7JjjlwVr1fIpY6p3uFPYhN8jXtgIUIOiii/rGfcAAAgAElEQVSXjd+S6fNHsnl8TeW4eEytXuNPxSv18wrKm/FoCD4d9/a41vGv+KXeg2CjiYTsC/mfv7NPkqih6gt/MjmXbSjj2cFW9Zp13AsB3evdU2miY82eV/WadO7UeFLBdiXrHhQz8Np1LbfnViV4lEzi33q9ei3aDvzbrkCxYwaNR+x5mL8rGWUTIDoXKvmg18W1Tp+/zvP6rHU90uPZc7PGTv353VlH+vKSTn+xYx8953FxlN1X9Xezx77303Yso89IyUB9NvrM7M/K+FEpT2cNUkLRJvN1HNlrsba/vafQ5AT7/vrr0Bf+fw+Q/lP7d//y1x0W15SMcvIyIHxIJjNKenz80ccyILngzszMYunWHenEbFDDeBv2mQ9KSnEd7TiT2cIAlOXB7j7Az/eVxddBphOSbIy4uHsZOJhsGhIgLN/td1DRZjVZP5mcyQqmnEssPiwSWNTCZ9Y/s1Yfe+yEZJ6UygXs7uxIYEhjZwIes7OzyI8a5pidiAsCtfApd0V5n2ajjT/6w+8JyzyUzuP99z6RtqHpMksdz542/gIrd1dQrdXRabUFVGaFCQNSMXOn9qPXg16ziWSCGfhuDOeGBVBkwGHu22TLs61MmZwLqaERMW6NxqIIRYzfRalqKktI/rQblDNxY3Q4i5H8iGS4lxplmSxmZmZw6YnLOCwWEaTmfSYjlQB/87d/K1nR4UhUJmMZML66gHbMXKZRMRfzzz37OczP3RIZFYJvXKQrpQpOnzqNE7MzyCSjOHvmAjY3tvHWG7/A9PQJxBNp/O3rr2Jx+Q6S2ZhIhBXKh6h3y8b0Di5pl3gsKPdUKVYk254lnJViE2PjOZSKDQnyJ8bGRe5rc4sZ/AQnWZrtFdCU7eNlZkIoIH2o1WlKUEOwzO9hWbip32k1G6hVSFRQhseLQNCHVqcKr9+DRCYCjw+oNaoIDNUxnAthfDKLJ56axth4Hj3UpIrh8OAQq4tVvPLXb6Pd8OHCuc/hu999C34vS7XdiES4+WP2REDM3F968Ut48403MDs7hZ67icmJUfzs9Z+g06kjGvEiFPYiFo9idnYSCwt3xNh7bWVPsuKldNNbl8DpsHCI1Vt1FPbcmD6VQGbIjcnJBHLZGbzzztvw+tv48tfPI5UOoVisIxmbxNz1Lbz/wYZkTXd6VaxtrEi/p2Yx+/ZhoYuwPyKETcg/jKHUFKKRJO5uzWN7e0PIFIKZJHWY1Ud/CtEL9fVQbxbhcjcRTXRQOPAjER7FV77yAsbGRvD+R69iciKHkycnkc5EcXf5Lu4urWB390CCvHRyGMFIGDv7u9jf25Z7YzZ9Kj0kmzxmx5NkpGSX35uUTPzdnSLc3SpaTZqqkSwkkOwRQJWBBEkQGsyT5HnmuSckiykaCWNxbV5k6xhE1qt1kVNqN1r40he/DL/Xj4W5G3jllZ8ik0niK1/+ogT+mdEi4A5hYuIkipUg/t2/+1N0EMDE9BQOGWCVVgFXDVPTWcSTHjz+2Di87jmEfCcRDg7hX/93L6PXSSIapNRSDWNjw4in3CjXt3D12jzOnEkBTT+GUxMYGY1JRcHOziLmbt7Bc8+dljau13uoN4BQcELMsBdurWNhcw8HhRJGxoYluJ6YGEV6KCbjlqW2JAXzuREUCjV8+NHHUtGQCIVlzmHFFkkIkiGxqAk2RWu218XS0pKA+yQOSfqev3zSZEH6vFhbX8JJklpNGmlyLiSR1BNSglmelJLiWDt5claCaoLW21v7kj2/enddzO84lzAIL5UPMZzNyKah56qJKfbY2KSAAbUqN11eIbbaLZfIaY2OTGBtbROVMn1E/Gi7mWVFrWtWCXUErKApZywaRTqVxFAyaTYjzJyTTE43RtMkZYZkM1GVudQYglLej0bq3/ve97C0fBfxeErMyWkm3m67hKjn5pFVd/RM4jV6/X4JXClLyGsIBLlZ8WN5eQWpoZRI/XEjT58PmYdabSE3ZPMUDPU9OrjRiAUD2Fi9izPnTktgzLmoWC6JR00oHMHe/iF298rIDCUxMjoqUoXrG6tYvHMHJyZn8Pyzn8Pq3VW8/4uPZB5lxRjVIFkSXyjX0O72pO3BjVS3K3q/JN15X8ziIgHCajYxtuNa2oNUPdHYcW1zDrt7lNNrCuIRi3mlz33jm1+RPvD6G2/K+sHsVI5FzneRSA7j46NCQG1vbIp0Ikk0v4fEVxM+L/06dkB/xeFsGjPjeRQPdnHtxlXpZ/V208gfULogEhFQJ55MYf7WItJDWVy4cBGbqwvY2d7A0HAA4TgwNByFy8PqGHPfzXoIu7sFvP7qAkoFymbFEI6UsLvTxJe/9Bz8/gzee+8jrNwtoFbjxqkOfygspBZl+Z597gkhoeCDSDzSA+WZ3/pfj4t9P7PX4p9875HPPQiw2n8PvqebA3uDcr8TPepx73e+B20q7HMK2GYRIMeB17phszdZg6CSvTGzj/+o7WF/zt70DF7PIz+Y+3xQNzcPOs6jtp3QAQ5497DrOq7t7HaV+6ffkpM9/KC+YwOFet7B1/TYgxtNWxbAJkBs4OF+x+Scr1UH9gbffvb83QYuBo91D8jp7guw90GP49pR285+bxDcFIBgMONu4GB2mzzsWIP3NNg/tV3v1+8H70M/N9hugxtlG0zQcWB/V39nXcRg1qxUZjjArzEuJwJpSALduEtWcpBgvGPOGwyaTNrwBgJegocENh0t+H4FSBdup1rH3eP+U+oYjvw7XFo5wnM6k4nryCzdkGamYkSS3BzDc/7t9xlfDFevI2unmIP3vUUcI270EHQSieh1SPJDPERcNKPmQR2zdZFZMlUOvR73xwQx6fnhdTJG/XL2rr+DdsAoITAh3YD+htwQY9YeKxIIyBHgdAyrG0waaaFabaFYrsm6Tnlo7seL3QTKnZhIGHHvaiSHnD00k8jcBiAnccLXxVxZKkmMlbyxQ5enZ4gFpwJEM8iZ0MGYi6Co7vH5Oc3QVQDGNt21+06bFfBOpYMAXfwur7XJxA0+RwNmi+JDm1UDBlAVmTKpwjGAv/avSNC0sZII7JOaSa7XpDgDP2cDRXpduhZ2qOTAJCw1vLUIO3vut8efTV4omKV9XI2PbRDMnnMG5znNalaQc3Ccd0FZM5ORT6yA7cfq3iB9Ngg4eyinZMBwxqmSGS1jw5GKdmRZia3wOXaFwDNG9OqXQB7AENNHbU4Sw4DExId4XuJD5nO8VkpQ0XPksLrnyP7sY3tnW7CWSrVono+Hc7HOROZY7Q6TUQzxzGs3kkpHhsJ81kem247snVPpzLZRwFyleWzMiV4k7GcKAlP+SiQd5cIdSa3OUX9zc6zxHp3XpH87/jl+B+AXgrFrFDgYe1MchG1crZYM4eKhJDuxLyZSmYRhM+2xqqNtZN+dvi3KG7w+n5HzajbK6HaYAHVUKULMg+/J90mCUpbIQ3KAkjiOdJfcozGFlzahRJNIDfJe2MbmnsTwmeSmED2m8kOkv2gUT58s8d905HECITNf9zgWSZgxOTAgFUCUFKcckS1JZyoFTHKyANHiG6PEiU8+K5UZfiZDNtFquRAN5aVSQgktOxYS2TFW3dQoAVyRiiQ+D76unsG69pgqIM7nhlCVPkE/C4cs09f4upHLYkKbqUwxRJmR2NL/Wplj5mFDvg2OfTM+TGzB6+H6xTaQseCo2ijRwvtTiwD9HkeBki78XSstuK9nu6sfkPZrvq+kiAL99lyjMYlNTCvhq/GjHRvod+24WeZe6a+mv9mJ6fq3PY/Zc6Su5/oMtVJkMMFnMHawr8MmcZQUMf3eyCHaz0BJBJ0neS0qKabHtOdlO/7h2FGDe76uxIK9fuhztyte7NjRXjdInB4X79r7Bv6uz9uO5+35Xz8vI9WJHTUmtvsL3+PrOg7s56D9y46r7WdgX3fzud8+Lrz9zF77TCtA/p//+h/KjbMBtQOxkTk5MNj5+te/LkAZqz04IRGgdnXMBKCMHAemTi48hrKZOgFxUmbWJTucBFaWuY6dnWGXOBFI4aLAyVr1S7UDUQuOGe1ceGMJAvyURiKIaLJZ9va2kBmOSYZBLp/A5ua6mHnx+hkgRKMmQ5pSJV/9xhP4/Oc/L9nolMfigvHK37yK1372pgSItQoQDsXh9xE8buKZZ56Vz7z6t69iemoaczfnUCnVxKS8KVk7LbQabUTiNGY3HToZjaJM7xCmu8MlGfAMOQl2ZzOU92CmhmpAtuS6a42eZCj7gwEhDNxeN9Y31qQkVTIN3G6kEgmMZDNIp9L48IMP0GRw7jKZ7+OTkyhXyjg4LCISjUkWtM8xrp27dUskjiSTPGQ0DTnxvvTCF8UsmqbO9FB47Wev4fTJM/idf/w7+KM//GMsLy4KqDk7NYbf//3/XCRkfvzDv8H83AJuLSxidYvZ9B103A1s728Dni5SuRj8AZa/t8V4vFhkpYwHaZJBbh9WlvcwlE5IJUC51JA29bg8klnRaLAsMCDBuRBMbVNO7BcjL7PgubwEyMMCarVqzkJXJ3jekKoYSpARqEylkojEgyiWDlFuHMDlZVZ9AiNnehifHBaAv9ZYRyoVR340IYA5TeyHErO4fWsN+zs1ZFIzeP31NzGUzGF0dEqA32aDEj4h8T2Yv3kXpXIZY6NjmJ4dQ71Rxd7eGpLJEIKBLkIRtxAwPl9PvAoI7LvgN4Hj4QEuP31WzMppzIuaD9c+vYHkkBuxCLVHgc31hsjoLC4to+fdxFe++oRkdpSLbvTaUayuuXD16qdIZ4J4+rmzyAwn4HZTaihkKnQOw/jow+tYu9vE/nZL/Bte+vpF/Ps//GP0UEcul5Rgmpli5VJVfANicWa8R7B/sAd42ohHQ2hXWVHAzJwWdva3kcl4EQ65kEgF8dKLL0mWOoO01157HdNTJ0V/leHzzs4GVtdWJUNldHRcQHm228b6PgoHNaytHODSpSfQbnqwdOcqLl86g1iU9+ARGR/KBpE0eu+995DLpQWMf+rpi9ja2sTh4T62D7dlA0nZpFx2BLdvLyHoIzk1K3JYo8MZrK5uSJbdP/tnv4+nnryMf/sn/z3yIzMIhhLouXO4dPkpHBa7+Msf/1CeSSzJQIfSahsIRTr46leeQsi/CA8m4XPH8D/967/Bwa4LIX8CsWgSv/f7/wTv/OIVlKsbGB3LYXo6i3qxi3g4g2w2hLW1Zdy+8wl2dtbxta9+QearSCSNUonl4VHJ9L81t4KV/QompmdF7u61199EJBLAk09dwOnTp2WeImg7PjaObteL02fOYG7+Fl790Q+FDD04KCKVzIrMFEkZkiyRSBT7+7tCHpGEi0ZobN/Es1+4LBVMdxYXEI74kUwmhDC4fv26M5ceylxpNlZhIdiSiYRsliV484bEb4SEV6nMDY8X58+fwMhoBhsba0KI5EbiiES9AlJPTk5j8c4KFhaWJAOqUe8incqiVmtiY31bNmf0hXEH41LVwDk+6GeWmF8kD7h54vmzQ0Pi60IwLMRMqFAY7lpVqkw4/3HHlcvnQKkJbrTe/cW7ePn738fp02fw+ZdexAcffCiEyP5BQzJIJTOrxSrHICYmpiTLa35+Hty0M7ONcy7NzfnTH/IKOaJBNedPBmG63nHOZ99m+5DwyKUT6LWbuHr9ingAnTo9i6vXrkmFntvrwW1WTYXZtnHZGFDy7/y5c5J88PjZ87h09hKi/hj+8ic/wp/92Z/jnbd/Lubp1XodO3slBFkJyPXbyYiUQJZBfJsmixHZeO3vGR8oEkVcv5gFGmS1XqCApoAQHWSGfRgZo6RUTnxfSDa99c578j0SIJTV67RJXHklo4/tfvnCRSHEON/+8Ad/gUq5gNnpMRwebmFychxTU+OoHu4hFg4KycIKIl/IL1mz7GOjk1OYPXkG0VgCtXoH4lfV6uIf/dqX8OMf/SV8wQZmz+Sxs7eKZntf2oh7tVR8CgcHFSzeriLgS+LTT+dQqW7g8sVz8Lgj+OijBUxMzOCjDxdQrXZwcFCGy8kwzI3QA+wkDg4PAanoM7HJi7/7v31mQeBxJ058+v1Huh4bLLF/1wD5fgexQdAHneh+xx8M/o/7nG5kHnYjHia6HJMlroCSvWGzX7Nff9D9PKiN7HYaBJ76m5OBUveH3c/D3v87JUAe0QNE4+fBTTD/tjfJYNYqk3YGZMge1p+O2wzq3kKAMCfbWa/D3vgqMDHY/vbmU3+3PUD02u1rs1+zn4Ne3z3XKdIoBNjMJ+33Bu9HN8UP+5ydFPig4w32kWOvz7kmG0AY3JDrvdvX97D+pxvmQXDkfs/QblMbzBHA3DIWFXDIkhEi5ih7PsvQU587CQ76sKkxNNfLlP82At6G+AcECb6JzItHKjyYFOf1GDA04GP1CLc7zN13iA+XelaouTnxTiNvJobnknl+ZILuwIFGL5vyUbx2rveOMToJEHnWzgP1oIeAQ4CwSpIAM/dtQoDwLEL2SE9Hj5r6AioRtGTmOWMMo6hAdQECkm1vA3Vv2ZFJIjBnqqEJSBrvDwKk/B6TB7lH536Skh+UNSKIx/0OkzzMBRY6aRw0IwK6sapRgL2GIRgorVytG08IVscazX4qGhjfCyaLG7JE8tVNciMzGJw5QAD3KP0sw339et6fJjwOVmFoX7yn/4vEkZEJ0ixolbXh+qvHk2pchwBRXIKv2aQLW8cnCZJHo42fVe9CTdAc/J49LrTvC6gmvchUzzxoDdW5c3BdsgGmo/cM2Do4j9oAmQ1Y2dejmeEK0nV6hgBhu/He+FnGnLw/Mx47/edjYk8SZiYplWNIiSC2MTPUmTjI1/l9lTHnPpoVTwbbMe1NzEL6tFRQaFubcaFgJKtqW66GJIZK36uUZZ9RrdGo2shecS/MhCQmbxqZshoazZq5xk7DwZ8cHtHBiKRfWln9Ou/oedkG5hqNcoG9hrCP8W/xemCCqVRwm/6sEopcRySzvW0kq1qNpoDnIgMue4+WzDuhgGm/hsjG+gEm47qMvFVN7pGYjan2YBs0m1VJcJU9i+OTw5/63I28FKsA/EbeqcPkIqMgwLmUn1OfDjO3m7amCgLfJ0BPP1xzTGeucMyPTbb8UfWCAr4c6/w895eM59kv1DuI8xUr9vmPFSIyZom7Ua7bR7m8bn+vo3O37DH6PlAG01PAX8cc25+fUWkqkeiqdREJ5jE9Pd0nD3TM8XtMINZxzHshMcD+rJX1pm3MHGKAZXqcGCJCwXqZxx1AX9td5xPtU7YHSL8fO32NyWxKpKqnsX5fyV0b1FYwnue0gWuNfXX8a7vo2LHJAiG4HON3fl5lv2xMlK/pOQaPof1f729wHb9fPKDPSD+vRKzOzzr+9Pj6Ob03GzfmOZS4sefDwd+132gMrO2jz9buW/3AbMA3Tp8ZfyqJZLe/gv92OxAb0vmb59S5145Ldb614y2bgLFjNE0XsNv2uPjpuL3HsWuC50hK1O4rNmGm/fp+z/Nh+xx5Rp/7nYeFh3+v73+mBMi/+ee/2u8U2rh8iJx0OEndvHkT3/72t/H888/j5Zdfxo9/9CMpD9RFXgeimVC9fdaUi7NOUjSm4iKknUM7nA6+wWBCJgYGrqJjaMJRAlqMNRkEEnyR8kkC20OGGSb4xjCXGZ4E8ig/RK+IVhXITfiRzWZk4uc1BgMRhENRMUP/b/+b/xKZ5BC2Djbx/e//hYAyTz/9NLLZETk3M+bffPMdvP6zd4Vp5uJDsJOsP49VrdTRqDXEoMwYV5k0IyZYdFodzJw6gYnxcdyen5eKAqnACIYkYKHGfTjA0k2TpU+NWzV9qlXroscowJbHhdxIHruHe8Y/odtBnWZlzPBpACOjQwj4fehJ+RywsrYq5MTv/t4/FYD89u3b2Nzakuz+7Z0d/Oivf4xYNC6BsS9EuSMC2BGkEmnJKOq0XXj22WflWmgWPT4xJiQCs35ZIVIqFjB3fR6TE5OYnT4li2ehUMLrb/5MgK22u4X8eAYEmoq1Q9H/jMV4z27sbO+hXu2hVXfjcJ8mvxG4eszgJhjqeM24fQiFm3B7WiiWqnJ9DBrqzvNjE5PQIgBOIkwCMJZfNln5wSCmgyC9Qbwe+DxBuFlB4vahQy8CymR5K4C3hnQmgdxMSqpEysUS4GoilUogm03g5KlxjI7lUSjcFTLG5ab0GCf4BqrVA+wfGAmj8bEZFA6baNY8GB2+jA8/uIKD3a6QPSsrSyazqt3FC8++iGeeewyvvf4z3Fm+IcbWo2MjLFZAMhUXma7Pf+ESYrEwbsx9gN292ywaRTIZgAcJuHoJvP2zDUxO0qMkh/Wdj9BDVfpHNBzFcGYMoRDB7x0UyhsIhOkBEEMXlFlzi5k8ZZvKpRZK+xG8+dpVzM/tot7sYTjnF2+NYolBTw3NRhHNes8Ezh2fBLSUBnO7WXHThSfYldL+WhVS4cSFgBUxQ6kURvI5PPvMU1KBdf36VZTKrM6IS6BCiR2aSbMyiwQW+1Kt6sWt+TXEozHsbDWQy41iLD+Lbo9kyR1cungZly8zWzuBt9/6hYD/BJ9psMyfsycmJdAkGJ3J5XDt2nVUKyZbfXg4h0Q0haWlRTEAHB3LYnxsVPxePL4eTp8+gULtXcQTeSyv7MDlGcOzz7+IKzdW8P4H78lmwOU+xEg+gm77EMl0D+Mjabiam6iUgtjcPMDP39xBKJhCq2UI1kqF1Ro5nDs3Ih4ao/ksdnbXRaqJ/Wtqiv5J2+h1m5IxlM0OifTA1uaOeIpwTqKh+eaOF+vre1hauosAy5AJCATDeOmll8Rzh1nzlHj64he/jKXFJRn38UBPPCJ+/KPXRC+WRCsJpnSK5nBxyKSELpotZteUxJtp8nweTz/9lFx7JBrAz3/+rph/EzAmeL22uiuVQqzaqFYIqIcF1Od44hzPTMO5+ZtCorCPsLqh2SojFvchFo9gcmoE2XwSI2NZ7GwdisfHnTsrWF7eQDRiCEBu4sUsscNye+MhxfZkgG6yzUz2GYkQrhlcH1jlEAwERW6NBtpDQxmkgsm+xCLL7tm/GOjy+dNz6ZknnxKdVt1ss3rjjbffwtLiXdlw1CsNmZ/Q9SAYYrVRQXxBuH5xrkkNp53rUXM+Iy/Ga2amEtcX9ksNDnku3sv66jIS0aBU0hCQoSl3OBqRDetecR/Z4WEhQDw+r5R18/ouXmC/v4yp0XGkInGEuRbUKCPQxXe+82f43ss/wtbODkpNboTciCWSkrWmwVJHsirNJpnjs3B4KJmoUrHJdFMqmnfa8IZbGJtIYmIiha9+83lZO7d3VqRiK5FIottxY3V1G+vr26hWWgj4Y+h1QnIdBoh0IxIK4+yZM3ji8kWZf698+gnmbl6RTSAlD9BsYDyfx9e/8RX88Md/hXK1INUhlCD8yte+jGAoKgT30vK6kJPBcBSJoXWZh1kd9vHH17C8vIrM0AhCkYiZ90EiPYhavSSkNn1JMskTQsRtrDP70EirFfc7ODgsITWURjyVknWWFVTJJH1CtlGq7PclAJ76zT/4ew38HnayRyVABo8zCODo+8e9/v/lNd1UHnv9FiAl+/mBDK773XPfL1lJEGfnf6TK7KRvO0bSfRNsxloqYGSbTVvA0y+1j6IKogDjgFTOZt6EmkeZXRJ7CjLp/HzIQxtsG3tzZw51rx7v/Taq9wPh7NfvBczVD0DOck9p/hFEqACnAaXl+yZgNXelhAfnXMfQVF/vH8P+xZJ3OTqKMglWQznZpVoV0Af6nEx7xst8754m7j9gc5x7gFTr0PL0rc/af8uz0DedrH9zMOcAzr1wLhoEMPUUdhvfLytQr08/e2Rcb85+3DPuY4lyLV3T9g7IaIwtTZYv70DAK+eZHgGqTrY0JYzE1Job+nv1qJ2e9ks9Vj0Cjhv79/YpNbO9V9eb3+uDX8b2wvG+0Gd19Mz6HiAEHwVoJzFvZEr4RQEtxJuDRt1uRNzb8LhbUvHpZ+VlwI+QQ4CwSiPg+HfEgiaxidXYXg8lOjzwe+umKsTF/SFNkz3oUIFAqj6Mh4jpE45putY9yPsO2eFUhTiYr9NdHBkbMA+f1fqO3JVjMCrPzyFATF+QdHP5eQRQcp5xpKXEjNwjHnFNV81x2jQVKKZzOu7sjgk611omMJmqFZU9MqAl13gBOV0uNBBHrRtypHAM6UE5zxrJj1pNPAKbjQZKtYYQI/TR6iJkpLVaBBSpLsDl2kjaeH0EMOlvSIKJcptGOsdIUlPmhhX3NCCmpJaJzdjWmg3NOxFQjxVl/D1gstWNEbjiA4a0MEC78V/hPdkgN78rvi4itWPaSGtW+lmuplPLnpWxWJ+AcYy7mfjRH586z4kZNvEEIyvUc2TDzFzgnIeHNd1b/ul12IPqyNrmaCIyz/6XK0oG5x+OB45dG8AUcE5kj0wGtID2lEZy1DlMhrqp0hBQW+I5s1/jfybxGOkqUxkkWeXco0mCjFvidxJ4fGasvDDgegCRKMktTXYyJtsiPSbP2/jdHFV2mRYwS2NPKkq0HRRcZIKVAMgNKhsYqTf6YrKymD+Z4EgJN5FsarJ6oS5JWeY6DflB6VX2Wb4uZGaPfAVJFFaR9xAMmcoCspR8NuLJw885z9DMU130ZD1zapycdUtk8ZiM2zEessRDSNRyr9kmMdHjnoMehPT7MJJiZp4icWjihka9Jvcj52bfJw7RplqKmZ/4olZGmCoQElncSxushuOLVWdGMsy0KeXjOdaUGJB+L9UCpgLEAO4mM96MBOMD0x8zfFXGi5FzMoSGSmmxMtx8ljJehhQyUnvshyqHJWOARCi9IdtMgKrLvkGSwTgH8NoFnzOG8vxnZMicjH2nM7A95L6dKolWowu/JyYknM/H/sqEXhrDQ7AxJvwakNqovIg3htuFSJj7pRgo0SWVI8R1ZDz44AuYvRRPSfJC1hUnO59Nyj6sfdX8NMnGQl47Pis6lgRfdKo/lIBmQIQAACAASURBVCRRGS2twOD7gtM1jNQZr1HJCX1mSpRQBlxoevFAcqohnbj4qLqhZwzn/X6pXFIChAlsOqiU3OHTVu8fvsaKF7a/zMcW6SPnshIRZDw405is+1YcrRWrsq47c474AjtyXH2Sw4r3NAbgd20wX6Xc7Bh6MLbSz+vcbcfE9mvHxWT3xI7ql+GQnyrXaMZ+P/Lrq1SZbnokSWiTeTaxY5MfxtPraLbXdcEcybTxA/9JTGfWHgm3jxYLJ0w/Or7MXVaVrLZhf0w5J7KvWz+v13Dv8bXszk7JARrPffthV/33+v5nSoD823/x6yYItQIEdmpmd7JK4MbNm6KRKBJNLC3k55wNzWArEWzR4EcrO0zs0IPL0WnkA1Lmjb9rpobJOjAZGHzAbgkqOVlTX9KU7MpAEQMtLh5kuoHpE5OStbx8dwnVegWJRFw08ylzQz3zerWNSn1XWGgCbAICeckWMzjzY2oiLxJa+ZFhhMM+5PM5nDp9EqViBe+8+y72d8u4e3cNn34yL6azzBYNuENSaigeJA0G27xuE/CwTJABPhc6yR6WbCWTCUBjbUqBcZGlLBMlfRgccLLnBB8OBRzd2CbC/gB2tnbQ4CTo7iGTyyKeob58EIVySbK0uRCN5HISQLJKp+fu4dLly1JWfP3qDclKyOfzkv3NWaBea2J3bx/FUkHkbBLxGPyhlgTSDJpYkskFiYApA2bRdaWpOSVx2k1cfvIS9vb2kRsewy/e/QWWl+7C4yJwSTCMQUFXYvdkJobnXngC3oAHKxvLCEf9IgNVoMF0uYZux49O041KuY69HVblBISUarU6YrLuotQKDaRjQaOH7wtI8Edjd/axjpjpMROKMJjROeVCGwnRQPkQNQJsUjYNeGis7QnA4w2i5+nCRz8MTxnecAPTs+PIjkxic2NdvpfPJcVc2eVqIjeSwHPPPQ2Xu4b1tWWUyzRbPpR+FY260O4a7xlWDt1ZWEe1DDz5+D9E4bCGt1+fw852CQcHu0inkwgHg2LInkr7UK4WUW3sIp1NisfC2MSYkB8M5HwhAuT0EtmHz09tfEp/udGq+7G2UsTOWkQyoPP5DHqeTXh8TUTjPjHgDviHcPfuEqKxMPb211EsbyMYIklURSqZQT4/ivWVKpqNLkL+PK5+ehu35pcRCGRx4sQEMtkE2t0qVu6u4uqV2ygWWiAJ125QI59Ba1eIjJNnxrFdvIZ6rYdyCUgKseWSqp1IKGY2cD3qfVLvMop2uygCrK5uAB5fB9/45tcwPBwXCbK5uRu4fm0JuztVFA7q4rNSKJQRDQ9hdjYpniGpZFLkuC5evIRysS5SNXNz81LxI0FDgKZiMemrW9s7Emwxy4UyQeMTk0KoLNyaR7VaRs9N/dkOJibzQiKdP38G1+ZfRjSeE7mBePIs1jd3sbZZkWdCULfT3QF6h0C3gInJMPwMuhp1LC8doFJuolwKIxxOIRiOY2NjVapiTs5OIpfNCAA/MjyKYNiNrquBnd1NnDp5Al6fC+lUQkjL69evoNNuYWd7RzxrWMFALeh2Oykk2/zcHZkJBUxucyz4Ua01BKAvFEusw5AgmtUg29vLIgHFCgvK/pAEjUWHcPLEaeRyIyLbxAqOXq8l3juUDby5eFU2Psz+eu/9dzA8nMHK6jIKhTomJ/OIhBMoFWuoVptyLm6w6LnCapDVlTXxbimWik7A7xHSsNEsi28M2zwWC2BqdgLjk6NibMjKlYP9klRbVCs1kTHifE+yQMq+BZR0oSkawJzzuUHsyDggIMK5VoKursk+pN8FyWyOi6FY0slsdKFcLmF7exs+j1dIQ8pnkXjWjNORfF7mz1K1gK0tklhhLNy8Iwbqa3c3xDOChp0Mp0muBkJBmV+5+UqTsKyUhdRju3E9o54ys5XYJ3l9Pk8Yzz5/Wa5xaeE22o0G9vYOMDY+imqdlX1+kddqdUlAjCESi6JYLspmjrJhvC9Ww40P5zE1No7JsQlsrbBCjSbqPfzZf3gZf/TH30GtS9K/DQ+1fGG0es2aY0roSVCxTbnBlM2Nyy2/i9dOt4NY2oWLl04jnggjlu5ia3sN4SiQH82g3qiJweCdO6tSvVMtt1A4bMDViwjZw4Dd7w3LvE0iKpvJYnb2BPZ2d1EpF4VYY5Xhyp15bG+sim8MZRG6aCKdJWmVQiLJSk3KasXw1ts/F/BnfHwKX/3mrJCnNIbvdX2Yu3kbi4sbUtY/OT2JYnEP129cgz/Uw8lTMwiF/WjWxnBr/rbIlM2eOI/9vQPcuH6bymA4ceIUEqkMioWCk85oNpoiLyKJFV08/Y//1d9r4PewkyWvvPywj/xHvW9nMj3oizYwer/f79lRPuBgR4Dtgy/1foC/2bBaEL69G3nAIe3M2gedWTesfUB3QOdeNx9SofIIra3kqn1cfs3OSBzcwNibmMF2UPkDe1MmIK61GR3MCntQe91DJFibMft1luIbQdwH/3tYNpp+mwmpfcBfJWb6nIv1bBVstE577FUM9IFB0N7eDB53v4PtYyd+2RthfS7a1vdujE2/1Pfsn0ZCxgZD6R8xkFluARTS2lKpwO+ZTNAeE3tEGpdZpcF+iwjwIBt/c3wDArE2gd6I2lp6LgXH+LrZDBuC4KhV79cfFIhQQt2+Px6nvylvdx3JqKOH5lzavZ2HvjKD8kIWQKPH97mYvGL8Hz0wiWE+Ehxc/yk7QqLD70fE6xE5mlDQhaC/i2CQcTANllmxWYc/0JE131NvOlm56k/QQ69jwE3T3k7WOQ3OHfqhT1qxGkPT34Wd4udNtcfD5pQ+MP/ATxpPE5njdDxYv+tXta2FGnF8vDwECf9f9t47SJb1vg47PTM9PbEnz+zO5nQ33JzefQ8vIAiBIBFIEAZp2mYQTbpsky6JpmRRZekvuizKdrlKUikVQVAAaUmmxQiCeAQe+AJevjntvZvzzu7kHHqCfX69fd/yEhAhFK33IMxUbe3euRO6f/3193Wf8zvnHIE5pikU/9MFKEeAG++g2bXe7qFhdFBvNsHga85PpXoTpWpdFJetjk8Ig1qdimB2pAOl4lHGg62DVrspmZFUtLAW/DyOPxuvJVRzXFKRz+tuq7GR39Gs1+W+lgSWNOdRseBiSDGVxKaV0yOLoiOrGauD9ztVMnFs8LPM88D8fgKTtMm1zlWzI97EFo7PwdZ7LLD+cTDseAfx8fPe+p6/bAyY90EW8GUeH+Ig1jlgrTdCvjyy+HonW8MkZd7pWLa+zxy3JvhudZ7zOtns1jcBbRNj6aLBrEzBKSxli0lYiD2WYobS83O4TyYpRfLEzL7gj0Wo8D5X7JLE7si0OLe+xzo/rJwOvs78YXaGuY3vHB9FSA6pBYPRO2zo4Y+pCmFjHBvV2MTKc424Bh0R2GwqhMfRudcymEnC1zGf0Qx473Zbkj9iulyZeSP829xW5kua1j7W8bPmPVGK9EygnYAzr9+tfEjJy6FKRrHJd1hjiIA853hTyWISNjJ3PAYQH183LIDcUopbnfaiQDmaF63XSzOal/dpJhhvqQqsa4HHO8Kt91vPG2bgiewrH1ZDltlYbBGJlhPLO2Hl5n78+awdWW86Zg4wB49YDvPeQqA4M7fNzOwxj7MolEgCHRH6BOjF1v3ofoRYkdI5UuPAKfcVkmPYMo+V0W0L8cZGOmm4pK1Wk+pzBwL+EMLBmGnBp5AIcUlOrubxi3OAhS3yt3UuWMfl+Hg9fpyOn8eyr8cadh6B7Ud2TFYd+fxxJQgxII4fISSO3HDE+p/XkjaSQmY+i2WxdVw9Yl2L8FhZ5xe3ySJdjl+zm+PBtPHiz/E5wJo7rWNuue08fn1y/Hr8OMn8+LXN4+u9dV/5+PPHayR/H3MSOn5d9t3MoccJAGsO+XbX1Y/Px9/qGliakY8UVsdff/wayDpfjr//211fcnx+Jw9rP77VdaZ17lrfZ9X3+Gsfv/b/Tr5T7K4V0yLy8Uf10g9/Jx/xH+017yoB8lt/69OPFCAsvnVSmP6GvKBkJ44puyUIVa1U0DsKpbIqJCf6EcHB5ywSRFhmq/OH8uEjVttiUvmhFrtoeYNaJzYtiHkBJYHIBr393vHeo20Iu7aa9RriyZh4mTPjw+tjN3ENkaguQDXBpsUHd95RpnQUCdBuNSBglEjd6l2Uy+x+dpohtuEgpqYHJCj6fU++D9lcCQcHGVTKDXzlj5/Hi3/2MlSFShfeqJiZFPQ35MnVbTH0nV0JbgGySHZwIWrW6mKpwgsdizFnNzMBKCF5aKFCD3ovQ6rMi0O/LMxdjE6O4879B8iXCjh98Yz4fDpcGjLZNFbXVjGYGJCODnbG19tVCUHnsXu4+EAyFmKxGFpN0wOeXfHpdEbAVC5E7BCimId5AGTXpSOoy44qFZlsRrrHn3rmPH7iJ34c6xsrWN9cl7Diel3B7s6efH4pVxCveukwoS2Kh+HnbQyNxmFXFfQcHUxODaNaz2F5iZ34HdgVJ7ptu4RcM0RZc7pRLJRkERHmGQp0fwC6n0BjTXz52W0U0EPQAzr2D/ZFQcDukXqTvvBmB4VT9Qno2u2SVDF9UbttLtgeAY+L9QLiiQiigy60kINNZffFgNhKDSYTOHd2Rmxh8sV9rK7dw+hoUgKw33zjmlh4MQdicnIE+fwG9KAmuQzMzaD1VTZdR72YQCZdQTGjibWXCTJ2EdBd8qNqptw3EvdgkJknlRJKlSIclParNjg9HbGf8XgVBCMtjE8kkM1lkNoro1zoIeg5h1deeVW68DVvDU2jjnPnhzA/ewm5TAt37r4stjN7+/s4OMyAsSLhiI6x0XFMTU2LxRgJO6o1tjb3sbOzC6POvBUF5UoWkahPgHL6iWuOKF5//Spef2VdyBD6/fMcmJwZQNe9Cpti+o8mB4eE1CrkipgYn0K5VBbihHWk5L9YSONwr4JWzQmPz4bLT1xAciiIaMwvIDyzZ1SHBwepMrKHdWxv7UKBC6dOjUmgcqvZkVyQzY1tsQ5YX98Qso7nDMd9Op2VC26v14mdnbRIeHW/W7aVHT2xgUHpNKIi4PJTp5HNplGp5aCqwInZGbSxCq8/Dp8/hp29HnL5Cjo9r1yUs6vE6SwiGOjBYWNGQw8uhwftIuclym79CIZHpPu+abTx2usvYXNjA08/eQXFbEkUDv/VT/x1ZIt72Nhdlou0hYUF6ahaWnqAzc0NxKMhhIIkjjqolnMoFRmalkZLiCfewHRQLFWxn6I9VExuICm/ZqAz50p2u3M+pXJA8xMA70l+ES37JienoftiiMc5R5A8ZVcXraicMg6ZncJOsGzuEH/yJ19G6mBbSDn+36nTC3LRqzk92NjYFZmxqEBqVQyPJEVhQnupcqkhpCjnQ6qnSCTX6yUwBsPnZ74DyZAuqrUqbIpTFC2lYh2a0yfkNi2zeN5z7uWcPD4+Imo9j9MjRDJvkjiv0MaKx0QIcIY9KqqoQNgZZ7QI+tsFHLEk1CRSE4kEdK9Pxi5zOdjNFdB1sXYyVRCA6uoIMcwwV6fiQqVcxa0bd/DyK6/i8DCN/cwhFM4lqiqZQUJOaKrUZnp6WgB+XtzKTX+z+eiGnMQDb9Box1UvNzAQG8Di4rLMXz7dg0K5CD3gR66YR7PdQjAcQDQeln3nmsDwcypcIn4/xodHMBCLo5jJ4ezZc6J2KdcM/Hf//S9iK5UVMEN1aXD0TDsE3kgE/H5Zn8qlihBqZh6IU+Z9rgemRzQX9bYQkydPn8BHPn4WrXYVbZRkrnv76luIJQZEEcjjn9rPYnlpG+j6hAAjgUXCV3MS2GDWSA8jI6OIRxnyrmNmZsa8OTSqaNRKePDwDmLxMGr1Atw+TcZfNEbbPRWFQgmHh1kZ75xbBkZ7oigKBQYQDnG8uVAotJDOmCTn9s4KtrbW0eyWMTKWwIkTEzjYpyosj/RhBnv7RcTjXBdzCOhhTE1NCuDD/ydZL/07bK40fEddtAqe+C/+7n+0i77v5Iv6BIhZpX8foP/t6tgnQP5i7Sww4Ph1+7f6u0+AmKCRVa8+AWISOseBo/+/CBBbl7lvBrr0fO0aZnOeQl93wKEAGoEi2t7Ua9LM4HEpcLsg15u6l5a5zFxkg0hPVMURj1deL5lTgge+Q4CYZNBRk+2RtZWl/BDQ471GgPDa54gAEVLxCHS1CJAO7bGgmmSEnepZG0gjMa9AXAOoNiCYZ1PRIkDeJAHiFwKkWvOg0aSlTweFvNmkWKoVUamV0Wi20DliaOq0z6HSiJ3lDjOwmLybwPJHTZTSIV1jELUiSg8SIPxeM4SdWWrvECAWqGjhABYI+Dgo9fg8b2EO3y8EiFWP4wSI1aluEiUmAfKI+Gl3BOvgdek7VjMyo8nrGq2aNEpa85xVd8uOziJDLFseiyCxiBHLIsckBSx7MgLb/x4CxE7VsWnjY6ruTNWGlQ9CdwVptuy0pSHQtDOroN6oiVVWt2deZ1P1SwV7NnuInb2NPgFydI30bhMgHKPiCnAUhi7ql7Zpj08FCP8t6r+WqXiifbNLSFGX2PPxOd4LkQAhvtPpmuPXIkB0fxDhQEzIObtiNok53V64vQG5tzYbB8zPPp4LYdkJ/TkLveOd+EeTy3EC5HGS5HGg3wyHN+c1y7WFHyOqpaZJyvEz2PRLVbsVUG+9lq+zrlEt4sQ61/i+4wSIRYSa28Dz+fuDALGOgTVHfasmom/VhHP8fuH4/QMVmJZm4/H15fi/j5NEx6+ZH39PnwD5Tu5i//LXvKsEyOf/hx94RIBYB9saAJavHn/zxC2m89B8LgGPLKLCunCxGMjjnXSPGGh2K3TNCc6aJKyTnxOV1YVgDTBOeuxg5YUriRdKcHnRZclEpYNW4/91pZOcgD6ls/EBNy5cPC+d8ARavvnqq5iZGRcgmqCpDZp0JRweFlHIl4QAOdxuC3BXrRXhdNHrsArVCbOzt9tBIp4Uf3R2lTvsbgkbDvl9AtjduHFLJmqHBOjqMlnn8nmxJepRssyLbsUuVliqj/7+ZhcB95fva1arEkjO59kf5WD+gqbJZK7bexhJxPC//MNfE8LjV/7ur+DWw/v42Mc/Dn84iDeuviW2VlQYEPS7c+cuyvUcnnvuSZw5c0a6GejbXylWJMR+a3Nb2FmGQzfrDI11IxDwIXOYR6vVBZV6bpdfCJODbEYuRPy6Hzu7hxieCOH0mQXcvnMTDgc70UNo1OpChv3QR38QJxfm8bU/fR4ry/dlUie4Fwg7EInpUF0kAWh3VEa3Y4LmBLybtY6QHpMTtC0h4Gtal7Fr3ukwL+kJ1lGVQiBbOlecLqlxMEIVhnl8SIDQo5IkgtE2O+dUlYtEWwLKqmWSbOwWC8Dp1eDyOKD66nB4GkgMhpDLFeB0UdGRx8QJJ0ZHB6G56kgQNNYDSG0Dz//x6yhlbfC6JhAIavCFt3HlqREBdxVHDW5XEIVcHc7eHLa3Mlh7WJOQ8Vdefl06sJ+8/BScDhe2tu+Z0mPNQPvIQ/jpZ55DIMiMBC8295Zw9epbOH9hQfZ3eXkFNkcDzzz9IdgUF5bul3Hzxg2xknL7Gjh5agYDiVGxx3LaCYq+jKeeehp7Oxmsr6YQiw5iYvwEFuZOIBj24/WrX8WNm28inVuCy0PZbw3R8Cmsrm2hhzJmF2ICQCZiwygXHHj1m9eQ3nWhWoYEDfc6LvyXP/nTKNZaMNopNJoleMMHULU67GoFqtbC9lYVCyfGMD5yBro/grWlNEqHbnzz66tIHS7jzNkFPPP+s7A5anj1tZcwOpZAJBKXLv6VpX3cu7co9lpLi3mcOjksZAyB90AgjB/6wR/G7dt3cO3qTbFN4kWFAP+aJqTQyPCgZB08+eTT2N7ek861ew8WhVxSNTuuPH1OSBeP34aHy/cQCgdw5swAqnUFpXIbK2t1eH0hdLrMp+kJmfQDHz0HTa3h+tvfgK17gA898wmMBZ9GMBJFlQSxyw6v34W19WX8wR/9G7Gbs8GOz336J/HhD30M2b0aFleX4dJJ9HmFzGu1j27Ow2FQJV0oHCJfOECltC15FAMDYTQaBwgEPMhlqygUKnKR2G6rkgcSDCbwwQ9+GBubm/AHQ/jqV5+XQPSy2sLm5pYoNYr5Jux2J9Cl1QDnR3rOQoLj2e0fDPoEpFbbKkbHkohEg1hdv41XvvkiDg43sbO7genpKZEqp/YPhFgJhSLweDRs765gc3MXU5PTONgvIZkcxcjwuBARr776Cox2E8mhuJzXVJzR6o0WT8z44MVgsUBVgs3MEumZ2Rr0eF1aYo5DVW6MxgZjGIjHEAj40e4a4idMepk3WBLE53BJ5yHHSrenwO8PIBL1yLrEAEaqHJgFM5ocQtCvIxFLIBwMSRcTs5rYPco5HLaKWP8V8kU0qy2Rh+czRQHRD9MZ3F95KPlVxXIZD9eWhVQgkczakcziGOSDgea88P3Yxz6G06dPC6jwla98RX6XMi3MTZ/BX/vIh0Utw+4oSvrXNtZwf+kePH6PkESj4yNys0dbX5ddge7zoVGtIOD14ImLF7G3wWMyjfHxSWheXRQgv/U7f4BCiQS+F+Vi9RFg7BI1n8u8iazWhaDiDYOsyUf+0e02lSo8ZzYxMjGAy89QrdSDS29gbmFQFEEf+GvvF0Xg6uqaqKOWH+6gcMiuMFopBFHIN+DzRWWOZT4I7Vqo6BgbnUA+XxC7qanJGPb31rC7t4GJiWGcOzuH3f013LhxTcAuqg55vHweZkF1hfBMDixAobqw10TTqCB1uItGs4xCkcSvIRZWJKsUxQPeGPE97kBQFKDXr98QpV8ubSAc9WNuYUI6Imn/x+0jIeJUeU1D64XUUTCeHec//U//8qu1/iv6Ffgeq4B1Q8h5iw/rhtK6zv/LwMZvtbvHu+L4t3Wtbzajv9MZ96066b7Hytff3H4F+hXoV6BfgX4F+hXoV6BfgX4F+hX4K6zAu06AWMTHcXknGUjeKBEkIihOWakVMMbuE4vMsEJjzPceBSOxs1akckd2JaZ85JE9h9kv8o4knBI6eh6aMjWzk6TZaBx1uDAAri1dJpRiEsijdQiJCsonewoDrOhN74IvYMPs7Ax2d3fQQ9sMYK1XsbW5I19JkJWgDXqqvIdBUkbDLV3N2WwGs/Nj2NvbEWCfNlvsmCbAJj6hHSAUiGEwmUQ+eyjdtAT70+m0+HSyA5YkEZUs4UhE/ONz6Qycbo8w32x27tZrUOn1Ln59tCdpmsFbNnbY8jkzyEtzaYh5XWhWSphdWMBnP/dZzJ88ideuvomXXn4ZG7tbKNUqmJufg0O1C2PO47WyflvUKlRh0O6F4emz0/MCfjHQen9vT4JKOiRnFOCjH/2wECOsKdUgt27eN0P3xGfTkOwBf9CHne19DI3HEAx7UKk2oOvjWF9dE7VGRA+jzQ70Ai2BiiLbtzm68OoOGJ0mWh2qg0wpIK3HCFwTfArqDIK3Sbg1MzjYbU+1Aq28Dg/2Bfxjh/fgwLCQAaur6/B42Hnswsj4iEhpd/d2UCznpPvL46XNlUcUIC0SEwotWhxwawHphuIxrxtVwGbavgSjKkbHkxIQ79edyBX2AHsGobAf8ThJGofUz60O4O037mLp/i7yWRJ/CgKRJhIDLrEImpoelW70Rr2N7AFQr7axtJjG3nYJuVwZA7ExJAeHJSul1S7g2o1rWHxwF063IkHDyaEhNFoNCRnPlfahaQyvM9Bomd3kXp+K+bk56P4wrr65LooJj9uJaiNresdKXqkP5UIHejiHYICAYAQDiRGpM8OlSQAwW4R5ILF4CG4v28haWF3bQ7nUwshIGN0u/VcrkjPhcenodUgCaFhbquDmzYewK15sbR3A6wui2aFipQGfV8P4jIZo3I1GKwugIeBvq9bD5moOq6ubaFScONxtC4E0kPTBwUYQRwV6kHkRDLfPQ9eDqFZq0H0DYnW2upLiYUKjDuniJgFAEqTZ6oldGglJAcJbTTO0nVZFbQNKh7JZuwRJ0/e4wnD5Uhmzc7PI5rMIRXxY31jF5HQSYxNJ8eVotwvY2SVQX4EemkSj2Uar7YSqmufk2VPDcDnbqJYPsDATx3/+uZ+FUYxIALVf13GYP0ShmJEsmjt33xbVUjyWAFpO7O2mUCt0sJ3aw37mQLpfaFs1vzAv217I54Wki8VCePp9V/Dcs5eF1KVXtUOpy3GuVVuS30IfaCiaqNWarY4EWRJcLtdocRYSW7Av/O5vCMFCa65GXRG1jw0ukSRzDlBsHVEwkPiifyvJELXjguZyYHhkEBNTCVE3bG4v4fad6wgGdAlHb7cVsZOgArDTbSEc8aJYqMqcV2HAuy8s2zk1cQJbmxt4+HCZuYJwuxkGzgNuRygcFVtBAtzViiEd/1xfdD2MD3zwOVEb3qOlkUYvagP2jl2IimgshEDID6+P+8FcIJscawZWUq3WNhTJNkoODaPRKmJne1v2lV3+7ZaBgF/HSHJYyGDaqXk9bjgdDCfXBQDX1LbIwnls7HAgl8mh2aDiSRcl3376AA0SbeUSvvHyN5BKZSVPxfS77WB+fh6XLl3Gzu4uNtbXpfuSeRuc5wrFgjQXTCSnsbOxD5tDE3KIaqH4YELUI6lMChPTk0gOJ1Gpl8UH1+G0w223IeDzYXJsFEG/H/lMGhvLK3j26WdlDhydmMHa+gZ+8Zf+tnxurdY88gjuiS9tr00FhenRTasnqj54btDC0lrvuY3o6tDDLoyMJtB17KNULcOrdzA+xXULmJkbl6wd7sfJU2dw89oiDnaoKDHHl8cdwczMaanL7jYt/6ISKFrIl2WsUYVjt9dgU1qyJlPVNT83hU63joPDFO7dvS3Wkj6vF/lcUdYBntsdwyMEB1VuNkdP1Df5As/TvKh+dJ9X7MBoj1Up15BJZ9Fj6LyuY3h0WMglyf1JDsl6zPwVgOc11UMMzqSsn+oV2ieQBJhHgQAAIABJREFUkGrj8mf6BMhf4XVt/6PeIxWwyAoKjoX0kDwJMz/ATJmQGeE/aGvNzrt3bD/M7zBdps3g6b/4+G6Ilv+gjeq/uF+BfgX6FehXoF+BfgX6FehXoF+BfgXe8xV4VwmQf/VLn3gUaPe4nMiSaVlyU5GIdTqiVPiLD974vCO3JDhkhQ91OpTU0jfU9LmzAtMf+Z6RnPB6paPf8qM0My7eCS6z5GYkYdjtzdfRc503XQTg+VDdqukVqzmkQ9Tt0qSDeIud0j6vEDh834ULFwQUol2P3WdDaj+NbKaArqFAc9tQLTaEoiHAp9l9OH/+gnSOXn3rhnjLJ0YiSA6ZgeD0G+f+EMwjOFsuE3w3rY8sb0gC/I8H4FhdeI97PFs3iaoC6F6vkDDMOJkYH5PP2NnZhsvrRL1Vx87ejihy3F4PhseGYTSzmJtdQK1hMNUPkWgcicEx7GzvSIfsztYG7t27C5UAq8MmQK0e9GNjfVcUN/VKF3Va6/Qc4itP4KjRqUr3fJU+nKjhxIlZnD59SbrCNacGn+ZDLpPFYSolHdabW5uoVEtQ7D3pZuatMMFHKszZkcyOaYaD0eomEAwIiMgsglwuK76fJNsYbBUJ+XFwcIBQMAFdD+HuvUXYbS5UqhUMDg2i1a5jb59+9ez+9op/KDup2elLP3/+FrJFAswI/tE6pyNkCe3OfH63kGXVakmA+t1dElltaC4PJiYjSCQ0yTMYHY+g3Wmg2SLwXEb6oIFKLoj93QoOUjl85AOfxtmz80gkgmg1N3DzznWsrz9ApWDHw8U1tKsRqJoL2UJJpKG0a2MoM4m7597/LM6cncfu/jb2UttIZ3bETqjEzmYVCARD4o0fj0aEENzd3cfE+ARi0TjW19dN6Xq5ZuZnkjhUGzh79ozkVxwc7gkAOTAYMyWoDocA6QQEmetAJRTl6M32ttjtaKoL6b2cEGIkp06cmJPO/Je/+Qru3L+DRquOvYOUkEyq6kXQH0U+XxRihgRX+jCFw1QaY2NJNGtd1Eo9MPDMroSg+VRkCoeIJTwCZDdaGWhuBt5TN88QSJMMpVKBVmwOuwYNKmLhKFSnB4ViFeVqA03jyBeWktIGg+YU1EplaE7mgPiwcYeBxzm4/RpUtx3VWgVOdwCttoJQOCYEHG11qKxwOruIhIMoVx04ONyXjnyH2yFjoGejVYBp5+YkeK8HodocODU7j49/8oexna4gk04d2VWlUC7lYVC6bTRx9uxZrK2sYncnJSQo30fSp1KlRZ8NhWLWVN+0yqaFGoF6Q8HE+Aw++5m/LmNd6WkIOdywHQWy0UaACgE+aPFHy6pcMYtsNiuqKeb8kGx+8bXfkbDqza1DOB262GRtbG1C1RT4A1500JTP4FxMX3EGYdqgm57gDAFVGOodw9BwHO1OTXKG6o0i0umCqOL4PAPU3T4FzQbE+gxtL1o1IHtYwukTF0WBsnhvWeZSv59SZZuErdOCYmJsXKz6mIGUJ+GXq0IP+TA2OYSBZAJl2mVJ6HgDmjKBt9+6jXCUodcNxBNhuL0QxRstugzmXtgZlK6JIoIKjlRmV+qpwI5el2sUiVftURAg832i0bCQ5R6vW0hOP4mUXlfmH87XnH/4/7TbEl9bpSsEG+etBw/uYy+Vhj88ILZdHLNU31H9F42a5xnXJtp88diQOCBh2SjnEQ8HkDooyXxTKtfh0UOoN5pwer2YnpmRjJFKsyK5I5pbQ8zjFXvDk7NzCOo6Fu/fQyGdx/mz5xELxxEJJ7C0tIxf+IVfkuNIdVypbipAjq8979gfvBPAZ63d3P422vAHSSYEYdcoVaeFSBsDwyF4vC4MjUaFeOBxJ3narBqoF1qioqw3WhhOziKTrqJabUH3JTA1PY3N7W1zPgek3sGwU44h/YWDgSAG4gmZj9hUsbq8AoedNiYaHGrPtDWsV5FNF+X8oR90fHAQLrcHO6kD0B9ZtatiQxkJhfHMk8+g1+7izdffRHJsSJQwVGbVmw3s7O7JHEoC0LQFMXNR+KAiVXyyW+94ul/50f/jPX+x2N/AfgW+2wpYqu3HPYUt1fa3+txHyo7H/tPy1P5ut6X/vn4F+hXoV6BfgX4F+hXoV6BfgX4F+hX4/qzAu0qAfOmXPyWgAG+KqCIw7ZnMwDDLY5J2SkJWHGV9qDa7AEKW3555Y9UVRYXDaXpMEnAm0M3PJkBDxYXb4z4C4AhEux954PFmisARv5fhsiZx0JMwXNo2ebweUaKwS5ge3pb6gh2cZhirGf5FEJNNaATEI+GQqCP0gE/CcBn4zcBxWlSxo57AldzcqT2Ew2GcP3cBv/3Ff4t79+8KsMbAVwZi9Qw7fuZnfhrRaAL/4p//SzOsy6iYgWsMMFdo+eEQz1PNRTUJcyzM8BlxuKdfLZUqRwCmlbPyrXzqjj/nYnAZVS92SG0YkM79pHXVuQvnRJnx4isvwea0CRlzkD7A0GAEP/fzP4fEwABa3Q4y2SweLC2JuoA5CNubK9Lhbeu1xMpGAsIcimQZFHNFvP7KLeSyBXRaTlSqTQwPD6PRNlCtV9DqtKB5NLz//c9ha3cdAX8Q+VweBYYYt7tQCRQHwjg4PBSwtmk0RA1SYL6K241mnQFkihxH7ge7vJmvEtAZKM/gXzcWFuZlmx4+fChEFscUQ7tp1RKNDgjIxmPeJVhrY9ghMDgUEvsrBo67fcz6aMMntmIdsSsTsKtDAoQWWgyZDkkINgkQZhSEwz5cv34T29v70mXP/XdqDM2zQQ+4EU8EkEhExFItFNIlx+Bgp4lXXrqOxfvbODV/BoPJMJ64chYXLiYwMBjF4oOb+LOvX8VhKodiVsMulQC1JuCwScc4x/5rb7wJp1PB1PS4RI4WK+wWb4uKiOO4Z1Og0E/V4cATly4hFAji7t37Yr1zYnoWd27fEQIuHosjmUzKufHWm9cRT8TRaNSQK2Tw/vc/K8B7JBoVEnByagbXr19HPJ48Crx3weHeQDQSx9jIBGbG5vDlL38FD+6uSmf+E088IXY9125ew15qTzJtfD7mY3QRDMTEziiZGJWwctVuR6GQQ2p/X0LTnUoAtWoT7ZYbirOLRruGTq8iQLbL05ExFQjQeoxjkZ3qDlGscP+oFhqMzCIcjMOr6/B66dMPrG9sSQYIAXymUzPXoZQryXni9/pw69otbG6noLptGBjWxZoqWywL2B8IRmFT3KL6sCmcq2riT9zTfELc8hgY4O+uhJSLesjtRqdhwKHY0ao3EfDpmJufx8bONrJZ2kK14XYRbG8LCUPQnL7UzXoDDgfVG8ynUdBrt3H21Em43DY8//yfyviKJ3w4deqkBLezTm6XDxPj8xgZGUe3bUMtV0U4GMb4+DiSyUEEGZrOwMdeD6VqEYfpA2xvb8l5TQs1nlt61IH9/UPcvLGIvZ0c1tc3kSvmhGQLRQPw+J2Sa1FgEHSPc20NTqdPcidIFFOBZc4HKnZ21+R4Gu2GKEYUWw+JRNzMO5GQS0PyVjzOkOT5XH3zBu7f3ITP6xYV1JVLT0vGQzgQxcrqsuT2MJT9IHUoGT98f71u4NSZk0KsqU4NVQYkKgpKlQq6Bi3aWvD6mbNURjDkh8PZRi7XwPCwHxOTEwL0+7xBeV2jQWWFaUcl8aASBkq7J4esPSRreYw5v3B98PrcohSqpnNyHvG8nJgYNzNpJGzdJnMtj/H+/h729vaEcCdgns7Tzs9UIdGCTXKZHKpkjYxPTODMmbMC1NMCi4RPJZuGz6UhkRjCW1evod1RkM00oPkduHjlCny6XwD6GpkkEsYuJxK6jpGhIUyOj2MwHsfbb76JsD+EK5evwO8LQOmpQjb91E/+16g3DQmQr0houbmWHw+vtQDO4164lp2k4jDQs7URjYYwd2ZUsrN6Sh09WwPp9AGarZqQ7QySF6Ks64Cz60EuX8PG5jb83jh6PRXBYBQBfwzDIyNY29jAyspDGZdDQ0koNgNGuy55Xjw6JF6VHhUkTXSMliit4vEYPG4Va+uruL94F15NF4tH8fvVnKjUamgzeJKEBTej1RaLwjMLpzGcHJJj01MVOSe4BnCOoO1ardEUVRlVmqyRjRlTiv1RHhfzxazH5R/9374/r0D7e/19UYHjPvLHfY6/3d9ytj6W/WB9xrcjRr4vCtnfyX4F+hXoV6BfgX4F+hXoV6BfgX4F+hX4rivwrhIgVIBYXaJWsJ3l6WuBKQQqJNTbZhPbow4tqYhIkhMhUCugS1dAI3YimzdJZhgrH3aHKgCXRa5EIhEhICxbLX4+gXEC/dvb2yYxQhi9awa3Wh7/fA23ld21FgHDLnjaZpiEhNlpzPcbhqn2iMbCAkaxq5QqEG4Tu7QJdPF1+XIWp06ewic+8Sns7ezjV3/1V2EYPTgdmuRApHbTAnQxEK/RaAmJQ5KH28VtYBc8O4WpbjCBJsDr8ctnE8w2CY+OAK/HH4933VmKEOs1Kq2o2m1i5gKqsp4kCcS3X1PxvmefEkXN4soDbGxuiHVKq8laeBEfSKDZNpDN54S0YFe3HvBidDiGEzPT2Fh7gGqV293CZz/3o7h/7yEC/jD2t0t4uLiEl//sLXR7KiqVGhyaC3pQR7vXQSafwdT0JNrdKqrlqtiK2Dp2hANhTIxNiAKAlmBOlwaXWxOQkh5NBDvv3l6UehHQyqazQkrQ3ob1YYc4VRonT87L7jNHQZQ8TlpLGZI7QhukkZEJUYCEIuzqbUqwtdtrE4CWChB/kN3sDLpvSBB3OByRMUcgj99HYIxEyNBwCE8+dRnPPvsM7t2/jrm5eQFJ791dxL1796S7m0oRWtiQ8Epn6qDIaHiEFjJONMoqgnpMrIaqpQ46vZpkg9SbaXz0o5cwOT2ETssFh82Fe7cO8fbb13B4mEM610IiYVq3+HSvjM9cPi1Kk//sxz6Lk6dm8c//xT/D4uJdFCs1tNokCl04c+o0PvqRj0jg92//9v8l5NPc7Amsr63L2GTmC+u+vZkBz61A0I+VtYdiGTc7Ny1h4V/96lcxPDIq9lpLS6vwuL34+Z//b+DwsAPbKZk4A+FhDCdHkE4V8cYbV/HyS6/g/R/6IC49cQkPlh8KUcXxf/v2TeztZSREOOCL4MkrV4TkW19fxisvv4FyqYtYMCzhxq2GEz1HB6GYjnL1UCyUksM6ksNB2O09RGI+qQetaXa2U1hbWzdDrY0ohpOTmD91UkDlgYFByXkggMpjlTssIHOYwf5WCl63FwtzC/hXv/lP8dIrLyIU82FsahjDo0O4fX8R+UIFmssHm+IR6znmxFCSxPFlqE4J3KNtR6PTkJBwWobxdUK0NmitBSE1jIYBv+4TW55GsyoESiTkE/UHCbN6rSK5ExOj4zhz9hxWVlZQLJbZbg7NTlVVBamDfUxODgMwsL2zhUwmj2ajI3Nco97D0NAIXE4fvKoP7RaDxUNCgAwMJOT8KxYLCEdCAhhzPnz4cFGOM+eXq7dfQ0TUAYPotlUhh1PpfSyt3BdyI5IImnZ8VKx1FBlPPK/4mYODA/jBH/qIzFWZbApLy3eEAOC84XY7hZSjpZDXx88ZwtYG1UpZjCanUau0UMxXsPZgB7lsCb02c1tMG6nhgVEZN7R5ozJCgQKfxw+7ooodlsfnxw9+4lMoV6r4/a98WWzF8sUSWg0SV4pYH0UiHpw+M49n339J5vgLF07LmPn1X/88CvkKEokBITtVTZNzV6ydegzSc4oChOQEn+M5zX1nftDwyBB2d3bgaHcxNjYmdmI8nsyT4o/mUgVU39xcF7UV95VziVNzwxuIyPEiccI5nlZ9zMgQyzqvV8iCZ599FleuXMELL7yA3/r856G0DbFXc3t9AOeQVkeIk/jQEJpcW0n42noSAElLw4DTiZnpKUxPTWFqfBxf+aM/wuzkCVw4f1GIZiqvfvd3fw9/52//PXh9Acm7MUCyuP0olJ1rnZUDwrmX840VtGfZTTY6DKx3wOt1YfxETAhczmXRhC6kcqlcwMPlZclmIdH68Y98AtW8gRe+8arkOTUbCgKBGIaGxuBxBcQ2jOvO3bs3MTA4YAb22TtCKnIZ5PxDizIHs0Jsdvh5LIaHZKy5nFzbM/jmqy9hY20HtWoDh+kqEskw5k/OwKY6RCG3vbWDgJfns4Juq4vZmROYmJjA69ffFFsxIdk1txB8okDUXKY9j0JizPyxHgwPtR4XP/Nr3/VFXP+N/Qq81ytwnADhtn67Jpzj16bHCZDHyZD3+v72t69fgX4F+hXoV6BfgX4F+hXoV6BfgX4F3nsVeFcJkN/8mz8kFSEwQuUGb4pISPDBfxMokeyPWk06/YkdELggsEJAhcAKwX4CHQSs6NHOh9nt75HXsYu9i56AUyQjCCwSpCDARMCGfxNI4ucIENigXQYtccxtsjpXSXQQQGc3Lr+Xz1ufx++kxZAVqk5QMBwJC+BNkoSdvIrShR7QMTk5JqoQvp//xx+COZ/4xCcxNTWFXLqIV17+JjbWN7C+uiMdwT1aBmkOyVSwrL24/wR1uN28OSQwy251grV8ziJqCGopDGs4ehy3IHjkz0xC6diDHbI2gjW9rtltrJB8YpSKHX7dCzutfIIBURUwFN7lcUO10WqsI0Da+OSohAevbt6TvAwobVy8OCkqhtGRGMZHk9je3kA6f4C52ZMYG5mGvafDaHXxT/7PL+H+4g6q1Q4CIa/Yq9QaVICQ/Omh3tlDo2bguWefxMkTp6HaNIyPTCLoj+GLX/qSgL5nz58XINDj80FTPbj29i3cvHkT6+trYuPDcSFWaMwwof1WvS7WMzz2tBGjhdmnPvlJ8Zrf2ztArd7EwwfLAjrqoSAcmoJWq4FOt4F2hwoSFxpGy+ySB1Cr8vO8cHs4nkyChRkIvLnn2BmfGML582fx+7//dTg1Q8KeL164Ip71JVoulWrY2dkTmx++ngoLbm+tWkY8TGsfr1g2ddo2jE0OotUpYWrOK1YxrU4R6DpRKJRRr6jwe3S4nF5kcgXMzJzA8NCo5DjMzy/gC1/4AoaGh0RhwePKx61bNwQQJZhISx6CfgwUdjm5L21MTIwhGAihVKjiMEXbH5sQHxtbD3H58mWEoiG0DG7/lliRnTgxg6tX35ZzMBaLo1wuSaZBMBSCT4cEFldKVZSzbTTqTdTKtIerS14OO68LpTwisTA8fi8q5SJmJgcxNbkg9m+zU6ekvuySv3XzGtLpjNSr21KhOd0YGphFs1tBtnSAYFgTRZZDbWNkjAqSMtweJzxuD8bHJ1Au1/Hiiy8JqG2zR+HUvNBDHsQTUSQSpkqB3dt2gtsdD4YGR+Ds6shnSmg3e/jCv/kHokB69oNn0EIFLq+GjtLB9s4hisU6PFpM1Df1ehPNWh0tKt48JGLM/CJmL7DmPFcpMpLjXalLngKDzWkN5/OxhiVRkZAsoImQnaoSG1AqFXDp4iUhi0nwElhfW9vA4U4KIV9QSFcSpDPTM5KV8od/+IcC3HLMcw7iucBxGo1GcP3aEkqlKuLxqIwJzlXMM6IdHsFiqtZ2dnZEYcCxyXEdi49ie2sXkXASzz7zQbEQKlXzuHX3KuKJIJqtEgLBoOQxMTdhY2MXp2d/SEBnnpMEqbe2NkUdVq4UZOx1ey2kUntCNkZjESSSUWi6gnKlJHXLZdIIBsKIRmLIpyvotIGt9RTS+xWoDg29tganYwy6bxwn50/g7t3b2N/fRLtdEqu2QFhFD4aodXIVM0+pZ+/BARvcLip3PJhfmIJTsyMYMtVis7PTsmbcuHED6cOcqD9IiHR6zI5qSjZFr0sinlaEDOhVoTqY2WFaVgnxmMtK7oTH6ZZzh/MR1zaS8JxDms0GDg5SkknUajWFHOFrWLuezVQ2ct4SgjSdls/ga7lW8nl+z3PPPSfHeWdlFendfdy8fU+C1fP5EvRgROZGu6ahVm8IkWnTePxNG0m3o4fJiQmcmp/HzOQk/uD3fg9n5k5hbnYe4WAE8UgS/+73fhf/09/5+3BpHlG7FGvVP6f+4OdYakmrYcAi2s11h9lcDbi8JP00DAz1MDs/jviAX9YLkkoPlzeh6wHkcyUMDozB6wogmZhE06BdpQOXL70PkWgMDx4siTKMBB/JrnanLjXkcavXaXenodvmNUBDGgmcNvMagPZtzJoxqN5RGNSuolou489eeFHqSuvFgeQATsyeEGL98PBAiEVaAvL8KxfKcGmqZNTExgYfER08zwyjA81FopkqrR46PdMWzSJBZEUmGXr0OP/D/+t77+qwv0X9CvwVVeBxAuTxjz1+XXp8nvhWJMjj5Mlf0Sb2P6ZfgX4F+hXoV6BfgX4F+hXoV6BfgX4F/hOvwLtKgPz6L37sEcBGEsSywrKAGIsUsXIuGKJKMF6sKY7IEZIL/JtWMpbFk0WAEFCicqTTozqiK2CdCXabOR7Wg38TBLQIEJNkMH3L+ZyQDUcKC4L8BKUIcvAhCgtCQA5VgqEdqiqd6txG2vPwM8Qmxt4VhYTP50bqICV+/0azLb7kbo8XmYOMkBe04mnUG5K1sLa6hkwmy5QCAaf4vNK1i3+8dNsaTJY0t4NZF1QZaE7XI/swhrvTg5wWUtbjuOWApbJ5/DmmptvstMHqiQ0YMzrQY/ixIQConeSQ5pDcC6/ul/3uGLT7ADS3E17dg3T2ED17QzreS+UKwhGSUk7MzYzhfe+7jHgsgu3UFvLZIgL+CAK+Qck5WV7chlPTBTw8SJcQikSxu59CMBzGQDKMencDu9tZzEyP4r/92V/AYHQIX/vTF5CIjWJvbx8bG9sS9pw+LCAUC8DnCSAcTMjxePnll3Dnzh0Bvzi2RkdHUCqXxC6IKhbWgzZoDIgnAJpMjuLwMINgKIKVB8uoGy2EoxG4vbTpKqNeL0mwMMmT6RMzQrAQECVYyeNhV+1mbo3DhlA4YAYodwzMzs0I2bW+/hDLy2vY2DgURYOQeTY7IpGEdKgTsKPVEruyhUgxmgh4VZSKDQF4uz0FA0NheP12DIzaEU9EUKodwG7XUC5VkD6ow+VwAx0b7A4NnW4P8dggvF4di4sPJdSaVmWJwQHphOb201an3W1jemZaFAAkFQgGEvynGog1pg9+5qACr9eOkdFxTE9P4vrVW3C5XYjGo9ADHkRjUYQifsnCOEwf4tqNq/D7/UJM+gO61DuWUKXTeiCRxL0by2JRpKk+UW8QxJ2dn0G9VUWtWUF8MIJOy4BGYg4uCS3e32VWjx1OBhAHPTBahhBYjVpXchnqFRucHqCFmliFkcioNfISuL69syMkjEuj2qmDXs9u2s/VWqh3uqYFmGpAsXdhszFjhySgCqfNBb8ahVvz4XCjhtQurZbiuLP0mijNrjwzi56zgVanDj3kR7MFlMtNUeUQKCbRwtZwzidNG8PBmVfhgz/gl/mPIHvHYFh3Ba1GG+gqcNic8Gg+OFUSoLvQabMXDYulWjwewc72FjY214Wg8Pt8EkxO5Q3JWt3jRy6dxejoBEpUKjhcAgizbpznaEElILvHLgDy7s4WyqU2dnb2Zbv4IMBLFRMJE847tBoThRnsQoZwXlXVCHLZImyKS8YYg9GbnRoCIU1s31pGEfHEAPw6M2AUrK6s47WXCPC3ZC6ULnxNQygcRL5AgsAjBM/O7raAzBcvn5fMjmx1F5WaSYDQwk7spSR7J4BuW0Ep38Tqw30Jwm7UgFBwDJoWhNFsoFGvgVO73UZlVlqIj1KlJGB5xwaZ3zi39XoVRKNUBwzi9NkTokKpVvNiq+XyaKIkYR2Cgaicsyura+h0bTL3k+ywUWHSoWUSJ2cbvB6fhJdTbdHigACErOCxsQh2cgIqyXmPR/KLSK6zNlZ+E8kEqkx6VHA06rIm6bpfiG6+ltvD31yvOI/x/CEheeXseThhw/ZuShRcDPGOJQZkTib8TqCeX0LbO4YSy/lk7yARj+HMyVOYGBnB155/Hgsz85ianMbQ4DD8/jBe+Po38Mu//CsoFioy7psdEg0Oeb/kdcl6SXLOXGctWyw+Z4KagEM1MDQcwdnzJ3GQXRLFx+CwX8gwEvpUAnbbzNSK4sL59+HCuctidVWu1ISs8vtCQsovPniA+/fvIXWYog4F3V5T1loSsa2WHeQ3GjyvGyRADAmc97jd8Hv9MsYjkbAcY6qySIjQdu769Ru4eu1tsXeU9R52dNE62q4uVMojj1SinCe9Eb8cPypOW1TYeLyoVE1yicRHp0NbxSOLNBJOLEDHbPbg4/yP9AmQ/8Svtb+vd88iQI5fh/Jv6xqUf1vExnGCw3rf8d99AuT7eij1d75fgX4F+hXoV6BfgX4F+hXoV6Bfge+6Au8qAfLF//GTApBYvuEWYCLdkUd+4gR2JBD2CDhhCLoVgmiCLF25iWJoMIkPkyx5B4yh+4TRMQSQEaKk2xXwmw920BK8ICHC7v6RkRFRhjBs3AJqJN/DMN8vmRpH9lJ8ju8jkCXbY1cFQCMhwNfx9bR2uXT5IoqlPFZWH2JrcxehiAe5QgHBkA9K2yaWHJrmQqfVFdB6aGhYOm0X5heweO++BCsTOGcHN+2bGkUTQDNBL3OfaDcT0HXpmmXHKcEyPs9trTMPQ/nzIbQWOHWcAHnE6DBrReH2k93p0UWKbvZQYNaZn6u6NAFqHU4VsYGoJIywK/2ZZ96Ht66+icRQTDpn1zYXJTSZ6od6vQKWPRry4sqVc0gODmA/vSMWSLSkOdgt4d7dZQT9EVy8+BSKpQqWV7fxsz/38/jaC9/AG2+/hY/+wAcwPNVFuVjDyvIqvGoAPcOFO7ceCGjldpugk88fwEEqIwQNA22VnlOsylgzgrXsmKadF0kvMkgk0Rh6zgePKUk2ArxmfU0LtVqlRmkRfAEf6FzCkOYeLIASYndGMJI1ItDPH44hKh44Rhl8zO8i4Myf1dUVzC/MIpvJ4f79RRSLNSE/ZHYWAAAgAElEQVQ1BDTtmRUnUWMpfKgmYaD95OggSqU6dnf2oGpO9JQm9JCG8RkfnnjqEsr1AyE6trd3sLp8AN3tRa9FEzO7qD6oGmkZXdy4cQvdjl1AQQK3jL5pteoydhPJhOR5sCbpwzTaBs/BjpBI7ZYhwGG1UpV/K4pDLJHWl3ICFFLBEAzr8Ok+UfBQ2cBg6Y3tNbExYuAx7dMI1itqDtWKgfD/Zyk0HB8Vgu+tN66L+oq1G50YwUc//hxOn19ArpjCzuYOehVms9jw1T/5GrY30wI0U23j8TL7h+BwF16PywTl4cPsqUkoTloAlUXNMT4xKACpZA6Bqpy22F6lUmns7u5BYTC1u4murS0EiEOl8qwN1dETAsTt8MFh+OFQNKTWOthcZcaCFxv7W4gl/IgNejE0GUKlXoTmc0JR2DleQNfwyFgvl1tw2FR0O110VSovHDJP+PwmmF0qFkXZxTwfkh42OIQk6rYIItfg85Rx9txJUWqQYB2fGBWVxN27d3DixAnZH5JYnNeK+TyikYiouahKyOUKCOhR+Lwhsf0aHk5C0xyoMBy7coD9/V1oLjt8nogobKhMahvMWzLn2YsXL8o5tLWxiZs3buLwoCaqLp9Pw1NPfgrXrt1Ao97FgwermJqcwOLSbehBJ2bnxkWBw3nObnOIkoiKqv0tt8zFnEN5vljzL4kYBpUTlO71OmJpNzqWlPyjfPNAjglB61DIjWgkLLkad24/ELJTVXRsrqVFyeNyhpEv5iV0ulmvQ/fpiEdimJo4IcRJtUZlloobN29j7yAnagjAjuRoHR/4wGWcOXsSExOjEsj96qsv4dr1a3C7TTUGM4ounH8Cuh7EF7/4RaysbYodFe3dSDCJgk5RZU7qdRXJ4eEx7/VM20ZZ99pUGpoqQxJJnJMYXl5vVB9lYvG1psqR2SBOGD3lkeWhSYDFxSaL5AzrSBsmvp7zHf/vmUtXcHb+FKKxBP7RP/rH2N07wMTUNFKHhyjXmPuhwGjTSu8dJaYNTVE8XTp/Acl4HC+/+CKS8UEMDiQlr2cgMYwvfOE38Ruf/5KoEsl8t4/WZ563VsOCtV5YjQmcXy0rLK7VzQYzTOyIxQOotYuYmk6g1W5ic7uIoSFmc4zg4vlnhMz+8c/9DFwuj1jV3b2/KPWvVuuo1qvIZNLY3tmgQEbSdKggoXKSCqJKGaiUDVTKdcnm4LpmhwqX5pJ5jCQSx1KMgenBoKm2UZ1iRUZS8U//9HncunVTFH5mRo3LbF4wWpLVw/WCWTn1nkl2qJoLvd6R1dURqWqRYcwQEfdOxSYEiI0n9dHjwo/2CZDv+iq2/8b3fAUeJ0AeJ0Le8zvQ38B+BfoV6FegX4F+BfoV6FegX4F+BfoV+J6vwLtKgPzW3/q0FPDb+QOL2oJhpUcAkKhEBEQyO0utjA5Nc2Lh5DyWl5ek69m0v9Kkg5akBFUQ/A6+3wL9+bdpP2WSBQRz6TPO5/b2dsHPJDhFIJXv4ev4IHnA7+ZzJEsIUhPM8Xj9otZwODUBORhsO7cwJ4HBe6kdBCI+AU1299bF95+ETaNUk2wBdrw7nV7cv3sfRrMj+RHTU9MYSMTRMghqFbB47y4KuRI8dl32SwKrDdP+SnJUeqbNFX3F+f/cdu5TnRkBbqdpVUOLEwG7zUDexzvuLLsBIvwMGdZsDtPWhV7zqkO6ykkerG9uyPc7XATvHAjFwkCP2RWaEARTM1PQ3BqWV5dl//koF/OiXGFgdPYwD0a0PPX+JzEzPY3BgUFcffsmvv61ryGkB/DjP/ET+Kmf/in8y89/HsFwEDv7u/jNL/0Whkcj+PRnn0JycAguzY3bVx9gf+cQD+4t4/KFp8UuhaG47MRlV/Brb7yF4eQYmE9POymCgwSsaA9EsPHNN9+UOgjpIUQSCQ0bnKoZMEwVBj/L4/VIeG6j2URPoR0ZFSAMo+9KN7ZTU4UsarKTnh3YNkhuAutJcI6dxRxbzMu4f/8+Tp85i73dPTz/1W8cWa050Ta60onOHAjCeBxvtXpBxnIkyk7nLlxODxrlLg4zGWSztLSaQL1VkR9fGDh1egHF8oFYTxltA7u7BQzFglh7kIXbqwgBwo7qbo9KhCr2djMiIGJHNZVRVge30WnBZic464RT1eQ3rZVIUHTbJlBKAI95PBwPTz75JDa3TQ98hhafOXcKly5fksD6azduot2t4+ylE7h9+xZg74BcUmLAizPTn8Xk+JQQA/FQFG+//Rb2dnfR7lTx4OF9ZIsHsGs2XH5yBtEBJwKeKNRqDI26ghe+/iI6LQ/Ljmwmi+RQHAeHKWgejvWGqCA87iBqrSK6SlMs6GLxiNRU1z1i+TQ4mEAkEkU0GsPi/WXJNWH3thquwUANdkcbHh+BZ84ftKIC/G4dqHvh6Gl4cD2HSqGFZq2HbLGFhZMn4PR2YPdQUaHCpjHrooBazYANfqiqhna7J3ZiJCbc3k2paThIhYIhyjCSTbS8Y4aF5tTRbBhwub1YWV5H+qCDoB5BOOaVeWpublaIKtqSZTKHeOGFr2NoeFC666enp1CulrC9vw2bqqDXIampoNd1Aj27hHW7vS4JgScZa3M0UK2W4XB2ceHUOTlPSYisriyjWinD5TTnE4K4e7skxTpwgGoDu5w/DnVAiFjWkRZ6VBT1lAbWNx5Ac/cwMTmAkZExeX2zwTwcOw6ya2KLtrOzi1hkANMzJ1AslPH222+LwoPh5yR5cvkGLl+eRaPZw+pmFjZHB5OT4yiWU8jm0hgaGkAyPiTKk73dHO7d3sDDB9voGJwbwzDaToTDHoyMDGJ8NI5CgfZdO5iaGsDNW/fQ6bUwMhmRDBCqdqKBEexs7yEcDkJzabIeVKslTExMio0aFR137tzF4GASw0Mj2N9PYXNnF7UqlTBWFkgduh6C1+uHg2oiuyZkHechAvGm1VVTfnM+IiG3uUkLMK9kXVGNQeLEagCQDCvViWA4Jucf51+SFCSOGKDO0HOuL7Qqoz0f5w/OcWdmT+PS6QuYnZ/DK698U4iL0YlJWQNK5aqZTWGzCxFk5lPQSrIlSpynLj2BXruNO7duYn56DiPDo0jEBuF2+fE3/sbfxOtvXIPb40elWoNRb2FwJClz3v7unpDjVLtQ4cRx0yjVEU3GZNxyX7luKlwolRaqtTriww6MjCZRqxXg9prj+8d+7KfxkQ99Em+9dRMKPDDaDWxtraBQJtFPYqgtOS1cI+2OHgIhHZ0e1RqGEHZ7e1soFjlHMwNEEYJZoySsx3OhB90bQDQcQTTC7BEdgYAu9fSoDtRrtIBLSH7Xv/63/xqvvf6qEE/ScKHaZA3IFnJy7KanJlDrteR4tg1DlFGm8sVcl00VCNcXA80GCUU+R2M7WmmZ1xPnP/MPv+cvJvs70K9AvwL9CvQr0K9AvwL9CvQr0K9AvwL9CvQr0K/Ae7UC7yoB8jv/8+cEiDn+Q6CHYLRFMlgdpXwNVQpOhwngEzgwO2nNblrVaSoezPDznglMEwQKBGhmhUbTBBus9/H/CGgQPJWMjqOQVgJONgXw+rxidSIEiM30XKcdFK03CFIR6GCQOu2J2ClNYI92HOy+T+2mxK5kZHxEAtUdmh02tSve9YmBoORGiM1JnjkEXgwODElnvu4L4Nb1O+Kfz27pH/nhT+PevTs4TKewvbUPYuNGhZ78zA0wPeYld6Pbk7BddsSye572S7RbYdc+u+25DeRHNFrZUE1z1IlrKUEetxwg1EuwTYVNOv4JWGl2O0LBICYnJ8XSaOHkSbx146qAn8VSEaqTvuwKOujAp/sFIGJ3LmvHLnenjRkmddhhx/5uBsGAG4atLQBvPBaG36ejXCojFNAl+Pzc+XPwBfxiQfLG229K7sja+irGZ0K4eOGU2Ba1azbcvb2EQraESDAhYGqvx472qgBoqXRGusKb9IG3MzieSh4GxNOr3+w6txQW/M1jzdcQ3CfxIDZUtZpYqDHEm2OE9eRY4vHTNNa8LPZA4WBIjgnHHcktkh4kVKgm4njkmBkZGZb8jFw+j821LZQqdRmPQuQ5TYWIpF5TW9Ji2HUdXp8KzeVANBrEyYXTyKaqWFpZkZBdBtN3YWB4LIkWijg4SGMgqWN8cljC3Tc20ojoLkT8Ebjcfmxv70OBinh8EA8eLqNYqMmYZYgxa0JwTwA5h5mj0yXYx7HgcKLHc67TE/srvmZyYlKOF1UTQ8lBnD0/It3Uk9MT6Cod6UpX3Ta4fRoKpQxGJhJChqkuG+IDManhjVfLomriuB+KD8l+M8+DFlW0Tus5Kvjgh69geDyGYFRDMVPD0ptpvP7qTdy8uQ6lx3PdBt0fQDDsle8fnxrB0tKKgOrDQxOwaz1U6gzajuHCxfM4ONxGo1lBMBDA/cW7Yuv02c9+ThRDtL25dfMOKkhB89rhdHXg1Dh+O7A7uqLcMGo2+B0xDA+O4vWvL9FMB7eub6KjAOcuLMDtV9C2l6C5HVA9zJdpo90hJOozAdCmgYF4XMiLRKKJe3fuoJgvoNVoCGDMc3EgPogPfoA5GjW8/vrbeP2b25iZ1XFiZg5f/uPX4HLz3G8hmRyC5qIt2S6SQ4MSks7OdypCaO/mdKnIl3OoG3UJ5iYISzUUYNryMHy9221KVoLN3hAbQY/XgZjO89GHbteAQasm3Y9ELCLbvrj4ALnDIlKpAmFejAyPyNzz6mv3BNj1eYNwu2gxqKBQ3IdfVyU/IxzlPGfar3k9AckDWV6/LpkozEaxKZqoQ0i4nTt/QTIwFk7OIZtNY319VQisXKEKo+tFsZRGOnOIai2LeqMpSq3R4QTOnb0g+TdX37qPu3e20G134HTp0ANx2G2GEIu5DIkNN06cmEKxcIAPf+RDojpI5zJotJrIZHNwa34UCyWcP38Ot27dEuXSwsK8KAFI8mouN5YeLuFDH/qwkCCci77y/POSW8NjzGwUAvwktwm00w7J7fabIdyGqQLhOUQVj8/rQ6FYRCFPUtgE5t+xXDTJbapJuEYZ7a5kgJBQYd4Vz38+v7GxIfOMz+9DIhETNYhlcRZ0BzAzNo1nnn1WVCH/9+/8DvZSB3Lek0DnZ3LNIgFCUkp+HG1Eo2E8feVJFDJZ3Lp5A09delLInqA/BMMAPvMjn4XN7hQbPs3lkXWHpDHXCq4xnNO4v9wONhO0Ox1ZMzWXS+ynqGjUVCfCER9mTkzCQEEUP5rbJoQr1xmH6sfM1Glsbuxha/NQiI1Op4oeGxA4P3UMsevrKV04VEakKChVcqjWaGtGoomvd8MwaMtlZmb1OmxeoOrQDk11I6AHhIykCiQSJgnmRzIaEZWedX3B9evGzetCMjEjyaWbys9KvYLk0JCoLw0b1z8bxKbTrsq1A7/TXJ9lxZVjy79ZY5KUvXZVguf5vgs/+r+/V68R+9vVr0C/Av0K9CvQr0C/Av0K9CvQr0C/Av0K9CvQr8D3fAXeVQLk//l7P/aI6JCMC/HobjyyyTBBHNO2ShQPLQNu+qAf8xg37VnYHWuqMgi8sPlSiAyCEQ5VQp8tCyvLfoSEBi1XCB4RtCFQQbWD3WF64zPI3LLmYpeu5IkoinTVDg4O4u7du8gcZuHxmXkkAwkC8DE0W20cHqZRrlQk+Bm2HsLRIFxeAtl2Ca1mZyqUnmRrEBALBiN4cG9NwGmv5kerYSCTzeDZ554WMmZrawN7+1vSbd5umfsrP12iKLSfoq2RIdvO7mJKUBSLRLIr6LTb8no9GBBAX7JWjgJvj9fSGs206BCwn3Yd7NLt0EBJEXUDAU/mRjA7Y2AoKYHuDEHXA1TMOERxwv0WQYqodDTTjkhxy/Fgp3Y2nRNyoWNnmHhTFBcMWR8dGcInP/EDePLpJzAQT+Dt269hbXMNL7/6EtLZNMLRAGwq8y9cAr7TAot+7mvLmzjYyyIcicDr8yOdycgxoW1JxyCdQ4WNS0gsHstSkaSEIoSMqSJiPgPk3xxnraMcD243iRxmqTBUnaBdhy7zBN6YuCxe/g0ZK1S3cP/F5ioeQalURKNh1prjhp3gfL/H7ReFUKNch6KaXeCmPRtJLTZkd9DuNOF02sTeiuQHAWSC0ezeDweHkMllZTtJ4NDrfn5+Dhs7axLS6/Ux96UhHfhj40Nw9Bwwam3s7hNI3kI4FEUkGsfVq9fRqBuS39JqE7SkzQ7BO5tYvLADncAuM0lo7eNyOsX/vlFvwev2YG5uDpVKFasrq5Kv4NY8GB4Zls7x7b0tIU9cfhVGp45wLACbuy2kTDThg8cXgMcbQrek4TCVlXyZaDCO1ZUV7O3uwOYwRKVhd7dw+twoLj15Cm69B3vXg246hK98+UW8+cYDlEst2BQH/H4d5y+dEoLM6bY9qim78ZkboWp2VKoFycxQnST3aDFVFbCYx4YEJs8bjs/V1TUsra/B7XNIfoXNzrBxWiWJdw3Nc2Bv6/C7g9heKqFnqGhUO7C5gInJMbHBCg364HDaYPQM5JhF0WDdOL/VUShmUa8WTdWY4oOTSrRSEW7VienpaSFD1paZ5xGC1xcVe6JyuSbqgfOXzmNjfx2rq6syZ9F+id3vBIMZWE41iF21oVTOy7goV4toK235oR0TySzzNwOZxfwNhlEHG9SpciEhwnHnoC0f/eqUjhBfzADxed1iAeZ1++BzBVGt1LC3kxX1WiFXxMbOroTYC7/as2N8bBiKnXZzXmgaRxPVVXYYDaLQqpAete4hnKpLiJVspoJgMIxe14bxsUmZX6jAoKXX0FBSjgFzLDa2DvHU+56Q/SuWMtje3hTA/8qVKxJmXyxUcffOMjKZHMolqt+aOHd5DrZuR0iG/Z1d+Dx+jI2OYWtjD+22XRQ6Kyt7EsadyZTQtZUwmIzj0qVLsp+bm1solSqw2xUB+cXKy24XKzqC/FRi+XTdtKFqNWRscT3h+cz5z+v1yXsIfDvstNByy7/bzYZk7PB5006RBBhknuL5SGLbagYQ1V+zjXbXIWsQVRW5XEYyi6ryfYasSyMjQ9jd2z7KtHLC0XVgfHgCTzzxhOT63L57Gzdu3pDvoorMJECYi8JcGFMhaVN7YlX3xKXLSO3sYGlxER/+wIcxMT4hFli/8Rtfwj/5x/9MAuipIqH6sVorypjiXMaxyXOJWTZsEKCwhOo3zn/MXmFt+BrJYRobxo985kdw/uyCBN2XqgUhvamCvL+4glQqh9R+WizcPB6qFkuytlHhRqsrrqP82+VWEU/EsLu/LbkxnJNJgrQMkg1UPTlE3cW32eCE6jAt81xOtxCo8YhpTUgCJOzzyVrOOovyS2EmiYH1jXX80R//EUo1ru1As01rvYZ8v+IwFabWD9cZr8u0MBRlSMtUoUpjh+QddGGzm2QR63DqU7/2PX8x2d+BfgX6FehXoF+BfgX6FehXoF+BfgX6FehXoF+BfgXeqxV4VwmQf/f3f9wM8xa1wjvKBCs41bKtYvH4GgIJCrtVj4AEAfEkjZyd82ZGBx8EagkYqiqhBjtaBjtcTcssIkydbkdIAwIc+ULBBG46pp2UWGSBthTs4DQ74QlOiWXHkR87wQ369fN7BMDn5xot8RBvNjvi8U2AvEoA3eUUEsRAHWPjSYxPJ5EvplGplHD61By2tnZRpxd9z4XpyVnJs2BHMwEq7itBWipGXOzShoZysY5yqSQES6spaKNsJ/dXskhgM8G0Vgu1SgWK3QY94BfCgOHsrC1rbWWXWKqYPxcsKYG4UlIBaxTWgSoTmx0BPYhcviCd5o0mfdHtQnawQ9vn90qIMG2I+L09pSPKB9aaIbS0iPF7AmLxQyudercnAB4JEO6f6rBjcCCK8anR/5e9N3+S5L6vA19WZmXd99H33dPdMz0zmAv3IRAgcZjgIZNEmKRk2WHZ4QgdG6vgyrG2pdXG7i/eML0r2aH7Ile0TK3AQ6AIgCABCAc5GMwAgzn7mO6e6bu7uu67Ko/1+2QXyD/ADEgRWRE93dOdVZX5+R5Z8d7nvYdMOo2bK9ckpLjWrIu1FtUbu7kt6Jof/X0DaFZaePjBR7Bxe1NA40KxIMqbYsnppmaUBoEnZowwU4EWL1T9sLYEJSXTIeDUhNkGlUrVsQ+jl7vXUXBw3Ol91NeXFQVPo+0EEHMO9eYsx19XVXmNZJLAdUDsg0gmsILJBIOdqzh2bF5Aw9dff0PUFATeOX84TzgeJFGCIRJ8htTY6hpIZH1Ip2MwrS6q9SZUH7uubSGyCJLzIiORuBArJCSo2Kkzf8KnY2g4DaNtYm9rH5UawW3FUcIYJgqFonTcMx+HXdQSwkyljo8g4yE8bjhEm3N9mnSMm2K7BgFw69W6dFXTRikSofrJkPct1WqIxUOIpgOo1IuIxIIYnEgIUFht5pDKpBAIhnH51T3sbheQSSVx9MhJrN5aRavOepTFVszja8MX0vH4E+eQ7AtgMDOMjD6M829dxauvvIHl5aJYtZHo8IcIirYRTxNs1uQ8cgcF1Js1mIfA/ujYKGy7K/Oj222I5dH995/D/PwxrK6uifUSSa9a1Qm2jyQCYgXGHApan1mGhXKxhcHMOFKJDPpiE1heWIPZ9SAQJOlnwesHvEEV5WoJLYMh3jswTEvqyhydrlmB6jERCGpoFtPcGtCo19GsVJFMJODTdLHS47zLH1SRSKUEpJZsm5iOyaNJZLP9YqXWMWgRxRyOCE6cnBf7tLGJYaxv3UatXpXcHZWqApKijkOefGd3uvyomKL60DQSX4oQeyQc/LpfVAa2ZcAkuEsQmOogkkS2hnAggWgkjnaD68tGIV8CdO5LNQQCYWQzKckt8gf4Hm1R9KiKoybqtEx028KOwlDYMa+j3TbQqDE0nGRLDMFgBIlEUrIwaPM0Pj4Kw2jh6vUruLO1ImqM/v5+IX0KhTzW19dlvzt+/LgQg/v7B7LWSSw0OiYK5SoiIR8efeQhrN1awPWr7+Jzn/2MqFzeufgucrk8btxcxcYmn2fizD33ijKPc2Fx8Q52d/dQKdUxMJCEPxCQOtBmrVisIhYNC5EUT0eFNGAuBMO8aWNFso37jUPi0/bK76iodB8SsTiK+dyhakAT+zwS/CRquZc78ekE7529mGRIp0Oin7kVYeQOckKOM8Q7nz8QYu2ZZ55BKByUvYdWkFTPJGNpTIxPybjyPWgpWW3U5FwOcnmQx6VSwaP6ZV/pdiz4gppkXUxPTqGQ28fB/j4ee+gjSCXTGOgbxG/8+/8d7757GcxzJ/nB2vv9h/aQiqO2bFZNBCI6NE3B3NxR/NZv/ZYoQNZu38b6+h0sLi4KScj998zZs3j66aeFPLlx8zouvssxOZA6cW9stFpyT2vWiggHqSqj9Z0Fw+gIUcsbVKfbwtj4GKLxiFjxXblyRQgpm4H0Ni3gnOYAy1AAi2oohphTXaPBp/sRi8Tl/k27wwAtDA8bGkiUCInF+4Sm4d333sMPL15AlTlhGoPRgXgiAZN5HvxsIWSy4RDHfmbBKLK3d1sMPLdFIUJShOfu8TmfeTgPJx7/P/6+fkZ0z8utgFsBtwJuBdwKuBVwK+BWwK2AWwG3Am4F3Ar8g6/Ah0qA/L9f+uQhEOcAcj0wXuDXQ5VDjwzpKRXYrvqTgYrOcRZUjYCXYy1C+yECTwSXnZBWdq8TyCOpIeiuANy9YPSe5YiEPAs50JSu6t458XsvP6TVbIKJsZZkQfgEUCK5opomEvGYgCwEXNoMWVYUIQUMqwtF70D3axifGsADD92DVCaJ7734vIRP7+4cYGLsqARTN8sEt1uIJeNIxRMC+k9OjWN7ax3Vag2NikMYOcA0rZYYtMwOVUM6oDPpLB566CHMzs7iueeewwsvfFcAIgFhCFQFaLXkPMSe4yfUNL3f87x5/exVVVgv2rKYDhhOUE5UFJUqpmemxeqIwBDBU1o/0S4kFA0K8WMwfZuZ3vyikKRrwu4CpmGjVq3BG46Kb71GxY1KGy8PMqk4fEGv5DkQVKRt18DwIM7dcw6vv/k6FhZvCojFjJSDnQMk40noqg+1Sk0646lGITnBkHaSFcwjoG2T0zEfFbC858FfKTsZMPxbs0klB4G/gFxvL/tFrGbCIQFiSRR0DCdXhjVncDG/CLiF/AHs7myLXZBpdgQgI0BLOxwGUtdqTQSDYQm0pqLi3Lm7sbKyLEHj7IzuZdpQNdJoEqDU4dVtlPJNCZL+yEfvw9jEOK7fIkFmSAgwMxfYMV+vUh3lkTyJtVtrQiDQPisc0SSzo1psod214fezQ5kd2arTgc9cGMaje1UBKlkHAuIEbMWOx3SUVHyQDGOIs05lAKiEisFoMwhYFxspxVMRKyYSF7RBo/2Z7e0I+TE02o8TZ6cQjoUAjfkitJyzcfkHNQkdf/D+R/DU45/En/3Jn0FXA3j++W9LeHyuvAfNBxjwYHrOi75kH5LeNG6vHkhY/EEOqDeYhWMhngqi3qjCQBORSBCDgwNi9UM7tcGhQZRKeenIt2GIQoI/JVMRCWN/6qkn8cQTT+DWrVv4vd/7PSzeWIGHFjkhTQK4GX7MehAIrVVbuOf0w/j1X/tf0W1q2N7Yw9rKBmrVXSwuL2C/sI2d3JbMGaoimK/C9UHCQ1Q9qKHTrQiZZNRG0G134NN1eG124XtgdrpCbHGtZTOD6Jo2Mn19WFxahWHVkK8v4sSJk5I98MPz72J/v4Djx6cRiYXFBnB0fAjvX39PAG+f3wuF4LZYXjlB5sJmCqTOYWQoM/cAwrhUwDD/gSSw5nDKsngdJQNTKbyaDq/iA0wvTszfhYG+Cdxe3cDayh1EMhyPA+myHxzslzB3xcOw+Sq8XqpniLQrgEng2QfmDHUMhtbTclCDrsWwvb2HTIrB7EFR0dHiaWh4UL7PzU3j/IU3Ua7vYH5+XtaN2IX198tef3NxQeYiMxs4Zw8ODgTQ1vxJbGzlUSrsQddoM+jF5Fg/fsqNPHoAACAASURBVPVXfwmVclHIhqtU8xUqeOutH4ql0+NPfloUJLRSW1xcEjUGc0tocTU7OycEy+LCoqigeA4kw69eWcfQeAjH5qfh95NwraHdIVlKhVFK9h3uE5xDtPniz+MjQ0JakmzifkLbPqrDaDkn9yTTIf6d/Z5zkBksqqgdqf6i/R4tubjH9A+k8fnP/xPcuXMbjWZDCKh33nkbxXwZAX9I9hTWheRlKpOW/WNjfROdNi33VGg6s6w02Zu9flWUb0GfH41aVbJvHjh7H+KxON5/7yq+9hdfl8D4cCQJj+qVcwsEfhzozkygs2fPynrie545cwaPP/64k7WkqNAUDfVOHfuFHXzlK1/Fzs4OnnjqH8mYrq6uotM1ZD/mo220hZSgsqXTqqHTLKJcI7nXlDkdDAUQi8dE/XHi5AkhzBcWFvDtb39bMqtMzmLFA9vywjJIgLBXgdkqJnQ1CFhUZWiSD8J5xDk0OTSIaCQslmG0/RocGEQ+l8P5ty/g8tWr6JL2YIi95hE1Cu+XRrcle6NPZ96LQ1xxtVOJwuYKktmsvepxcl26RgdtqyLvR+VO4syX/sF/mHQvwK2AWwG3Am4F3Aq4FXAr4FbArYBbAbcCbgXcCvx9rcCHSoB87dc/LUBPj4AgAMuvnm3QB4D8oY0Qj/NpDnHxk18E8Ai88jvBBQIZ8XhUchJKZeYJ/JjsENzvMBBdFCWHIeI9Sw7+3TINse4g6CkKFYZfM5tEQFB2tdJOoyOEQjgSEZuYbr0ifdVd4sUKbbQ0pPqy0pV9UNxHrVWTIOqxqT5MHRmBRwXGpgZx4e2LyO0WEA0TNKyjxVxaaCiVKmJllcmkcOrUSekmXl66hTtr24dZFY6lDM+ftWAw77PPPitAG4EkAoMMYi+XS/izP/pjJDMpCdmlhQs7wKkGoWLhJ4PQe8QSyR3bo0D3qE7oPLNERA1Cyy0SIQrC4SCqtabUybFLcuw/THSgB+kjr6Br1YUUoT0LQ5TFH51x0KEostksLt+4JSSVT6e1Dm2eTBidtpBHtPNJZtKi0KkzVyMcQblSETKFXdRNKjoMD9LJJJr1BlTFI9YzqUxCFDdUa5RrFQT8fhAC5ngR0GrUCZw5XbiBAC1KmPPRku+OfRoBWluIkIHBfmxsrCOZTooKgPOF4D5zYKjwYXYLgWjaupTzBTSbDnlhGG0BPmNx2l1ZAmwaXVtssCyTmRUJbK6uo288IqAy1SmVCscC8n8CcuxkZ91IvJy864Rkkizeuo7ps4Nih0WCyq8Fsb9bxOqtbXQaXnmuYjG4vo7CwQGiMYaVeyV3gSIAJyOHxIou4OCd9VWYtiFZEZqXHeYErDuHIKyjpiLpQdBS5oY0W5MUc37ukZRcb17F7+TrqAo8uiLzIhjXEQh7EY0HMDU/gFx+F7ZKMqaGE3cdR3Glge2NfQR8Meyt1xDwhxEOZLG6QlujEqAasD0G9ICCZz79JOaOTKKyt4ZCoYtmo4M331jE0vIqvF4/6q0SorEQghEvVNVy5p1tIZ3JIhyJYj+3I53ykWgQnW5TwOO+/oR07VPhQIaHxCFzfS5fuIBysYZYwo+BoUEBORutjpCMO9s5TI3P4te/9G+QCPXB7iq4s7GBWzdviMIlFAvh/DvnsbS8hEbbQotKrFYbpl1FIhnCwKAfkagN02zB1ENC1JBr3d9aF/WO0Wgd5jeoaLZNRGJxtDpd+IIhrN1aR9gfQLXO/Bk/+vuHMD19RGyyllZuCrmhaLQEagpAbasWvIYXAQTFzsqxWCP55CjHqG7hfBcSlDklqkPymFpYiACixcxZINDsJ4njD2JkaBzZ5JDkocxM3oVWo4utjV3cWP+eEGPtJvfFroDBChowrSZsuyPgdatFCz8FMEhCkpd2gqJpA2gZAeh6AKoSkBwRAuCRaEiUZsy56HQbKBQKElSdSmVlH+t0HLKA9lRUXqTSSdzZXEOxtI/h4UH4Axrahhf5YkNsxkZHhtHmPm3ZODo7h88/+0WUyw1sbuzi6tU1vH/lGn7hF34Rc2cn8Rv/229IphD34dWVNfRlh8QebWpqWtbxK6+8Ksoh2iiSSGx0ilhZvSXkWziso1wpIZ4IIRTyi00ZlVdUwzk5MB1ReylGSwB2/p+APkkNkpqORZSTj8TvBOud35FoyEj2EPccyQCymOPRxac//YyQRdeuXcHq6oqQkXzw9ag+oWUY1Xr5woFYwZEMpoXaQa4o10iLKaqpaIXVpaIlEUen2UKn2RQF28888Igog/70j/5c1icJVIc08cr6mpsbxPj4uNxjeP9xbOVMUaL0bCO5vmgtJfuFrqHY3MZbb57H8vIKoARAQjoSjsPg/Zx7sddGu1OHx0PVDGB1O6jkc2h1WzJnq7Uyb+ZyrxOCOxbDzcUl7Gzvi0qISirLY4liRPdSuQN0mrTBor2lAo/tExUg76Pc80lc8P4ZD/hElUG7N6oV67U6mg2GqwPBSASFalXuAdV2G/Ru7JgGkmGnsYD3Ia4rGZc2x10R0oPqL/l+qBIhAdLRmrIPM++kO/TP/r5+RnTPy62AWwG3Am4F3Aq4FXAr4FbArYBbAbcCbgXcCvyDr8CHSoB847e+8EHuB7skJfNDgmDZMXwIzuHHeR60lPDrtBpqOp3pNrsrD8kQmx2omoCABB8ImhC4M+SlVOl6p50FgQ92X9NShEGw7JSm8oBd+7QAEdsiC/DpPsfqSKyxGDyuIUrwLZkUuxx2pVLFQFCdvECjQkCuIyAgQ1BpeyM+5bTTGMgiXzwQe4xgJICz9xzDxOQEAnETa6t3sLO1j/3dioDkKgISnkuLIp9XxejYCPb2ttCXTSGfLwh4UzgooVatwzZU6d43LBPjc5N48KEHYasOCEnLq5HBUdx95gxy2zu4dOkSbq+tiQ0VffBpoaXp9Jp3slIc0xUCpCRUbCdDhCqRTleIjaCf3cddUAHDOpPMYFA61RBUXLAznEoYAq3sIGaHPzRmSNAOzJLOWL5FMBDCxPgkfuVXfgW//hv/Frs7O6LG8fsOVToOQyWh3LTT8gf8PCniU3KGzVZLAEHxcIeKSCgkdjPlUllICY5lu8ssgi5sEj0Bv6hPCJglE0khQDhOvCYCWyQ+qIqgVYkoVZiJ0ekIQcNMi+XlRYfgsZx5QMUEx5sZKhKgm0mjUq3CByqCdBQLhQ/yZmjTwkB6hhyTQGDI7uTklOSJXL16DfVuGdlsH7a3d8RSh1ktBDwJbhNAJJnCcGONILBhoNaowhcBotGQjNVg/zCSiSxuXl/FzlZeguRDgQj2dndl7iXiYVENsRbsquY1s9a0B9JEycG8EcMhLTyHCh/anwkh4KiluL5IIHFsxdaHgREm81Jah/kpPlnDjFEJBoJO2LHN3IoqsoMZTEwPiHXT+EwC+cIemsYBdve3MTiUgnkQx8F+A7DCaJaJJQaws1FGo9kWgmtwJIFK/QC20kS6P4RYNIVmvYKN9ZzYxCl2XCx8ul0bqXRcVC+0MCLAL3ZcftqADYtaqdaoIBwKwh/QEYn6UcgzJ8bE1NSEEFYEyzPZLMIMrw5Fsbx8C/VGDYFgEHv7OVGScbyr1Sa6bQPxaBzTk0eFPMvtH6BRtXGQz6F/KI2xyUH092ewk9tAuVoUZUogxJLyvKowJOTdRLPtg9HtyJ5jGW3Z83yqVwgdAuW6HhWFRKlUg+oNCHjabrHzPiKqA6qPOE+oUipXy2JxxLlJUHVtbRP5Ygk+W0M2mpJxIcHFceSaknludiQzhIo5Krg4Z4LBAPr6+mVdDA70y1za2d7GyMCQKCAevO9BBH1hGF1DiA+GxtPe7tg9gzIPaO3TaFScLBmzAo9KO786KP1yFA2UEnEv8MBSmIHTlUwSxQ6LQsoymZOhy75K6z/uywT693KbYtNlg1ZC7Nin8s0nxE2HweLSya9IdgifRys6R/HiQbFURqGYw9zsEeg+j0NKHxzgMz/7LNotE9tb+1hd3ken3cXpU3djeDyDV155WdZ4X1+frG+qPph3xPmg60Ekkim5j3CvFGLDaKBaLQux3WrXZO36g1xrNrqyH5nwMLycB0hAEgl1RxUXjUSQjiWgeZy1NTk5jWQiJZk9DHkXxVY4jOWlVRzkqrInyPqEJeQQFRDz83Myp6vVEswuSZaWEPM8hvtQKMz7Ku+LJvy+EDLpPnjVBFZWNrG1tS92hplsH3x+H0yPkwHSrFdhWx0M9Gfxscc+Ink/33vhJUyOz4ptlD+QwOlTZ4WIGx5OyL2SZArHhgo4Zi1tbG0KAby3vyNqK55Xtc4xMqAGmKNSkz3Pspy8L449y8PjeG/TdZISKvL5fZTLByiVNoVwIelBm7RSsYwb1xfEOo+2hpbFtQTE4nEhL8r1EgIhv2QUUXlDso3ZRzxH0/AgHAyLrWMynpLnc95Hg0Eho1qNFvy+ANLpjOw3nA+0+7qztSHWXB1axikQtWGtsueQMJEIMtm0qI+Y78PPF9y7SWbzM4dYVh6qriyPYzvI7JE7waf+wX+YdC/ArYBbAbcCbgXcCrgVcCvgVsCtgFsBtwJuBdwK/H2twIdKgHzt3/ysY7tjMXPDUYL0HgTm6Rney+6gjVAqlYRt1rG3l3M6+W3HzojgFztGCZowQFrAdwGqLXg0BzwnUOr4wvscwI0WNz4+vyPPYadyrytatb2wTUdZQcCYDwJhjz76qHS5/u7v/q78jd3ifA0CN12qAsRiRPngdww9FsAyHEKj2oQeYDd8BEeOTMsxu7UlkG9pNw0JdGaHtN1VBSyrlRqIp8IYGclKR/fkxAhKpTLyxSa2bu+i3egCHR3QPNKxm5xK45lPfQI1owHakTfrTYS0MPoSKZybP4lvffObePWVVzA3PYMNhvqWywLekGigXVVXQBkSH8wDIDjkdOGqBHjE4532IF4B+VjQn8wMEQC3xVBXG+FIWCxgqCRQvIehr/RBF7smklQkeKL4whe+ANPbxO/8zu+IHQvBU4KeJLdITBSLZfG393oZrk6rHFoddaU7mN8J5jMngefFWvZyZKjS6FmEOVkxDtjKn+nrznPf2tpyFCB+v3SS81qYb0KLFo5ro9X8gAAgwCj2alS30MrENoQ4Y22CIYKAAamZVSsJEMpubvrok2jrBa9z3AjME6BNJGM4e+6UhKTHBvoExD5//rzY2LALnEoPvvYv/uIv4r/+5V/IHKNSh9fErvpMMiaA3MzMLM6dvQdHpmdQqzXw/ZdfF9Aulyvg0qX3UCqWnI57sy2AdM8CjtfHevVUVxLKe6gi6imvTI8pxB1/TwKHwGHvOSTESDwR1GTne+/3/mgdoWAIpTx9+U2EowEJAR8cToiSYuZYQpQg5fod6H4bY+P9QGka77x9HS9/7yZqxTY8ig6PHRNQWYDlSAfhqAdjE2kMDAdQqRmwVIL/ZezvHaBdVxwLH1tDNBw/JOc8UDVmy5A4UoQAkSDiTlNstYIBXbJ4GLBdrxbQ7bZQq5URifokTH5wcBC2J4Bvfut5bG3lEYv5hRA4dfL0B7Zgd9buYHNjQ0BRdrdzLq6stMWCqtkqwBdgDboIRlsYHklC9wOatysEBEFvPqSrvxYT0oZzjEZfjqoN6LS5TvzI50iK6WjUDEyMT8s57+1viqqLCptMJoF0OiHKB+5nzOCwLAWNRge3llewu5OHX9ExMTSGcqUpIH6rbSPILnvDQqNLZUoXXCLtdgMeLzB1ZBQnjowim05KZ37+IC8gsFfRMTk+gbmZGbHGOnHiBCqVApYWFyTPYT2/4ajaxgfRP5BArV5Gu0trN6EPhQjoWTzRbojqPM2bQb3Oa7QR9KdExaZpfoeI5Zy0Sa5Spceg7qYQCxYqNDCU/BqPEoDR5RygAi4pa69FBUqXZLom81bXDNSqB2h0q2ITpgYUJLNJbGxuYPrIHGKRtBDQtYKFkaFRnDl5N/a313B7bVWyPJitMjM3gxsLN3D79m3Um02sr+9idu4otncOhEjgWqdNWqfTEpVNyyAR1IWiWmKFVaLVlmXJ/kYChPcsklYNq40ISZ+uAW/HQjqRQiIUx6c/8Y9x5/a62NZpPj9qjSau37qFzY0tNKtNIasdtR1rS/tHFbrG/CdSvhZa9Zoo6hSbIeSKjHG7s49sNoW+bAyLN9Zx6q6z+MbXf4RcromuoaLZbQpRn8zEEI6HhSBNJgLYz21hYmIEQAsLNxfg83oxPT6Ho3PzMLs+qNAxf+wEhofTosbx+YOi4uBYR2IJITpI1jVaVZkDi0s38MZbf4fbd+5AC8ScvZdqGNmDTCGneM/9cZ4X100HlUoFUJvwButiDUebuIAvjFK+gotUUW4V4dMDiEcz6LadDK0kQ9prRVRqJczPHZXX5BjQPjGdSmNgYFhyfTjuiXhamhc4Z8IhKnE6Qh6zGYFku5eZR/W67KNdfl4wTTQaVdxaXcb169ewvbcgnw1Onz4tlodcy7w38fr4HFEPmqZcG+9bAX8AtqEJUcbPHX92xZn37sOtgFsBtwJuBdwKuBVwK+BWwK2AWwG3Am4F3Aq4FfgfX4EPlQD54199SoACyZY4JEB6llTik92l/YrzIHhBv/OA7kG5XBUrCyj022Y3sF+sNdgZW6tXxOefQJT4b9sKmk3avjgWLw6wQoDVErslr08/DFF3FCQEIw0qOWi1JHkiBOC9SKVSYilFkJoWH1NTUwKkE9xhSK7X7xMCxLEZckAcdiDz9dqNNnwBXXIBAkGfgNqSPxKycO+994j/+K3ldQH9jZYl1icEXdoderm3kMkkcfz4rHi7HxQK2Fjdhlf1QTW9aHXbsL0eKCkNn/ncZ1A3m9AUXcK/m8UOYJg4e+IkZqeP4Dd/8zdxsLcv1iY61TCWje6h3VfbcIgogvk07KDaQzrSf4JgaDebohZwMgMg3eOsExUeiXBcACJ23sdiQfFmb9GznUHx9JXXgPnjx1EuVcSWhd30/+Jf/xxefPFFAf+XFpdx+vQZ7OzsCZjL9yeQye59AkZ8DsevbThh9SSdHFsYZ4701Docgx454wBrThA5AS0netkJuud8YXd7b6waNQfcIkHCseTBBK2oKGLHPAkQPo+2PFShCJHgZ7e+Q5DVKzkB13gMhT/Val2AQP6d51QuF2X+JlNxCUTha3bpuS8AIdUIKiLRCE6cmMe1a1fl2H/+z/8Zvv71/yYAKmvEfJFIwItkMoWHH35EgMB0Oisd5c1mF7//+3+Avd2cXKXYu4HB5F0kkzEcO3ZMCIvLl98X0oed/r0MHJ7/T+bveHxOsD3ReKpjWCNyir16s/ubJBUBvlCQSqgqYkl2SZsYHh5DqVQUYidfysMwW2LfdmRuSDrz9/bWcdeZeXz0Y49Bs5vweyO48v4y/vSPvom9vRLCgZQQScxFMawKBgZJnOgYHU/h+ImTMBSvhJQTDN64cyDgNQF/Hy1uLBOhAEOnbZSKBSF/VM0Lk/Y2ii1zMhTWUS0VcerUCYyO90ln+aWL1+TcuoYHw4MRJLNRlMoVbG2XMDI8gEwmDk3349jReaSSWWxsbErw9ubmjuwPrEW74xXbNctuIZUJSc19AQPBoA8Dg30IBHRR+uTzRbFwY9d7NJQQxQT3A6oURNRmU10DUSR127aobqgMSyUHMTTUj0BQxcbmuryvabaFGOQc49hwfXDs6zWqMJoIBsLQbA8igQhqNdY+h1bLkpBxknhc881WA/6gH4k0yQcSlXXotoahgSFEw2GZRzdv3hBCh8HhfdkkGq0y7txeQ6m0K3ZMs3MzaHV8WFpexPXrC4jGVDz40N3w+ZlrUYZl08LJsWKSL1ORTvtag9eni52S3xcT5ZxtqbIOeU3s/nfUPB1RkTRbNdhgroZjW0Tyg938JPrCUkvaFXZF7eLsEUw/McGoam/Aj2A4KNk08KpY39zE+MQUIqEYDvYKMDsKZmfm8E+/8At49fvfwfvvvyf5E7NzR/DJTz6D8xfexnvvXUYwFMb2Tk5I9dghaM49huMgLnG2ISQpiYm2URdFCvdtuX+JzZ8t5BOzkoLxGEYHh9Cs1bGxsArLMNGfzGBmehYPP/Qwbq1t4IfnzwsBclApCwHNYHruHSHuNaom+yvnN623SIy1W010mw0hdyPhoOzFC4s3YJolHD9+DOfOnYTV0bGyvIa/+MprKJYY2m1Jbbw+TewLqc7ivXBwKA3bZrj4EPr7ImLhRDvIoD+MRx7+GYwPzGF1/Q7ef/8avIhieMSx89rc2JbrjCYSQiTz2rtGQ3IvDKuD3MGukEnLqxuy73Gvc/ZREtaqWBMyT4YEMu+5VFNcvXYdi0s3oQUcIptkzGMfeQyf/cw/xtLCIr7/4ku4eeMG6rUabMvCyRMnMNDXL5ZcBwc5PPXUU3j0Zx7F3NQc4rEENve2oCkq/FTbJbOS0dRreAgHIyiVS4hG4tA8/HzgESs7PrjH2Yol5/3e5UtCfjBs/dGP3YvBwSH0JfvR7LTRardFyecoDh1bT9aZCldmqXBNdlpUlTjh6f/ub1b+x3+6c1/RrYBbAbcCbgXcCrgVcCvgVsCtgFsBtwJuBdwKuBWQCnyoBMgf/vITDljNLwZvH37RDosaDoJ8/OIx0kFJgJoqBQG8VfErlxwMOPYZJCdoNcHOb3abEoxnoK9HpY0SlSJUmiiiDLEIaCgKAuHQYZdmR5QGkmtgmRLM3SNmeqoOgub0XidYc/fdd+PG9RsC7uzs7sD2ODkTPM9eJz0BMT6XFi4MiiYYQ8CDXf4EiJWAgUQ8iWKhgo07uwLkdRv03XcsqGB2RTVCzkbAXJITvM5yF4GAD0pXRcfqimWJfyCET3/2Z9Gy2/DYmth/FLbL0FUN8VAYn3rmE1i/cwf/+f/5bSFBSJBIyLHi5DUwd0OCz2l9pXikQ5VgDzvUnZwAB/ShsobdywQwLens9kAxPVBtFcGIH7ZiCvhLlQuVB9duXMNdp05h5sgRec5rr/2dWN2w075vMCYd9Ln9HK5evY6PfexjyB+UsLu7LwDx/n5eCKZUMi32XwTXfCGni5p1dTIrHLCUJAkBfnaWO6SILQAUFQocV44N54emeKRDl77r1UpFgDgeQ0ST7yXEGEksrybqI3ZyUwFC6xtmZ3S6LScLxuuV6++FhKuetlhA8T3pN7+1tSPANS3HaMfi82lyXvFEDJ12C8VSAf4IbWMImLIzWJNAZOaGsJOcoB+tUTYJdvu82NrMIZUKMTFBCBDav5D0YHc+CYnx8Wns7Ozi7R9ddIKVCSjaihAufD1HIWNKTklP8UECo0c08rvjge+FwfVB0Fh1QuEl+FzAa3ba8xoDYiHUYIaMyTrrsFVN8hAKhZJYSv3cz30RxUoJ+/s72N3bRqVxgLNnz2BmZhzVelmCsv1qB8FAHLFoBl/502/hrTfOAxbzKmjjFEe7W4Jh1kUxEgwBw6OjSKT7Zd1TuVQudiTDoFFroVGj8qctiioFzGtpSli0V/cJwcjclP7+LE6cPIqpiWFcufI+ukZVFAqVShGZTEwITQKWH/nYY9jP7cmcIwFEuyOqBZiPkdsv4NbKqtR4Y2NLti6Gz6taSPacgaE0JiYHkc4kcZDfQK1WQV9/VsZ+d2cP63c2Ua1SxWQh4FeRSsag+2iDE0MkGsXqCu3Q6qjXmQHkQ8AflQBnCXG2ushkYwIYU81xZGZcgqZ53RxbEiA2Q88VEnM+sX5r11vQVS/aLRu5XB6G4YGm+aD7fKg3G4jGIpKXovpI9nqhahbC3jB3VLHMI4nM3I1Gs4xMNoV7zp2CaTtWV+9cfAvVKoFeE0eP3odojASgie3d29jf30UqHRFVAXNsuE8QCHYIGqpxaqjWDQG7g/4QVDV0SI44SkDuqySyNC/3ektsxKgqgUIgmsQrrQxpCWYIOUo7RCHy5H7C5zj3E4/VhU9T4Q0EZC7XmnV0bAs7e3uSJeLTmA1hw+vxifXZFz//87h44XW8/faPEEtEMTo2jJ//+S/ihZdewssvvyx2VOFoQhRyxXJd1FgMMXe6+zVRGikeS8iQZqcqZCkt+Uhocd+gJRfXazAUgk5C3MvcHhuod8VyqVGuwWh3ZS3NzZ/A7fUNyZgp1KqIx6IIhnwSwE1llsksI5LW/L/uFdKDdlv5vV2ZQ7RQJEnW15/G7dvXpClgdmYCx2bP4ML5S5iZehCrq7t4662LTOeW7KR8aV9UCaGQhvnjzDvRkO1LYqA/gngsJvey8dFJ3LyxgFKhib6+QVHx1AoKcrkDsZEicUEyvE3ym8Qz71sKLdY6UHXeSwzZqw1bdUhmQPZNrjUOX6Pekj2ZGUu0e2PDwcqtNdRbdTS6DSEufJLFpWB0ZAR3nTyBdr2GtbVVsW2japF7W6NKuzkTDz74EI5MT2NkYBRtoyUNFNFIFNVyGX5fUM653ewi6A/CtE0c5KkM6yIWiQvRxc8XkTDVKrSs0uWYq1ev4uWXX8LExDg+/vTHEYwokvPF6HPm2vBeWq+RFFPlvkB1jJOxRYWlBq/qhcfyfmDZ+T/918vuR1K3Am4F3Aq4FXAr4FbArYBbAbcCbgXcCrgVcCvgVuCnVIEPlQD5k1/9se91Twni2BY5tjwElZwsEFVAdxIYRCQIprHDFJYqph9i9c7jD/MsvD52kzJomIQJX4vgQy8XQIHP76gHCD6TYDEMG50WcSVHTaJqDLp2Oj4JCBOsoef/Xafvku55BruKxUc4gv29ffD9aIHVU7E43Z4Mr6XvvSkWWOzuJ8DOjnxaFYmCQVUkQ0ACVhnMKvCJJv9SncEO6Gg0LEoD5ieQxOmaBIC88BHgbCtQvB500EH/3CDue+h+tJWuqEgYVF3J1QUoYpD5A/feh/ljx/DyCy/hpb/9LjZvb0KX7BNaMzngpBAsYG1JbDAfxRIfe5IBrW4HqXRKwHjamjRbTWi6LkQOraP60v1yXC63i+HhATz11JMoMALLcAAAIABJREFUFvfw3HP/H+6++6zkXvC4ixcvotlsi1UIsxAIKF2/dgP33Xc/xscnkEpkpas7XyjirbfexosvviSAKevN+higj74DkrLOHB/W07EkccgP1p5kR4+I6uV6EISk8oXPZU4C5xOBMv5cKhSF3OI1S97H4RwkkEWAmPNEMuDF07/rvD+teQ6za5rtknRhMyCZXe0kIwjUC7kilJ0zl5ycGCdnpGMoApoSrKUyyCHPCGiSbHCyWWjR1mq3cJcEoQfQrJZEjcTzrhH4rzcxPDwiZAtzYxYWlsV7XwgqyxalS48cYpe6WMnwDA5VVwIa85q51g6VNF3LkOskqCpAo9j2OBZpEt58uEaDPj/KxYqT26Mx5DuKcqUsALA/4EVfXwrFcgX1RlsCirOZPhw/fhrJZAZ/9fW/QjmXw3D/FAaGByW4eOHmEvzeEOKppJxTq11FmOHCioVyJecQcB6SByZarS4UWxfgW1W8sLpcc10BngmYM2OD6gSqcBSbHegtISL8fpJXNkyjg1On5pDtS6FUOsDmhtOB7ffrGJ0YxtSRKSERrly9jq3tHfj8YQEuC8Uyrl5fEDC0WiM5yA525gQEMT8/L5kiTvB1B1euXMaVKzfQaLTRbprw+4OA7RWLNF5DNKni3LmzTl6G1cbo6IjUmPkj77//PhT4JG9CAW3cSIDQfo1ZHiS0ANNqyDwgcNzLKaIdIBUW3CM5B6jc4ZxnPIiTIQTUmx0hc2g9R2KOIikbzCJR5Dz8nhg6LUe1VCjmEY6EcOz4pJBp4ZgXvAyGVdgqs5haaLUbuH4hJ/OVNR4epYJARaWaFys8gsS6NyikoE8PolKuY319A/F06gMC26PwWn3yd5Ifzjpsw+ulpZmCaq0oqiCSPay9/N1wFCVcX6wNl5kE2tP+0EnugQ4PfB4N1WYHqqYDHqemtTrVbDoSJNqo6DKcNe0o+9bk9fhax/+7Iuuzz34WX/3qV4VsYg6EonhFpVSpNcTOj9k73Hu4lhvNOjwa5yIVRS0B/7mfiBqNpIyHBIhPiJ9oMotkLI7xkVFMDYxxe0d+bx+rKyu4c/s2DMvC6PiYrIcbiwvY2d2CwnuTqFs0GKZ6qHbxOPuORkItIWPK55cLeWi6hS9+8Vn8x//4fyKTTuHI5ATMjobFhWUcmTqHnZ0irl1dhOYPSIZMs03FQg3Dwyncd/9pVKs5HD8+g65ZQjaTFkKP58k8lDu3eR/knmvCqPbL/JIMjXhK7LZINDO/SLJpVO4vthDIYnXl1UilC6ktmU4kguCRrB2GoXP+0i6x0zFlP+M93usLSW5MwEdCu41EPIDBwYwQIeXSNkaGB3HXXcegehy7Qebq0F6S841j+/GnnxFFodhumpbkWpG04cQxOs59g3t0vkhV567k0wwOjMocvf++h4TAPHJIhPK8zW5HSLWdnR2UGjtSk/n5E5genUHLoALPB9WjC4lCmz5p2lBIejifX2yDc5v33ha+9NcuAfJT+ozrvqxbAbcCbgXcCrgVcCvgVsCtgFsBtwJuBdwKuBX4cBUgJEB6uR89C57e/3u+4CQ1HGsMJ5zbdnBaIS9UAgrSfcsueifEm//nsVQQSNC54oHK7A/NATh0H/34qSixkEiwU7Uttiu6FhH/fcvwwvZ04Q/q0tnNwGNFmoud0FnHosMvABxBbALcBC1pkSEh4IfgMr8TkCLQQ7CmWmbwsQ2VjhokGQhO+jTpPmZ3KCyvWFORAPHQtsdgGLYuIEskGpYcEIJJHt2WPBEw+6RjQwt4YWs2Hvj4/UhmUjC8FjqNLlRFQ7PYderiUTE2PIKJ8XH0J1L4q6/9JW5cvYZaqYxOu/NBd79zXSScFJw+fZeE5y7fuoVmpwU94JPg2UAoKNYwDExO9WUxNjYq1l7oMGvFwsrKouQq3HPvOQwOpvHqq6+iry+Nu+85g/fefRe3lm9hcGAQj37kUbGnCYcjkl0wP3+XEEphfwyNFl/fwurKOp577pu4fv0m9nbZmdyC6XFqT7CTNSQYL53ddeYfWIeKBf0DMqRnvyPjoapCBpHMoAKkkM879izdLmqVqowliRM+WDeSPA45ERA4lcf5Az5RzMzMzmJkdAiFQgFra7dRbdHGit33zAdxFAoBP0FJrwSG8zz5O14rSQ6+j08Pyzlx/po27ZICAviSuGOIM0kvUbMoDD6P4+jRKTTrZemWpkKCgcMEHcdGxyUjggTHK6+8Jp3+VPDQhkUAYmYUqE7mDUkWvibPidcmOS+syyFpJ0SHCskV8It6wivzkOfmFzWNV2xmtjY35dyZ03L2zFnc//Aj+PrX/xKF4h7yxRyCQQ3PfPIJfP8Hr2Bnpypd67FIGPHYIEZGJiXj4sJbr6BZZ4c40Cg2EU4FZfxEyWDZoj4iwE+gnutob28bms51rwlo2mlRYdOC0bGkrk5mCQkuqngMsb3SVD9CgRji8bAor5hnEI8FsLq2goGBhChA1jdWYZkNmd99/X0YGu6XDvpQOCpqj43NLYyOz0jw8eLyCvZzJVFKMTyDeQ7s6B8biWNoaBB3nTop39955x383d+9JfZW4VAU8VgGxUIZpWLjgy7wWvtAMnOoOBsYzMqamJ2dljn1l3/535DPFeHVHYVPt2OLUsjj4X5oy15D4o/ziOQl575j7+dBt2PCNEz4/KylR7KUVNUveQeBQFjs2Qg4S60UZy/tmk0JiWeuiNcTkg5/j6qIYmlmdgaBiFeyauJJBpqQQFExMpkV0o+2g2otLGHhe3s7UL1OuDztv3hetIbrdhyiulZtYXNzV869bXCPpFqFJBvVfCQ1HeKb10L1B0kIAsQHhT2xz+P1yT1CLNm4Dzj7FYlCyX5SeINwasQMEaVrIKDpaLRsqaXHw7XsQ6NB67CAqFO4dxhGQwg/qgZZu76+rFi5jU+MY3ZuFi+9+KKoqkhmMDuCxO/q2m0EAyFRedlwVBitVkOC1jmGJtqIJ+OisnMIeQaSH96jVJLbfZJNMXtkBtlYCqFAEPFIFM1aVe4tufw+Xvzei3JOtgfY2d9Fh8S8osq5GJZX9kkbKjJZWuHZSMbjGB8bRqVcwsb6bRwU1zEylsXVy5fEeqk/k4EKP26vrSOVHMXmxh4KhQqS2X4h9yu1GjxWC6dPn0S2LwqPyr2igliC9pEeyT0K+HUZ10K+LGoK7jHZ6D2y75GkurmwiKXlBUxPH8H8iXlRu1HRxPunQcWi6ZC73If4HO7jVETRIoqKnmad+xZJLjYC0HKRlowm006geiOyRw4ODiCdjKDVqspr694upo9MIhRi0HkDpVJBVEhG20Kr0cHQ0DA+85nPCWEcDASQSadRzBecAPNqDfVaFbncPtLplKhUqNb060EEg1FRke7tFPHA/Q9J6LvfHxKynOuHc/X8+R/h9be/i3qtgSeffBpPP/kMdM0P0/LA6+GcI6HHtcl5wA8THlG4KjbJzCZ2drbw5bcK7sdRtwJuBdwKuBVwK+BWwK2AWwG3Am4F3Aq4FXAr4Fbgp1SBD1UB8ke//ISAr71AZiEIVFXAL4K1EkjdaHwAiDGbQrFUCUolpsTjCCYz+4PPI5jLLmu+DjvdmaVBSkICYtW2dJOfPDWL++8/J9YmGxsbePON81hcWEW7xdwJ9qQGhGRgZkcvwLTZYABvS8BZgjZm14R2GNbaA+tqTQespcqB1+PkgThAHL+zC19yDcyukDj0WxfViMLrJ+BL0sOEZULsTTq1GoKxqHi6O1ZVhnRXZ4eTWL5xS4gZZlVTARKIBfDMP/04qo0qLB0wGaKs6UKAdHgeUBANhjDQ34/56Vlc+tHbuHntOjZv35Gch5DfseRygGYv1tdvC5mxvb0lGSF9gwNyvQTzovE4QtEQ7mysY3NnW8DBhx5+EHbbI7YntXpJvPoZQr28RH90dpAH8ORTH0NfNosb165Lp+xnP/tZDKSSAn6SBEkl+wUMJaB97eoC3njjLayubEgX7vj4pHQBv3PxXZQarOmPMz964d4cB9ZcLJt0hwDh/yWUuNWAZRhIptMC6hNczGazmJ2ZwY0bN+R8eiHovAZ+SZaHxYwRWqNpQvwQ4OS8Y0g6VQ8EBDnmVGSMTGdFGcQMjkBAWuSR2y8eEg8BseaSPBLJ62giEY+jUiRYSps3LyqVktgRMUCenfjT01Ow7A62trcEjCchQnUCCSTOeaoMSN4R1Ken/bFjJ6CpXrEYY3f50NAQNjdpt1T7IASe85l16SlouL56hKNYvx2qQhQSbVQDHdpesZ6JeFRqSxUT1TLsmidJxlrmDw6gqDGxQLLRwub2LZRKXYQiXnS6XSQSGoKhlASWGx2STCSAOkC3jEDIJ8BhkDZMGjvZWWe/nCfPh38jSDowMCgZG61OCalEVNZIt+PY5cBSJD9H9g4Pc39IdjLPxYBfD4M2+/fedw6TE+O4dPFtzB+fwbvvXsR9953C3NEj2N/fRrm8L2uU453JJmXNzh2dlw73vf0c8qUGXnjxRdQlWF5BudxEIBKQ/SYUjKAv7cX4+Bg2NzekI5x1bzRMyU3gXJsYn8Wt5VVUK1Q1OASZN0RwnyHfkJyUeNyxXHr00UclG6dcqootHgkLbiUE6y27LUD17OysfCewu7CwKPslx4I5GpwHXBcEjjmO7U4LPj0kNYtFkyjkC46N3CFpTHKLoH29XkOrWRMVDq9L93sRi0dRKBawtHoTPr+ObH8CHi/Dqj0YHE2JxRWtuewS626J+oDqOebaMLycRB33xFq1I2B2tdIS+66JiSnYiu7spyQyGWyu0trOsbIi4VivE2B3VB8elcdQzcdsEP2DzB+SQiRJqEThWldUWrmRIOKrGLBabfg1LypV7ht87QA8akh+Zmg25xTvJ6bdQLvdEvtETaXFGC3nEh9kDbG+vAdw3X/845/A5cuXZb0T1GZ4O5UKJAqpHPH5NWxsrMNAG6NjIzIGvB9xTpiHNkrc64LBFM2S0J/tw/GZY5gYG0csHEF/Ji1kRjASwLVrV/B7f/i7SGaSKFXKYndI0oMXaNo6bIVEkV+suGgHRVunUFCX9b+1uY73rrwORWuhUanKax6ZmEJurwTd60c4lEaj3sHa6jraJhsDaIGmQrNpzRhDx2BwvI4TJ+awevsa9vcL+OjHHoDfR1Wko35i5kqxWILXmpP3pNLv5PwJrNxZwfPf+Q76BvqEyFxcvClZRryvspbSjKCpQt6RTGCQPff5udljCAVpjRiHVwuIeorkJrNzypUmdnZLWFy6jpmZGYyO9OMgt41ms4b+/iiSyTgq1SKMbh1LS4tORpPHj3ajg1Qqg4H+QTz99D8SFRuJIt7XC4W8rPXbayt4/fXX8fGPP41IPIzVtTUcmZrB++9fxzsX3kU6OYQv/dr/gumpObnucrmCVCKD7d0tfPWrX8EPL70o85h7wfH503jqyaeQyQzBtjQJUo+GU4dWfCR0eM8nIci1sIN337uEFwoDP6WPeO7LuhVwK+BWwK2AWwG3Am4F3Aq4FXAr4FbArYBbAbcCHyoB8me/8tQh6EV1By17nI5+WhKdOHFCuqfptc0Hf09w3glUped9VwKN2S3PfAynY9T5Iqjr1diRqwsAyZ/HJxJ49NGHkUgFBdgnWPa5z/0TjA1P4Xf+8x/g0oVlrK9vIxrOYGVtDdJXqzo2UATpep3zBG+oKiGAI57eVCIwEDsQkM54fzAo1koMD5fGX1EOdITEaTfbjrWSh+HiOmyPDYP2IV3aCzmWTnRvYac0QXSzy9wPx36Ivv+0ErG9CtC1xUPc7hjw+DwYHO/HfU+fQ9vsoGm34VV8MGkJVFPQZlA4c0h8fhydncNIth99yTR+49/+OzRKBHGS6LRa9NORDnheJztn2fk9MDSEUpmWRgomZiYduzCYqDfqAmx3YQqpQ+D40Z/5qJPL0W1ieekmVldvIZWgH7wqYehjY2PodtqYm5kV8OoHP/gBfJpXAuTZmezzhcQWhx37SdpgtTowDdYE2N3Zx8LCEgrFEoKRlNSpZ9v0k/ZNrHZPOdQbM8cah13iznzwEiA/VO8QCOuRb81KHV6/49PeA+g4xiQ4wuEgVFq2WBaa7QaqVWZHeBBNRMViigB3sXGAg/wBxsfHhdC6fu26dLnTcqWSq8LjdyxQ+DcJPI9EYNRpwUZbLCpeOIcdmxha/vDnf/WvflHWwje/+ZyAtNs7W2I9xI561jy3nxcgPZPJiiqC43fu3D1iz/O9770sx1UrdaytrUtHuigkaOV1+CDRwzXFepLcIAnGn6v1igC2QpAoBOospNNp6YovHDDsPSgKENoc0cqMYHwyMYZvfPOvEYooyA4FRQmyubOG8fFBPPjw3fj2t17E0lJN1Bok59odA1aD1mKaZGCYFm2d2qLIYP15fewIbzU7CIdjAobWakV0jQKaDWB6egT1akPem9e/eHNJsirYxZ0/yMl5i53R5h6KeSoHuMYs6JqCcITZJ134fArm5+cEzFc9VIW15LhjR09ieXlVQo33cgVRe7z9ziV0DROm7RELKYoPxiYmhcBiIHXMr0rN1m6viP0R60mQM5NJYX1jR+x5eiA4Mys4r5ptZh8QDGb+jilqGuYjcKyfffZZ6UJ/7dXXDhVwzA5gpokq4HM8nkCr2cbk5JQArzyW49sjsXqZLjbtkrzOmHOfoSUPz4tkCfOBentus1WVQGjmFTRa+0IElIoM8G5JOLyqW7KGqSqxFANj42Ni9cSsFJK6WrsguTUcA9qf8VxpQ0YlHoH/aCQDuqzdWWMtxuT3XSP4Qe4TSTvuPY6ShXlOdSESuO9x7pbKBdnbS4W6rPHl5RUB6zl/U6kwRsf6cZDfRzjiw8hoHwYG+xEO+9CollAtF7C4QLUGiaoRrK7uoE35ia0hHA2hw4wOKos0WhIBmicmigSxYePeeJhH1Ww0RKXG/CKSiw7x4owlTE0UY8FQUKzbGC7/8U88jfffv4xKpYxStSKvxRrRMopKEI83ioDuRyaVwfjQGNIpErQ6gj5d9kgOG0U9r7/xGv7m+W+KIqlrAYVS3VGcBOLwaH7uevAHQ6KKSMQiGBxIyzjcWV/Fa29+A75AG+2GKVkrmVhWMqeYHaRYDhlLFVmny7kD+PxBGG1DrO+4TjrdGvoHMhgdzyCfz6FYOsDnP/8sXnzpRYQjUSHZyM83y8xw4c3Xybzy+X2o1mry+nJfoG1ik5ZphjyHc95jOY0B0rBQbog6g3kiJPGoKknEUxgdHReLPyr2mBf17ee/jXfffVf2KlpscQ8PBUlctoU05WcGErKOjSbvE4rsjR5bwYkTJ/HRjz6JeJQ5On75DJA/2IdlGvjuC99Cs1HHz/7sp9C226L0yR+U8aO33sHy0gqefPwZfPELP4/J8Rkh4eQzAJWD/90K88tf/jIuL70iBDf3eNPk3wx4FKoVPZLzNX/sFM6euRsnT5xBOpURK8xyZR3f+PZzoiBJfOTfu59G3Qq4FXAr4FbArYBbAbcCbgXcCrgVcCvgVsCtgFuBn1IFPlQC5A//9eNiYyXdkNKB7riFsNOXBAFBkF6gNf/GLAbaoRCQt2HAF6DfPYNyDUSifrGmIsDEjnh6s/v9YeheoL8/jnQmLkCU+NIbXbHBiISTePbZL+KN1y/gv/z2VwQUy+0R8KdvOQN7nSB2Aivi8X6YH+EQHwo6rTZ8AUep0my3hfQgoFOtVKXruRcgTpLGyU1QJEOD9ivyEhrxIrIkBJF6BIgDKPG6/D5dwDZaNZF0EBsl24Rme9CqNRHQvfD4FCT743j4Uw+gw7wIdODTgoDlgVX3oGWa6DAWut1FLBpBOhzD2ZOnsHRzAV//6tfgVQn6W0KA8FqZV0IAlh3Yk1NTkt2wsbkBwzaRyWZE/UELKAaFV5s1FIpFGTuSFUePzkn3N8HkoaEBtJsVIVPyB3tiJ8Mg9Pvuvhc/On8euzs7AoJmM1knbL1lCKjL3IzNzR1cvXJDuoIz6Yx0YxeLFaTSabHN6dWMIFX30Lud5BDBUAJ3TkB6RwBHya3QHaKDE4wWWPy7qAVUVeYXwTSCYgSROc78fS+HhgSFE4jukHRdk97+joULAxZ62RnhVPgDAFde28sMjKz8jlZqzD2pFCqIxOMSQM3ufdXwSNeyowDwolqtIJ1JYXiY1lp55HJ7QpQcHOyLpVM2m8HIyJAA+7yGW8srQnawy55E0ubmluSo3H/fA6JquXHzJpaWbomSgNdFsJ1fTsC0KmAhHxJ8bjjBxKK+8lNJFZD6EYju7+vH7MwRx+9+exNzs0cEpF64eUPmO8+x02VnegubOytIpFVRf2QHAzh517wEnr9z8QquXrmOg1xX8itqtQ7MakpC2Z1sC+aQGKImcKy5aC0H6ZpOSdA0a5ZHubpPHQA8Hi8++tijOHP6tFzrXXedxneefx77+3vY3NgUMsMn9nPWoc0dg+2pEOGaZvaAhaHBuChQYtEwGvWKALThSBCjI1NYXloV9dPubhnJZEwIMIL/Nm2aFNZPQ75UPsxgUGA266JCIWhPdQ67/gcG+oQsorqHKiHOm729XZSKZQF6FQ+D0+FkBdldURqRASUgz3XP/YxAKp/HOUQij8dw3QhBathIJJKinBIQu02lhCrznHOJcyoYCqPV7kjWAud1tdoSSyUqilhH7lOJZEKImju312UtBoJNRKIByVcRGy1NQ4m5MpaJVrsrNka8LmazUIHBjJCIl0o9Q8he69DOjflFHEda/ii2DwcHBVTKbQwOjKBeb0L3pYTwYzc91xbB5IODHIaGB0UhxVpynpJMYXYEa2Z2FVGaXH7vMpKpBPr6mAGhCVA/ONiHQIhqqjxi8QhGxwaRjIdRqxZRLTO43YZq+3DlypKQa+FQDDt7uyiWi9ADtCVixlIbPo2qlQiy2T4kE0lRznAd8/xIgnBuEUCvVIqHqg8LisksKQMdow3dTyBcwZd+/X/Gd77zPC5eugjd76w7hqfXW1SrqLA9Ibn/RUIRDGWHREGRSqQwOjQoe3Eo5MUbb7yKCxd+KNZerJlH1WHBJ/eojsEbiA5fIIxGqyUB4FQ59vcnRe1UqRTw6hvfQKF8B5odQDKeRiKcRq1cl7yay5felf2e1m67uwVRKnAfbtQaiEVjQgzqPt6oTNhKW9RAgaAumU4kIdY3NyWAniHwdpfqL+dBdSOvlfuHVz+0NlM8slexRhxH7tuba6sYHhnG0GC/KML29vZFUSKZHCZ1i1znVFBEMDc3h6npSSzduomVWyS/NCFxmL+SSWextLQkFmysb5fk6iF5xXstFWVGh/eaPkxMTMOravI5YWCwD6pi4ebNG1hYuIzJqXEJVG9aTXn+7dubeO/SVdQqDZw4dhanTp7G8NA4gr6QkC4kp0k+PvfcX8PQ86Kg5L3qypXrch1UXVGtw3OyTI+oWo5Mz2F2dk72/f3CLVy89A72dncx+an/+6f0Ec99WbcCbgXcCrgVcCvgVsCtgFsBtwJuBdwKuBVwK+BW4EMlQP7gX35EgJKeDQ+H4ycteZxgcwZSO4A1QW3NZ0mHfDwRweR0HzLZNLJ9ESgKAUInyFwBu/xtAR3YWa37bESiIenUJ8hLW52JiUm0mjYmxmfwt9/5AZ7/1g9QrTbEioqe3wwn74HDfF/p9PX55XyE/Gh3pHu4VquLs7ceDKBZq8MfckJ8CSwS3HUsmmx579xBThQrvEYe0+7SRoReLQxsZSi7E+jrsXje9IpXBYgi6OaEezMqxAOrbcjxiWgY1WYVk0dHRQHS6rbQRAs+WrwwDLmhokGCgB21DDlnAC9UnDp2HJNj43jlxZdROMijWCxgeXFRwKx0OglFVQT0Z8ctCYRYPI5ILCL2PlQ9jIyOCliYyqYFfOYx/kBEyJChIYKG9E2nH30I63duY2XlFny6hrvPnsPrr53HzRs35e9diwYwJqLREFTVJ/ZR+X2CfAzL7SAaITCblRoz70LyVsQyzMkB6Kk/ODZ89NQyDmnmzKVerXvHk+gRhRD92w1DyIRjx46h3WzhpZdeQq3KwF3KcBxiQKzOdK+A/wLqdZpoHyp6aFXF3/G4crshZACBTz6ZdkKhcEB+x7lANcbW1jbKpdqhmsiAX/UKANmzTKNaJJtN45GfeRhPPPGEkA+s74ULF/Dmm28K2Hr33efwyCOPCFjPc+LPhUIJ/+H/+g9SVwJ+8Xjy0Fef2RBOVkKvRkLeHT56lnP8TsC1R/bxfEmO8FiqEmjBxfwOEjMEqOePzTpEw/qGXC8zYJKZkIRO7+fXkcwwkyCOYMwQO6nJqTEEgwmxcuq2FdTqBvb3y3jzBWfu0aKMBAhVLyQDCNDz2kiEErhnRzjBU6qJFLWLuth6qZibm8Yv/9Iv4djRYzJ271y4IJ3ZVBwQ4E8lYlA8GqKxlICVcq4hP/Z2t/G333kJgwMJ6fj2qEClWHBCqhWgL8MwcgXNTlvICnGK8qgCbtZEfZEUguudS5fw7nuXUanWMD48IlWl9dvQ8ICoTdi9f/zEMWxs3Mbfvf4O5uaGxOaKexADwcslqsdMAfgd1Q/Du52vVotEBHMioofEmi32YHw4ijHOb6/UiBZyHHepGfdM08mTYTg5FTQkIDhHuS4ISmu6F5FoVN6PoDvHn2PO/1PBdNfpIVHH0JYqXyjjnYuXsEF1XCz6AeHjKPYYGq3BH/DDpxZk7PhFNROJEF4HCSzaWpFsphqp0ya55diGtTpUcizL9ZHIoIKCcz6RiEsWA0k2sXsL09bQFDsyhqVz7tM26dy5c6J0WFi4KblOw8OD6OtPInewg83NdQmMz2RiQnj5vEHUa03EIylRG7B+S4ur2NrdgUdToQd9Qowzp8I2fDLnYtEERkdGMTo8iv7+AUSZW9Jqod6oybxdXLgmdnUk1mH4JUuEWT7tTgNnz57G3PwRAdffeecC4smE7Cncx0iscUr5wxlD1AYeAAAgAElEQVRRDTADKhlJSTZSf98ABrIZpFJJJOJhvPnmq3j55RckpD4WiaPdNGFZXlH12GpIFEmKh/uULsQRs26YvzM41A/yaT947a9xa+0yfJ64ZFqcOX4PNGgYHhrEX339a0Jgzc8fw9LSbeh6ALn9MqLhmMwLZu5Q5ZPOJLGxeVtIvWDYj4GBAdn3Dgp5yQDhXqF6qERxHh5NOVRY0KaLGU0hUXBRrUblVy5XxNbGHlSTqi/apPmRyaQPLS1tyZ7hftXbW3v7VCCko9Upi30XiTruez49KIQaczn29nJiFWeZXAOcn5Dz07w6alU2MDD3xsmQ4n5QKuYRCftgGh14tLbMH+7ZLaslROJBroid7Zw0E2hKSNadx9bg13xCuvBzQSQcxtTkFMbm06KGpDUaLelEiaXQRpP3EV0IXN7bHZUICXUbmo9EC5VHKuY+/fvup1G3Am4F3Aq4FXAr4FbArYBbAbcCbgXcCrgVcCvgVuCnVIG/FwQIgWs+HJWEB23x2e8KKNcDbIUw6DQxd3wEDz50DolkBImUAq8P2NtfhT/IrtGu5Dcw+4Mdvh7FK5ZTVHMw6JXWUpn0CLLpYQwNjWFoYBY/+uEFPP83L2H11rYANcwUCPh9QnYQ4CBYyQcBDQJ1DHZ97LGPYGRkBN///vcl7JgqgBaJDgNIZJMC0DXrDVGHOOoWS7pYeW7smu51x/r8DEC2nC7vLjuUTTrwCFjJr5Z0r9Lmy8n06HQNKH6HzKCSIRLUUa5XcOLcDM49cRLNTgMNmwTIoQKkoaHe7qALFUarLfkIXngwlOnDvefuFlust958S8LR548dw99+97v4m+88L1Y/J+86hVariV0ChB7HKsUfCAhg08sLabbqGBsdExugRsdEti8r19GXIeAcwdvn30Qhd4BELIp0Mi1d6rtbu1hZWcX+3j7CmX5RlRBA297ala56klcMpSVoSqDItNj1zmBrVQgLXbrkOVccS6CeUoNj1RujXrgu7XMIOjlgGIFlOv87aiP+nyogjqnkzRim/ExbEwZwS1ytWKCZAsjTL0UUJgEnNJzvayvWB69Va5oSmEw/etqbMNNiZ3dDgM5kKibESjnXhqLZ8Pp47uyabkuORTIVPgw2j8mc29o8ECCTYdqf+tSnxUbrz//8z5HPVZAeSODMmTM4fvy4dBk/9tjjAtr/6Efn8fLLL+O9994TRQA7nHk9zFChs5aTr+AQib01xevhcxmIzp8dy67Kob0bRK3k1VS0m00BhpMJdtyn8Ogjj+DBhx7Ar/3ar6FUKiMSCaDdDIkqIBzRkcqGUW9U4QtaWN+4I+TZ6MgEWi2eixd+f0Tm9M0bV8WH3yEVqYRwLMAIhPM7M1Z4DgSZO+0WLFvF2MQgdncPEIuFMD01hfvvvRef/MQnMZwaxguvfhc729tiJUTigF36gUgINklGy5Jr47oNB4P44Vs/xAsvvoDPfeYzCAUdlQPXIgFuw7KFVGBnOy2NSGLx9fb39gTkZg1pN+aDD1/+L/8JL7zwXczMHpM5xWOdDCMdCwsLoq6gzdbi0iJUDxCJhgXspVrnte+/LaQGz5PjToVFJBIS8LXM8HSqsbwkUwOiTCEBY1uc844FD0lDkoMEdYPBsBAf3AM5jmfPnBZrwO2tfbx/+aoQaQS1WedytSx7K/N8qFojQGzCRsDvh1fXMT7GvAIP5mbnMDY2jrW1NVy/ek1qQ7syEju0DVK93MsYZt2BV9RUHWcP1xwShwQGz42KlUqlhcWFZbECCofi2N7ewQ/PXxL1x9j4CM6eOyn7JNcmz5vjLyIrj6OcIyDO+cH8BK7n3H4OoRAVJl5RZpDgrlRLQnZQRcRaRqliYVaU7kUsEsKd23cQ9AUwf2we9953r1jDXbx0GbV6CzUGx5skmSJQQfUdiZa2EOFU/rH7/+TJE/CqHoyNDmFraxPbO+tC8NZrFexsVmSc/EGfKC+mj0zh3fcvSm5PuVIWmzTuc7yfhMJUTBloEwxXadOoC0EQjUSF9KUajWRjJhmB2W3ivfcuYnn5OqKhMNSuiWaHqkcfdH8CileX1yiUCshkUzgyN4lsJnKo0Gnj0ntvYmf3NiL6IG6vbmJm8iQysQT6+/vwx3/026IYue/ee3D/A4/i9//gT1A4qOHxjz2CK1cuy9yiFSIJca6PfCGPWDIh9oqsUygSEYC/Vq2jWj+Q+yDzkRzLRj+8vgBCQRJtHD9NVI2bm3syJ0km/P/svfmTJPd9JfYqs7Ky7rvv6e6Z6Z4bcwAgCIggQBCUCFK8KVHSrr1ee3dtrUKKjfDKjv3BP/gHh8MOOfSbNrghhSSTWm9IlJYSKZKCKJGgSOLG4BjMfXX39H3VfVdWpv3etxvW/gEI/MAsRAd6uqqyMj/fIyve+7z3Ypyr2bTuKVQhknzXv4OBSBBgoCYCKilZRyp+aL9G6z/OBSp4olFX8yuVzIsElEUbLai8kdZhNJaB46awv0ubL097Jj+be3+9uotKdReTk2WkMyT9uaaASCIKh5k6/REatRZ6nT4wtGWlRRsxeIH2Bm8wxPTMDJ599lmU58ewtb2FNy+/qdwWjjP3+HjClU2X7jn8AhKB1hnXHyyTX8Zmgkd++Y/ep6944WHDCoQVCCsQViCsQFiBsAJhBcIKhBUIKxBWIKxAWIEPlAD56r98RiDZIYh9SIIQjOVDIF02K7ugaqWKZDqBqdkMLj58EscX5uAmu+gPGsjkbLTauwbssm2F7dKqhQAWQ1QZbc4wUio/HDsH20oiaicwd+Qs/uZ738c7b9+C14nATRGs8+HT1sMxWRA8N+YfEFBm9zRBVP5OX/qLFy/qHF988UXZmhwSAwQb+UOAnqAg7WsI6LBbudGsC5ghQEOhAoGRKBUhTtSc+yjAkEoXx0G/PWDztsgPhhLTUz2eSyEZc7G/u4eY7cNJWpiaL+PxTz+KntdDN+giHs3Apr9WLwaPfuuWgzbteoYeMvEkStkcLp2/oONsbbBbek1A1sc//gxyhTwuv/m2QHGCslevXVWgL4kAAuoEZEmMsPOV3d4LiwvKwYhnchozAuSRYIRXX30FN29cxWg4hB1hoDatqxxsrlVw/vwCnnj8CXz9m3+lPAP6xSfcJFoir9hVm9P5UJFCQJVqHhIgrGeL3daiFai+sA3IpXoyT4Pd5ppFIo5kP8VcAdaUBBVJjYhRjijDxQtgCWR3ZRs0MTGhazgyPS2vfz4IwDG8t95kIHVPFlgE9zhu/J014udk8hMCxUYBsyU4Z0oolBhGPo1qrYo33riMnvzwLamH8oUC4PWkcCCg26gMkS3S9oaKkCgq+3UBv5yDVDQYJUwTdsxRvV03rmB4AsjsQD8E/GhdxffxXPk3zh2GbnMeH9p1HebacL6yvvyRzdtBJggBeJNhAeW20HKMQHci4eLSpfO4ef26FC52NCaQmSD+xQsfw927d3D16luIJZgl4Ci02XFHaLU50S10u8bWhoAvrzuVNmQMLYZkCUS7ModqG2MhRTaQ3v60PyI4SRXN6TNn8ZGPfERjRaKS85DrhePHveLv/+7vcf3aNeVVcN+IxmNw9LqMIbBcF3mpHwK8efkyzp45I/B+Y3NTFjZSSSm/x1jSkUTjcZk3wM9R57Yd1bE5ob7xZ99AvV5DIkXCJWHIAIdWcmncvXcX/mikbAYCoVQ2GPe8iEDxuzceKEibxCj3FL6H2RGHewzHlXvG3NwRrK49wP4eczAsVPYZDE77qoTyBIrFstYL96n5+TlZpt26dQvXrt+EHYlg2KftWyAQ3nFjUq7xtW++/TbiiSROswZxo6zgPmSDwew+JsYnlEVx6dIl5NJpXL78On78kxcQ+CQbfaQzUY0VVW2DPkRQ0j4tkSTgS6UVyQtbe5c/srGxsYVEPIeV5XWsre3h5OnjyOdzsiaLJ8wapv0XMySUESG7MtqzMSh9JGIowrwLN655X6lUtdZZ1063rTwZy6JNV0fjRlsx7yCPqd2sYWpyEp1WS+TRpUsXkcsV8eOfvizrw2HEFRFEUgmjnrKjeO9IuAmtz6SbxIcefRRH5+ewufEAL7zwQ1SqO0gl4/j0pz6J43Pnsby8hG9/51sC8GkXlS9mldtE+z/Ola3t7QNbvogsq5wcs22oNokhEsRgRWjLF0PCpZ1jAovHjuDIzDiiNrC0dBs33n0XaScKz6dFoQU/kkA8lUG+UEazw/UIzB+fwcR4VkqGenMXjcYOVtfuI9LPYnurgmAYh98b4Mj0FLa27mJ3l8RzBP/u3/2v+Mu//Gs8WNnGE08+jOvXr+kex/tWsVRCPJnAvfv3USiVlNPE/SKeTOucZXNm9zT3O11jH8XzJwES+Lbq22gM0KjTQoxqPRKrDqYLOY01M7l2dzdQKOaRzaWl2gz8EQZeW4S6UW4ltFd3B12pG0lCkgxjVpQhQwoaJyq+ZC8HqteyiERT6A0CtJpdrWdb5KGxiQv8vuzSSJxlshGps1IpF75rSekUcxJwnYQaKlqVDtptfn+IIRj4Iqs+8eyzOHP6NNbW1/GTN1+Raodzcnt7U/dJkqWddksNAlTSsSaHNnFSkWqOM6Msiktf/oPw22hYgbACYQXCCoQVCCsQViCsQFiBsAJhBcIKhBUIK/A+VeADJUD+w7965r/oSD8kQOyIjUSKYOJQQDYBw2a9iVjCQTw1wtiki+mZWcwvRJFKW4i6JAzYQe0pI4Te+LSwYaf0aGSjP7Qx6LFzGAi8DIb9GLLpEq69u4pbN+6j3SLIcmBXEY0JGImAYa08TvCeMsUE9BoFAsFK2hTx3La3t/HiK68I4GB3PgHMa9euCYR7/PHHFRZNqxcCYbS2IqC4u72Ha9eWDkJ/LQGzBBA7zZZIgImpKXRbXXXYT0xMYrw0jrv378KLeYhHqQ7pIhrx4KaiSOSj+OSvfRz9UR8dv4OYlYSFKIJuDENagVlRkTq00oo7Mbh2FJPjE1iYO6rzf/nll7G5ualOagK9p06fw/nzF0U0rK+vY3V1Fffv3dW/9/b2pAhIHuStEESnvVdpeloB1EvL97GydA8DWm75I1T3a+oYdtmZ7dkCe/j+UjGPjU5fOQRjE+MCSWkhwvFmoywJGENyRN/z3w9GDJYdvQfaH1pc8Rrm5uZETPxjiyfa5OzvVzUfOHZUdhAQVhg6LYEIaLPPmKoPdpcDIiDy6azOk4G+vGaqH9jTThCWYDwBcpEIXl+gbX8wwNj4AvZ2d+AmCApH1bG/sHgETz31URSKOXznO9/BCy/8WEQEgWu+L5vma5MCc8l0cb4zIHp2dh5TU9N4sLKmYPjt7T2jbOoPMQp8AfWPPfaYxoUqA54XFTN8SJkSBMZ/nzZfTOsODMlxGIIulVW/L/LmsGZ8PVUwvNqJyUnVgaoJBpMTtKNVGW2lvvDFz2JleUm5NE89/ZRIEQL1D9ZWZPWzu7cFZj8888zH1A2+8mBVneLtJvMv9rC+uq9ObRIcEbulcyZw7VC1pPNn7oMlUmVyuoRsjiqICHL5JEqlMfQ9C/VqVQAmsyaoRODvBHzzuTy2N7d1XSRIWJfN3W0MAu+9fSYSGCKFtWnWmkjEkwJLCehy7rM7nAA+GbvDgGYpGaIct6SUPf0e8y5GKBRyUkeQQGz32YXOQGeCs47szjjvyuVxjQ3rTSKF65yfTQLi6MwMLl++jBs3bqijntZCh3Z73EOYn8M9jcAqO+A5R/K5MYWfU6FC0oFkEuc49xeO79lzp1EqFWRb9v2/+wEGbQ+OZcMHrQSjiFFBBt8A8IkYuj1mOxRw9sJDIoV47KgyOwz5EHcdLC4eR6mYxL17t9HvN9Dv1zAYdGFb3CepyvDQbJTUqe84DGpnPVuaO5zfVM3t7dZFSEfAbCdL4+NRrRanNRf3b44+7Y9MDpSC4SNUAfEPJl2CJA/JTM4RzldmYsgyMGKrrjwO7fOYRUMAmj+DERv2LaRc7jQ+hv0W8rkMFhaOo95o4+69B4gns2j3Y0CEdXIQj7bh2BEB6QyFZ6ZTq97ChfPnUSoWcP8e7QL7SCZs5AjYR4Dlu3s4feaUatTrt6Viirk25o/PScVkzm+oLJXV1TWpESoMX9d8jyIScB6S9IuKpGX+UyrhoFzMYmpyDKlEFP12HVv3b6LaYJh4AETTiBKkT6Rw5sJZpNJxwO5jc/M+EokYPL8lAor5GKN2GhE/Bq8bQzaRwLGj87h181X0B230em08+XM/j0ymiFdfu4Ket4NkysX2zo5sx7gumu2uwtuPHltEJltEnUqxEfdOWrg5sGNmTXD+8iFVHWglOUSvO0Sj4YmEiNpJOG4aIypAWMNUXOQqLcw8b4B6o4Zmq4Fc3kEuT+KWwWA+XDcKy3ZkDddsNpWdQqXbSBlPrj6bs4SkOdcO78XMNPGtDBpt7l8k5SIiMFhvZuQEoz5OnJzHtetXkE6zaYJqzwFGroVkKoVUPA34VB4GwBA650F3iKgVxWc/+1mcOXVKZOu3/uqv4GTGpdjiDcWoOQdotmq637suSV1HVnGc1/2+mbe2k4MtBdUQj3zxq+/TV7zwsGEFwgqEFQgrEFYgrEBYgbACYQXCCoQVCCsQViCswAdKgHz9t74g0J9gRbtTUzdkPGEL1CgWk/jw4xfw8Y8/jWTSxcuv/hQ3b93El770eZTHxvHqa2/jJy/+QB3L45MFTE6VBDQxI4BBtuwkDkCrqAjarT4C35WXt2uX0awPsLWxj6vvrMAfktSISXlBUJuQN60qLGaT0OLIp5WGrc5vAoIMJ97Y2hXQls7llIcxNzcPP5HHlStX4EQD2CMPG2sPkLRdPPcLn8T01BG8+eZbyGQz2Npdx+Lp41heuY933rwrqxZZN/WM3RY7W9lVTQucIMKOVdNNncszqHlACQN6JDISLjL5JHvk0R918NwXn5NaZGQb6y8CbPRCjwRR+B67ug0onkkl1WFMbL+cL+Khhy7g/r0l+eOzG319bR07u/vIZHPySefn0Je/xS7ZdEaA5+bmhkBqJxrBxOSEOqNpj7S0dB/3l5YUqC7LIILR/aGurd1ooVppC7Am4MPOeI8qDSpnygWkswzRDZAv5gVi7e7uoT9k57qlINl+V3IZJGMxjQ8BLwHzzH2xIzgyMyWgLplKqF7sZmdOxf5OBYPO0HiyWxZiB3ZafB+BNDPmhhQhKSHCy2InMYFU5sgYK6aoy05thpsbcJzgqh8xChCCXU40fWAR5MCJsdqBMl5ooVRkZ3CtImUAcyYOSZOJTAFPPPEE7t2/p2wNnj/B+UuXHla+wYOVdbz++mW89dY7iDkulpcfgGdLcJHg/LlzD4kEoTKEigqC7LwWfoZURyRDbNrBeEgmaLcWYNDra67zXAZ90/HPejILgO/j2uH8oI2SbY8UkEwSxaZ1VxQ4cfIYJiemFVhsR3gefB3ByT5u37mFVruGQiGDM2dOI5mOKQA8kUwoqL1UKmM48HH16jW8+uoVdEno0PXNOwCx2cEPk5/D65idmcJDDxHYTWJvdwtV5pLY5nwJljOkmQQB1+VoNJB9ExcBx5RjRRKpUq0JyOWc4BibjBYoVP7i+YdEFBAg5jhxTmo+WJbIBGa/SClEAP6A/MwwNLplurofffgStra29P5E1lWt0qkMNje2QeST+QTJBIOf2RGfNvPeB/K5nFD+hfmjuHr1Kvb390RocEx5jib429a5sXOcygGSa6lECpOlCWQzeZNn1KZF0ADvvMOA+RuqLwlKQ/4SWB1pPKMu10iAkU8bt0AZLNlsDM02CYq4jjE5OY3Z2TlDPo46JgcoyuwMW0TP7PSEOuQRDLC7s46d7S3EnAB8Q7/XxbBvFC4kQQ6JwXiSSoGu1ErbO1UpLFKpnCyRqKKJxsxncCxJMFFpxP2BAd9mvZKQ4D0hYUjKwJfqSkqsoYduuyuFE+c11UAiTcCx53CZvYGpHkHUQtwhOQX4no8zZ07hox/9CL7z3W9h+cGKyDYG0otUoMIk8JBJpdCkgsmJSsVFFc61a1e13qkKEREeQAozklhuvoDFE8dhWSRGOyL1vP4QZ0UmX0C72cbNm9fQ7dR1XyKpdf36O1heXlc9hh7VARE48RwYBUWAP+L4SGepBnEQiwNJN4JWdRmD3gERFCRIH0rVkMsWcWTuCE6cWoSHAa5dv4btvQ20mhFk0pPwuiMs319GJpFGLuHyNoJUIoK4G8X+/g6GykM6gddffwPesIOpqUkM/REa7Ta6/T46Q1/2UplcAelM3gD4VENQYej58FATscf5QxKRzwdeBNVKXZaGI8/SvkOSJ5FigHgWUWeoTBB/5KPV7GtPYQ5Xf8CA+ihmZktIZ1zESR7ELZOFxf2Lo0QLQfISB1khXNMk3RvNtub04sKi1vl+s4Vai59vMnOYyyFrTIayJ5IiWLa3txCxPK03Ei3xhMlDYnh61DLqNJL4vC5dW+CLcOccoxXa/t4ebDurfSgaoxWcse0icUflZK9P6ziSOVS8Mf+D2T4ZjAKTAca6XfpSqAAJv46HFQgrEFYgrEBYgbACYQXCCoQVCCsQViCsQFiB96sCHygB8n//6y8c5A4QaPJN+KnfQbGcxBe/+Bl84Us/j2Qyhokphg5DljUMU56cmkU+X8I3//J7+L3f+0NsbFURi0cxPhHH/PFJ5Iv01yb410K7SdVDnDAaKnt1FLNzuHdrVT7klp+R7U/AjATLkkUUCRk75ioLgh28BEKpFGAgMYHgeNxBn+D9yEdxvHQACuXQjGQEFEVGbUS9PtK03bHi8IY+Ti2e1uuXlpexW9tEMhtDo1XDoOcIxCGYT6KDAEmz0cCg24MfGcHNxJV5QTCeoPtwMITrZNHptlSrWCoGOl3RF/3pZ58xXfXswGa3sTeCR2B7EEEwiCIec9T1WizkMDUxgUa9LjDw7NmHsHRvGfkcw4EbBqi7fQf71aoAdZJK7CaenzuCC+fPYdDvoFarCGS6c/u6SAR2uQ7bbREorBd90mlxQvCLgJcUGAfBzQSiCAQTrIplklJXyAbEtRWyPAxokWKh0WxiOCI4FFdn9nDAUFnGMhuFA2tmQE7TNU4giwqFbC4j6xyCpFTctGttjHqGMCHYZHI9jAUWgadD0uPQhk0EiDPS+RDcI4jMXBKbtmxUj7iucgZY/3avpq5zAmbdVl/gNjv1E0leF0PePYHyBOwTqbhIoU6f4O3QZMu0GMabxeLiAlptk8vAnIYzZ87g3Llz+OZ//hZ++tOXMDExhVJxDC+++BI+/PiTCtpllzNfw9BqHvcb3/jGeyQPr+HwEY3HMSLoPzTzx+sNERFoOSJVIJLNaFw8A9hFRogdZJwgMlQ3PwFIP6BiJMDx47O4ePER3LxxC7dvrsjjnyRGMuXhN37jX+PGzXdx+c1X1PVcGktjfn5WipDZuRkREm4sjuXlZbz99jv43vNvas6zk7/VGGgNcq3yNTPTMyjlGZzeEDBJRyyCkiTKRhgZJUWM2QRUHNBupiFQ03EP7MmGQymnaCm0u0vVCdUmVI2QcDRKrvGJorq2afdDQo/H54OEG4/FBytDEJz5OVqnEYLrJkT52Wc+psyV/f199HxmQDDwPoWtzR0RTLJTCgjyx+ANTQ4Lc1Co5jl27Bi8/kBh3of5KwTXTSi6rb9xPpBwpTKKllskFOOwZYfGWg76JPr6IpRu31rG8eMLuHH9lsDeRx/9EK5fvw4rPsIw0sHpMye1Jrg2stkc1tZWVReSH63KEFbMxqlTJzE9NYOu1UVv2MVw0JNaIpdNI59JYWpyAslEDM1aBf1+D1OTZRGppWIRe9sVfPObf4WdnQZyhRh+8TPPwU3E8c6Vd6Us6fZH71lMCXxOJuF5fdWdm6BD+0JmJYxIVMUFbA8GI/i0IgPXWxQPVpcRWJ5US+r4p4UdqJ6Lw45QvdKFFSFQ3RP5wXXpR4GRRd44rSwcx0mKVP/85z+Hf/s//ZbWMjv/6zWq2lKIx9Owu0O4UWbPAAsLR/FP/6t/gvWNFfzpn/6pOUefCqW0iHXWkHku0+cWkC9kEYnwvJuGIEYUk2PTePTSYxgrldHrNnH/3jW8/sZPtXc9duE0XDeDn/z0FWxsduCRAEkUkSuNyYKpO2qjN2xh4HXhJIBMikqWDtxoWsRyr+ZJVRd3U0g4aa5mqa2S+Qw2tzdFum5vjTAzfRaRkYeV5ftIuQ6KqbjGdW97XVZnHOeR38fRo/MipHY2t5BOpdDqdVFttTDkfmlx/2PukYXy+JQyZ7i2qMIg2THwqyZryaPizJbN397WPjqtjslfGjH7gjknGSSSru4Ztf6OLLLK5QlkUuMKMV9bpSXjJrqdERzLwsyxDGbnJjD0WvCY1xQ1BCd/jHrm4B49ZO4XSXEfpVJJBAUfd1fvo93vwI2lRDTx83gX4X2p0xloLXI/phKFezHVeY6s/8zxlEVFZRAvi6Ibm9frS+HTajVkkUgiPhqktBfZUkABiWRcpCqJeK5f3qR4jEQ8g3bH2IVlC0axxzn1oV/5+vv1HS88bliBsAJhBcIKhBUIKxBWIKxAWIGwAmEFwgqEFfiZr8AHS4D85ucFXNOyxI0z2NXCmXNz+PIvfRb1xj7u3rsu+5XzF84q3JdA5b7CzC2Mj0+i0x0pWHd/v65AanaKZ7IurCjzKtro9BqwgxhikQysCIHVBK5dWVLIdLEwjupuSwA3O2g9Zg0M6D+fhGcBHaKI/a5yQZhREUGgLmDHdcA+1iOzs+h4I9y4eVOguBfJmK7gQROxyIiGG4gOgUQsgXy6gGgsjsef+DCK42ncvn8Td+/fRq3Sl+0Uw2b3KnX0GGicyrwXnl5r1gSop7IptNtNhTSPBn1E2V3MTunoCLlCDpl8BvOLRxVUG3VjcBMM/2Xmgw/Gnke8KEYesyYM6H/yxCLYyU4brrHyGP76238tQojnYgdRea2PT0wIZE5dMbkAACAASURBVGo1G0izQ/qgm/XDjz2Kh86fUwfr89/9jqy+aAFmSXUxEFlCixB28LfbfREhDLmOgmBZVIASwUsSD74T0XEIhiVSrnIQNrY20e52TYYFaGMTU9YEgSu2/hLAJ0hHsicgc8XRoJqjXoGbTKjzmn8fDAfo9/pwRlE4BO8OHrLCOrA2O8wOOSRH+G+jmmDAM49vLFUIs3KOSBUQd5DOJHTesBnMPNQ5MBDXqAWMAoMAZkB0OMKQ8xLOnj0rqysSYQSmCXzHRo6665utunz4J6cmlYlAAI/jdPPGHeztVaTeYA4IlTTsuu63u7BdWwAb1VN7+/sIMHrPsqk3IHFlFCs+TyFqw+sOBeoFmpNxtBoEaUnymHqQVOB5cyyY6cBj096HJCDzGWjzLzJwOJStDbu+R0NaEfXlw59OxfHkkx/B+fNnRT5SFfOjf/g7PHiwIksmAosEIKkWITjMuWjHsyIda7UGapWWVCte3xOZdHzhGI4fPSoChNZqtLZjPs/WWkXvhcOQds5VE148Mz2tORFLxEWOcOwS8ZTCr20rUOe+8jeo7hHYzvpxzuWUQUCCROoeGkRFuNojqgNtwUi8Cdy0bSTj7P63lMNy8fx5fPe739H19Lymxo0/6+ubIg/ZaU4QlRkJ3U5fwD3rRgLgxIkTuHr9qsaZf5diY0CFCNU5rgnLTmVEiHHOMiuCKpB7t25gceEkHn74YdnG8fhUobz+2lvI5wt45+2rAqQXFxdx+/ZdNNsNjOBh5siUiDaqGagS4XuuX7+p86K1GpU5JBKmp2eQHUuhPE5FXVTriSRsp1HVXB8rF3Fy4RjGx8rIZlI4s3gKnX4H3/3O3+Cll17C4qlFgbvcR5tt7q+eyNg795dklZTJFPR/WszFuIalsCONQbUVQW+T78CQ+Qcbm9jdq6DRaCGmgHYbsEl+JVCt1qT+oBrHjXHPMeOVTHCvZqf+EJbtY4gR+twrCVCzmz8Sx9Fj81IWfevbfy67qnQ6ibib0Vq3rTicaFJ7J9Uczz77DL78hS/h//i//ncRXVRGcc4nqOwZ+lhdXdc4FCd4XbSE6shaifaHVA8k3DTGy5PotnvodakwsPBg7Q7W1x6gkGKdJ3HhwiXs7Fak9GmRuG3VDcAf9+G4DJUP4Lgkb6ii6MOx4hhx/XUi8Hpk0G14A5OZRXu+8elJreVrN67h7p0KCvkpcEcORiNkEi74YtZs2G1p3VI1QwKRZCBJkP29He2We7UqGiRqLQu+HcOAdn+jEWZnZ40F28CTIoJrrdHaFflHsqCv7K0uup2BiBreCzi3WDtZPSqMvAc/5mFjY1squ3JpQuo3koW8dmMZ2UGnOUKhbOPiw6dE2A66TYXVi5yPMRvLkGG8X3D/5nriMaig4b7W7LcxiowUjM59iqosN5bWfsB/c57yZ3xiTMfb3FzHaNjX9XNr5/ylwshxmInEY9B6ran1yfsMVWKuG4MV8N7K+xukuiIpS9UmqWju9QPPKFQ49zlvWCuf9yYpEi08/l//4c/8l9GwAGEFwgqEFQgrEFYgrEBYgbACYQXCCoQVCCsQVuD9qsAHSoD80W/+IiIkCxwLltPH5z73Sfzi5z4ON06gtYdafVcZB9s7WwJF2K1JdYMsnvrslI4jlcoq9JwPgrfqVB925FHvjXrwh1HEghwiEYLoEbz7zj3s7TLIvIhPPvuLeOmll7GysirwinZUJEGiaQa4UnnBjv44irkccgV2riYwNTOFVDorgPvm/SUBTptbW4hGc8ogSDgjESBb62uobexgamIGX/nSr+DLv/wVTE1PArTo8rvo9jvYXK8K9Lp56xbWNrYVoPpgdQOVWhV7lX14vmd8w32qURwFPscsH71BT8HLg6AHO8qMkz7mFubUlZ7IZBCNuQoMJoiXctOYLE4JkKYigoqXEycWkEwksKlQ4iT+9vnnsb66JWDWjtCTnwA6g1sz6tglwEsSZOH4cYXRMuxXpAeBf890tHuDPup1Wo0Yyyt28xOnZgYALU6CIVUbtC5iFoUl0Kc1aKum7LJPpuPI5nIKQmc4rFQiI44rsyIILLHzOoA/8AUuMTiZ4CnBcAW0M5PA5nEJXhPUN9Zi9G6PDBm8bQgNESCCt40V1WGg+mFgs5QgDu2VmD1gbITYxU8ShO8jEE7FydhYGRNTJRFRu3s78D0GQQ903uxe59+pGiEonUjRasVWF3+lUtOcIVA+ag+NAon0g2+ugzY6zzzzDC5euIjXX38TX//afxTgq5yQERUoVJQQlAeOLyyi2Wpid28PsTg7m2mlM0TfG6i+/Bzbiep8YpYrgL3X7MGxGDjNY9gCnTnv/QitnyJSthDUo6qEBAhzBajCsuXRP0StVkOjbmyx6lUSVQMUCyV1uPMz9/a2kEjGREbUarsCKzmfCAR22hx/IJ1xkGbGj2UIJqqfkvGMxodZC8zpIKgZtS0ByQRrp6bGZZ/0xqs30O61jE2dzbEkcQOpuPj+wKYiyMwv2vFE7QDxGI/D60hIwRV1HAGkiSTJLILfPF8zNwj4czuRMoaSgcB0aTMUW3uMriQQCExFxE9/8hOBulbMQ6lcwvjYGK5du6Ga0jaH407QlB3ztWoVY+MTUmo8ePAAjTaVbyanRUQsra+sqJQPBLNpYUdQl2oPdp5X9vcAn4CyJbs0gqm0zeJr+/0Rmo0Wrly5Kjs0niPBZc7DqelptDtNnD17BnNzs7pO2v6srW2gsl+T3dz+flNEJfeQuRPTsKMRrWXWg2oPeH0w7yfm2BgvFzAxPo5EnOBtRMQAO/d5TNrwEQhOZxhmDeWLsGI3bt4WsZPNlVQTkheW2upHcJjzMWLmB1DM50TSMFfl+q1b6PYGiCdTytkhwe0FBKfN2nUdQxxRgTJeLou8WltbgWND50xyI5aMo9FtwRsY6yPaAXL/oB3hcNiWSoSkLa2kdnf2pKqJ2EkB+Pz7F7/0edlV/ft//3sa816vK0KWBIttuSImqVjh+jDWWzw/D3EqxZw4uu0h7EgMw2GAdrMBV8SlJYXA1uq6siaodls8sYDpIzNY21zDzt4m+oMeIo4Hl4HyJHGGbe2bXA8Rn6RUDI6fRK/loVXvIBFLa35y/xmbHEd5rKwxHw4SSCXLUnVU9yoiQvwBg8o9REZDbKxvwRt0MDUzcUBwDkTKkhSotZpSrEVI7Dsx5SB1+n0RukbBMzKk3ShQ7hHnMe2uGo0mRrShs7jOHFlNxROco33NUZFTloXusI2+3k+yiQosV/ccEiGH9/utrT3lkEzPFFAq5OB7zJ4x9zYSDyT9ZY019ETakqQ1FlzcWwYIohH0vb5I23g8gbib1BiTxCqPjYkU5HGWlu5hd29X9WVajAlMNwoXc10dNQhwbfHeQgKVShaFvcdoh0Y7NtpfDdHuNvV8oZRTHbg+kqmsyPyRH6DT6ctOctAjGUpVio+LX/mj9+s7XnjcsAJhBcIKhBUIKxBWIKxAWIGwAmEFwgqEFQgr8DNfgQ+UAPn93/yEwMfBsIuf//Qj+Df/5jeQzlrY2lnDu+++jZs3rysMmyBqzEmqQ9O3PAWTElixIsZXO2q7st5gN/vIH8oCRb70Xg+Wn4I1zOLByoaAKm9gYXl5DUFg4ciRY9jZoe94U13SBEJy+Qx810KikMXk+DiymTTmZqcFdhL8YrDzfrWOdreH1c0tdHs9KTgsL2YAVqpP2g00qvt45MxD+NIXvoxnnvoEpmaOCKynxReiBMjYUUtQ9aDb3LfQbLWkBPn+3/8Qf/y1r2N3fw+FYkGKjEIpL0C2lEsgnTakQb1TV3bE1s42JmYmUB4fQzyVVn4JO24JtuSSOZycP4FWu4lqtYLtzQ2MjZUwNT2F+3eXFLL+6suvoVlvqauXtWQHNcFEArsERAnCnlhYwKc+9SkFcH/9a1/HzRs3sLdHCxNfYCG9ZnwMkEoyOJa5Dszx2Jfig/ZB/E9yCLp5RUzGgWcNpNQgoUPFBT+HgGA0RqCIpAb99Alw27AOvP5HzGxxbAGvJHWkJGGOisKYqQYxhk6sFQF927dhEWlXiLLJeTn8OVR8/OPn+BoScsw+icUTUiyQAGl3O7I9IbhLNRJVQcVSToqgTrcDkGwbHVgnMUtDmQUR2WElUxnVwqhZouqyJ7C2dn8ZnVZbhAat2uwYVQ0M940q44EA98rymuZ9c7+FWMqF1x0on4HAPQFpfjaD0f0Iw3X7sFhHJyrAWK9LZ9DtdJFKZFGtVOH3fdBljGSJhQM7MJIgHHNJJACXBAHVRLK/Ype1ydjoD0bIZpPqYN5a21NHOHMBvI6HZDJrshQiwH5lVwBgLpvC3t4+YBnigwQFSRdeu2qfor0Uj5+QLQ3PkyHDBDDl8c9VqTBsnhOVPVEMOnH0hz2RUYjQ2J/zgTknDMC24ZHMOcg4kRMYMzAsY5VGdQXt5Dj3eKFUtfA8mW1Boqde7+rc0jlbhAjnvwk+TyKdoPKDWUAUhvWkUCA5sPrggWo5sjtSdXDcb926ZbrRo+57nekkDKnm4PtIiGxubiKIGkKQACsVTqwF5wwDmznvqMrgHJifPyYbna3NDQiLdhyNfSaTFVHF30nu8jwJFq+srOj1t27dwVh5EpX9Bu7eu41f+7Vf1R5FSzISWbQc4udzj201ewf/7yCeieDSIxdRzOWljCHpx9HgOqOPVOAPtQ4KuYxyD7gHLa1QRdNGvpBDLp8VUUdC8sHqqgKzVx+sI5vLI5cvidQk2G0Nffijocg8NwpZ2M0emUav18Err7yiNTfk3KTIIQiUhzI2WRLpw/1tb2dPRBCt4CL+COWxEq5ceRuppCOC+M7dm4jEbLR7HXgD15Coo5jINUPEubI+4vg/dO6SAP2l+6vYqnRw+85dzWcGmzO0ent7U3uNLLAUdG+jVm1KpUMCOJeMaR5GIsy1GYig4zhaiMs6zh/ZKJeKmBgvY3K6hInxMVx5+12NC/e+Xr8OizUYy8i6kXtCNDZCEBlh6DEk3kLMTQI27zEkxwJ0ax46jT4GXU9r0BC6po6ZbBoTE2VcuvQkdnaa+LP/9Ke4dWMNwXCEY0fyOH3qBHqtJvb3qmg2ayKsSDwQ0OeWR1C/1myix3yjuItkPitLM1ojcv7ywVqQiGGuEu3IqIrgvOK+YI6XFeEgsrTR0r2GxAPntva0ZvOAgCbXTAKQ88I8x3mdyeR1fisrm/D9KCi6S8YtnaOZAyZYnsfhufBv5n7g63faTzU7VIJ2RUYxFJ0qDO5fJKBPnjyJaq0iBRhzrvT9gnOcOyNJd9giPNrtDtqtno6r/KU0Gy+Y18M8KLMuok7b3L+ScaTSJiOGDQydbld15T58585dNLjf+4Abc5FP51RL2hle+pW/+Jn/MhoWIKxAWIGwAmEFwgqEFQgrEFYgrEBYgbACYQXCCrxfFfhACZD/53/5eQHcZ88dw2/81q9ianocN269gdW1ZWxvb6gDmtYT3lAmGia7IeipI55AajyWEgBDGxcCMLQ8YjAuMzvYWRkjiBukcefqJlZW1gXeRywXlVpNXZk+AVk7gkQqgfJEAcVSAV7gYRAMUaYlBkFXf4Rk3AAt/CkWS5iencPa+jrevXlHXvAMHI8MPdRrVYwGLXzo4XP4V//yv8XjD30ILjtl+wSUHHWyN3sVeKMO1tZX0Ot5OL5wAhEriniyAL8f4M+//S388df+BOsbm5ianTOgU6WizlT+8PgkUnhubor5HAkwbJjWJAKERj5GAQHynAC9QiaHxy9+SPUkUET1BrvZH33kYezuVnDjxk3cuH4TzUbXdMzKp9xWpzcfKdqasCu9N5Ca4bEPfRh7u7vKEbh3544AJXanNxmW26PyZohapYZBv49GvaWOdtpgxRkAHiHYa/I7+Ii4gcKNBdxH2XVLUDKNbD6nLv7uwABItGBhxzjHf0DlAlUePq3TjK0XCQ+CuvKaF9BOC7S+CA+XobfDyHvPmXMYaSwP7Uf4nn+cBUJCgUQAQVqeTzLNAOsBWu2WgHdZbA0GsGKWFDJunIHidR2Tb+Tc5PP9Hs/VxszMEXUdUyk0PjElIHh7awvdZltAMo9bLGTN8UXcmE5u2aTIsovB932B16SZSOxwPu3uV5FMOcgVsugNe0Z1ErP1HAkkhlGrW344wqMXH8PlN94ESLoNDRHBcpEUIEDJTmUCeb7YKx+2m9C5UYnFbnECfQqcfy9HhSoajqlR1gzrHaQKRVnbEDBnB76M0BzOnZ7IFaq3WHNSL/rcaFPXyDXEAGpaYNG+hiQE6zbodUVoJhKuCM1apQMbGQQkMaL8XF5IIMVJu1MXeUbwlVkQRuXhwA58xKkwgG+UDBHa2Zi5TaVFImFLIcOck2aTtjo2snnWbwhvxC5wEnOW9gAC4rQJ4iIplctIx2nrRUWSAzbgUwGys00ruYaUWewIZwAy1x0BV76faoKlpfuat71gcKAwiSIajasmtPdLJjIKhB4fm9E4mdyQjrFgO8it4RrgXkQCoFwqST2lkPURu9t78AMC0m1kkkX86IUX8aN/eAmf+MTPoVjMa52SIJHaCSSPApHDuWwOsVgCE1MFFApZLBw7jsmJcQHE7VYd8/NzUoIx7JxKOQWXW8DNmzdwd2lV18zr4952585tkSMkABlef+Wdq8ozmZ09qswYKgf6jS4FIwqeLhXSGB8vI5WK4969mwLS3YSLEydPam52ej1cfvOyQqZplUeCbHdvH2dOn8bHPvY07t+7g2QqgWvX3kHUCTROD1aXMBgNEI1HYSMP8gPdto9mk/ZMXbgJWvClMDMzhePHT2Fzcwuddg+Ndh83btwy602WSrbIla2tbRG+JIy4rmrVmrKQqD4o5mg7SHKNRCL3lwG6PR+JeB6JeA5uLC8lzunTpzA2UUS9UZPK79792wpHz2Qi6HSa8IMukmlbe0o+m5VySXsJlQcE5eNpYBjRebaqA/RafSmNMrEMupwjgY9Mms0CDk4uHscTH/kY3nzrKv7gq/8R9WqATAKYLMUxPTWJcr4gKzGqMpi1QlKcGVSpDHN0fFRbDYanIJlOIZlnjs8siuUi1tdWUa2RCOlKzcFHPJrSvYhzcL+6b0iITBaeFBBVWZlR7RVlHpcdNRZfI+aKkPgArKjJv+n1B3BdM8+PzBxDZZ+5KZsi+HhO5BwyGQezs9OqPZsPSLyQHJP6Q5aEhpyRjSInmwgr2ttB/56YGMfCwgLW19axs7utfYEEqcjfWAx9z+z9XBd7u0aBQrKRa43Em5RnvEfAKEFIOPvePnK5vNZGLGG+q5Dc555EMptc7E9+8lNsbGyJ6CkWszh7xtznuD+kLnzj/fqOFx43rEBYgbACYQXCCoQVCCsQViCsQFiBsAJhBcIK/MxX4AMlQH78+/8cxWIGn/3cL2D+eBFb2+tYWrmKam3P2EzYCXVBkwCxrIQshqwYO7zZBR1DNBITgMjuztFgJAKEQDHBNYWj+gG2Vmu4f3NXnu0CMUpjuE1/8Xodx44fUzd/s9uE41IRMoN0NoXiRBHRmCOgkxZB/EB2fB5602/u7CGXz2N8eg6PPPIo3r7yLn78g7/D3Tu38dwvPI1/8itfwvTUOOJWDA6DkEfMUIgJNFzfWsLffP/baDTpYc+w3xEe+/ATKJZn8DfP/y3euHxFQc5OLI6t/Qr6B3kO7GblxSZiVFHQ5ieCUUCfewulsRImpmd0rFq9gaEXIJvNK0vDgY1//qv/VGDRyy+/pPBjgcnVCt69eh29bl92YKXihEghWrpkUjG4sajAt3QqLQCeeA+7Vqv7dSwtLcnOiaoOlUfElMkXESDY92BFLPm/065EYyQAyiheCFQRoOqOWgJhWRflVEjtEUG+WBCY1ur1ZfFEqIlEitQZsUMihbZBDB6nfQqzQVgfIOq6Akn1d4WmO/B7JnNE4dJRBs8bD3k+qBrg6/g3nosAelqZePR+95HJZZWHwpwAjgXPhzZTbZIVFsF0qiM8pJIRtFpNWULJ4ks/MYHUnHuF/JjInHq9KdVQIV9Av9PD1tamADGqlQjCGaWCCekmaMeOaeVCRF1jSWQFaAoM9zE+NS5Au9FqiABheammIYlBBQsBOJKDuWwWv/LLv4a//9u/x8bqFgZtT3WQtRdtwZitwlyWkScrLtMp75MVQsRhMLMjYsYb0B7IKDk4KAEpDstcqxuNv+fLP+x2kMikRTSRCOMA8Xd2ijObhKA+H5F4V+SLlDEWrdfYvU2uxBAkjnI3Iuj22uj3erKkgZcUWcZ5z+BmP/CQzadxZHZSCohKvYbVB6sCqQnuxywLOdlEEaimPRmBVk/nwxyXQjEvBQPJCl6W1B45R+QRSRi+j2D6eHlMewDXjoggZr0EhrSh2ubcIydkkdOo1/U8a1mvV0W2cNypLjt16hTu3r0tYoLA6dDyZTuloGWLWTlUELEOPqYmpzA1OY83Xr+sOcVAd2Z3UBHC47NutPzh+uJcYSbJoWKFteG63djYQL3axu52FfuVHVngnT//kBRUVC0ox0D1NpZCHFcGt2cyMWSyKaQTSczOHhHx8e6VN/HOO+/gU899UoQB1+eR6an3cg9W1jd1vG9848+wsbmKhYXjuHXrhgBgvnZ7e08KmGKxrGwIKhiCLq2+4igV85iaLIqYbbfrWFtb1jXuVfdF7FB59d//+q/j3avv4uq1dwUYcz+s15q4eOmCsmeY/UEbox/9ww9Qqe7gsccexdh4AbvVPVB8NujGRPL2urTDo9IGSGWoGiCJNcTs7HHNj5XlVWxu7xlSQ8qaAOvr61hbX5VlUl6KOAf7+4aUJoFAoiSfTWguOk6gzBwSpZ0O72FpeAMC+nmp+XgP65LEJtjvDZBOu6jVK+h19zA3N439ygZ6/aaI4VTcxcyRWYyPjRulRq+HPixUdmq6B0b9OHrtIZq1FkqZMnzucQhkI0YiYHysiHxxAtu7+1i+c1/WTsVsAflUFvt7ewi8EdoKKQeqjQbK5TGRS+1uQ6qXZq+DRDqJdDaNiGtUd91+V2ork7VhlHVU+HVbtJhi/k4MdozE6RC9wVDkPUkNplEpQJwZIUNDIHvktm1a6/W1lnmLiLkkkSxd85kzFzE7c1yE1WuvvI0bN+6g0+4ikwEWF2dFKFI9wc8y+Tq873PP4D2FShxP5L3Ubso7IqGfxMQk7fRSstckUcXrIqHKFygfynZR2TfZMyRoC4Wi1p2yrNh4EKclI8kWKtGo0rIwVnKl9FDuSLspMuTM2TMi75iTValWTcYSIiIfmUVUKHQwPT2uedSZ+v2f+S+jYQHCCoQVCCsQViCsQFiBsAJhBcIKhBUIKxBWIKzA+1WBD5QAeXr6HWxsPEB/2MLWzn1Uq7uARcDXWN+MPIIuMdgRqkAsgUJBQKDYdIjG6QHPsG8Ch4GNJr3HB4FIB3nu79cw6Aao7w8wFBjCbm4HuTxtWjI4d+kcOvSHDxje7WJ2dgZgcO6wh0G/y+ZygaS0aJkcmxRAz3yNdCYvm4w791dx5959pDI5LJycwO7uFtqtPQwHbTx86QI69bYImXazq6DbyckJvPCjv8Xa5jL8YCiLJdpU2VGCYG30+x4qlRba3aFsnwbKBjCZEqZD34d/oGYgcBNPunoum8saxQfBZNp8sTHeiqLT6yPjJvClT31GAM/t27dx584thbIS1GOXtYBIdshG46oNu/HHyzmsPiAISYArgka9iYRLsKmJRq1jACMRTEZZQfD0sKuXEzUWdZBg/oTso9jVHoiMOlQzCPwmgIQuLL5GYBJzM0xwuOxTMhl1bxNUZjc7CR+CyoiY3AM+GIBM8kSh2iJCTFA1X0sAVYRJQBUQMy8M6H2oAKGNEUkuUjJOLKb5JN9321aYejzBQHUCpRyDAUaBp+cJjAckGqhakW89MzkC5LNRAdvsFqbign9PxDOIuwm0Gx3Z1xyC/XyOoH+91kajWVcXOm2m9vf34ClAmWQCQ79paRMxHvvJBAr5HOD3BKgTwM7m0iJjGHpO0oPAN7NrlI8ipQohfdZ2hJidwMnFk7j65lV0G0N119NOzKYdlUNgMiJQsjvgvDcZIcxnoBWWup0jhpQxAfJGgaPDH5BabsyQWgz5PiSb+DYCvYdB63yeIL2spAji28YOx6hRzPE47w+tZnh9fG+zWdc6DUbMLwhk7UUwefpISR3kH//Ex3Dy5IKUBi+/+gpefPFl9Ps+yuU85qdmMZaf0Hyh3R1/eHyC8iQ7CPiyG5wEAm13+O9COSUFSC6X0fv4+nwuIzUICYd4PIZkPGmyKwLg+e8/j53aBr7yla9obZFouHv3DtqdhsaUQe4MV1YA+b4hd7WuI4Z00/XGTH5Bt9vH0aMLODIzi5deelX/RmBpzrdaXUQsozoxaidDJr63H8bjsqxjjgKfJzjcarRRr9bRO7Bwoy0SlRbq1N/fF1FEomc4IHhvFD1UdnDO8zgkJebn5mS59uqrr2JiYgwf+bkntJb4PAkEqdBSGfzlX34TN27cQL6QEWlCEP3y5TekGqEF3OTkNMbHJjEcEAAfIh5JIpU0ZKuFIarVfRQLKQSBsbWrtxpSt1VqFZGSzMYhcUng+syZM3jpxVeV5fH44x+SqoLr7+t/8jUpqWZmxvBLv/w5vPL6KyIF280ISqVJxOycyQLxfeQKCZHt3W5Lc7dUGhOpEg2Y+cBQ8LRqw3lJ+yaqWzhP2NHPuULC5eWXX5bS4NiJGZF1dtRHQDunKG0aXREg9XoP927viDSR9ZsUUn1YdLSK8rwKIlBY45WVexozjmO3xT3GxUPnLmDp7grclIvMWAbtVh/tdg9bD3axtb6r+8vs5KwUj8NuFw9ffEjEI9USyQxJvhK6jY7UDPACzE7P4Uc//BFchyoHo9Dw/EBEL++bo6CH7Z1NKYUyhTxK42XYrlEzeT7tvTytevtg7pEMZKMC7wu0BCQxMTY+saCKBQAAIABJREFUrv31py+/jFa7I1Ke6i7agvkB7ysWLD8q0oPrAZEuLCuA5/f1/kcefgSKnvEsfPTJjyHwo3jt1Zdw+/a7WpNUY3APIRHGPdtYWJG4pFqmJ9KS4zI9NYvN9W3Z6c3Pz2N6elIKLb6PtnR8L1/H+cwfjkv/IHuK3y2oBKHqw9znTE6P2QstjTU3AJ5HNp06UABC5CPXUrVRf49o5z1Diiha6ZFkt2jtd+e99Zu6+O336zteeNywAmEFwgqEFQgrEFYgrEBYgbACYQXCCoQVCCvwM1+BD5QA2X35f8bG5rpCY+3o6MDmKSowm6BC1CaIzu5z+uEzTNmThz8JCdrzsKP8MNy6sldFNpOVVVYsmkC/O0C71UWpMIHpyWPyps8X8srCGAz7GBsvA/bIhMHaBG9oxzTAu1ffQsKN4sTicaQTBDUGWHuwqo53grW3bi+h02XnbgYbu1V0ewx4tnDq3JTAnGZzB/1+C/l8BnEngd2dfXRaXZw9fU7e7LfvXoMf9KTecBIkHWJIpXMYjQimRtBo0LaDORQxHZdIEwF2/rCjPWozT2IXW1sMm44LoDaB1+xyTyGRzKLV6qurm523WTeJTz71cYG2zz//vFQtBBUJ3LHO7TaVEyZHhaBoggTIWEEe+rTToYKBNlhUdfBzWdNuh7knDBY2QD9DbqmoObS2Yqcxx4YgkBM1HbgB80+GtKsy9iT8aXXrAt7V8R8YaypmOFDlQZIqGrPU/U3iI4gYYJ1WQSQneCCSAIcdvMyRIEhFMFhh6DZDsBkeQIzcEDYE7wl88Tr5+SQaGELOOhCY57UIoHfp5+8cBGMbKykqhfh+ZsXQxovd9xw7zhl+ZtwxGSS0eaG9jhQPUQLSeQx6VAM01G2vTuXBSBkirTbfM1K3Pa2XavUahkMqDAIRB4fgq0LlbQZf55HO0qqpaayXHDP2rBkfvC4el+Apu43N68zc6Xc8DDsM5h7CYSD60FNHNuc0QblYIqb6NtstDPsE6KkEMWOl6x6Zfx9aXhki5JBk4et8DHsmoJ5kjbEZM378BLN5TbKBcw86x3mNIKFlxp/zVYHAQURd1hynI/MzsmqjHdD29rqs126+ex1+JIJUOouTp6ZQKufxkY8+watHpVrB1evXpJTg/KHt1OaDPTT22kgkkhoLBoofO3pc/6cq4d7de1IlnDp9WrZKnPPM6FHw9KCnMGsSZMyYyKTTqgfBVRIzpWJJ4D4tra7eehdPPvmkAFEqAngtgyFJrIEInH2SjpvryufY3ds2hN+BEorHIhHBes5Mz2B8fAKXL7+p+nE+yv4KzGNJwxsa8J41HXn//xhwrkjhRDWNbWv+DHqcs8Cg1xfBy7yYS5fOS8300ksvolwuKgCdxFwmndMadmNxOFIe9VQPKrp4Tczl4DWNjY/hoXNnBHDfvWMAXALWa5vbuHPnDp5++qO4ceOqlCNUVrz04k/1fKfTU/BzsVDWOmA3veW5CHzOwwh63RpcBtTbVGe1DfkSsxHnHulEUanXVXMGkXO+VCr7SCRT2NnewjMffwZbu2uyl/qzP/8zqSjceBxPP/0E2t227jHNOjA/t4BsegLd7lD7d6W6jkazIhUCs0CoisrnS4jTLq3TkSJikpZ12Zz2YxJZRpXVEXi+srKsv5XLJUTcETrdJvqDFiiuogKL+rNMagzNWh+3bm6KkGL+BFVWIivzrghikv1j5RKOHTsuS0LmMS0cX0Sz3sXq6ob2/XQyh3jKwc9/+iks3V/D22+9g1ZjiG67r3mQsBMi5OJOFBMl2qIVsbJ0V2ulUC4h5aawu72DRCyOQraAu3fuaZ1zflRJkA2GKBSLsiwrlzIisqgKmTs2g/HJcVSaHJ+Y5lCv19b+nkkxeN3XHtoZDFAs5LUvkiT51V/7Vdy4cR3f/s530CGJhygch+PNDCVD2vGeymwTKvicGDRHmYPCecd9krk42u/jSTTqHfS6bViRwwwn7nkmF4bWc81GTXsx1xrnS7FQ0J5dLIxhY21T+9Kv//r/gFq9ivX1Nbz22mtqbnjiiY9oLr7wwo+MxRlvUFZUxDzrfqiMEtFI60WxtLx/8NzYADDU94loYKz7DCF5kOcToXLV0j2PRDUt0nhuuj9RPRitaN/m2i5/9D/9zH8ZDQsQViCsQFiBsAJhBcIKhBUIKxBWIKxAWIGwAmEF3q8KfKAEyNt/8RUBpQRAaAE0YiAuLXUOrIhcNylA1NhgmQ5xgtR8fVRg30HHv2Uhmybw30YyUUCz3kGn1cPC8ZP4b/7Zf4e52UV1tN69dxdvX3kLKw+WZL3C0G4Tmu2hP+jI2mPxxDEsHJ1Dq1HDlbfelgUWAZL9PdqU9EUw1OvsaB0BMdPV3+0NkM57mJ6ZQDobRb2+q2NNjE+J1NhY3ybHY/IDrAGyeXb4d+BZwGDIzlN2+ZvgcpI+xGCVJUE0iOoIgp3KzbCRiI/JQoPgPztK1eF/8ByzURLJHIKAHvJJ7OzsImnH8Ni5S3j66acwOTkuEO57z38P3/zmfzYZECQSOj1QXJEvFEUGUP1CcIhgr4KWMzmRQCvLDwSwEriiJ32vO1BehOyeHNO5L5UHLyCgt39MliN8vttuC/Q1KpwDC5FgcKBSINFDGx6CzkN1SDMHJJ50RIAMmPURDNWtTKKGoLCxIDGqDAK+JsDWZIDwef5oLgUW2uyCr9el8uCD7yPA1qjWELEt2fSw25vP82dIBRLVKBge5GIYooJkFMPCh8ORIWEEkJG4i8MftgTc8UUkIvh31zEqmEqljlw6I+B2e2sbyURKVjiJ9NjB/KPiqW/86yP8nMPOYqP+IOHC85udm8HUkaIsVQ7JHCoDaC1EcoqEBwkY08nMsTCh3wTd0vEM9lYrsF1LBAhD6glIHpJGtA07JFNkieSZjmdDShCkNWSGCRA36pr/kgQZasxJyhxad5m1TJCQ1jG0FyPxxTXLMgUaZ84/2WhZJheg3x+KuGOuhxN3MDk1ITuj2dkpZYnU9nbw4xd/rC7vfCEpJdXPPfk4UmkD/Dc7TZ0rSR3NAyuD+elFHD16XHO5Vq1jc2NbaqZarYXXXnvDWCldvKRMB5JaluMrmJoB4ATi5f2vfIvSQVf5pMaYYDwJAn/kYWNn40B54QnwJwnVbNUFjjca/H9R48N60v7uq1/9qize+G+eKzNs+DtVKVyjVKrwd6q0DgOf67UWnCjXt6m9wPQRSVwSf6yhCXfn3/g8Q5w1P11XdlwEi0+cXECtto9Pfeo5ETFvvPEmNjc2kcsVRDpxTjOInnser505DyRDCSDzsbi4iK985ZcUIP3bv/3bCiCn1daVa9d1zR/72FP40Q//Tu+hEoQZES4zaUjqRqMoMgQ9gLF260VxZGaK9Ci63Sr293cRc0hWck9qo9vvKEx8cmoK5fFxnR9VK1NTU/qstY117alUm+zXd9T9zz3j+vV3RA7TqoiEzfLKEkaDBMbGppFwi7IepF3XcNQU8E7SMeYapQdJsvlyCY89+gjefuuK9ndaIHFeGEVYIMVGuVzGvXt3BMJXqvtI5Kme8bGyegera0uqOW3NNteqSMRyKObntR9zrnEfoXXSMM6g9AiW7m1gdTXAF79wSXZPu1v7OHr0GH78D5fRbAwxM13E7JE5NJr7yBajCqwfH5/E8vKWCBCSStWdqgiQDBU5UQsz09PY2VhDe9hHtpBHNpERGX10dh7NahNra2vY3NjVXsa1wC2bto60aizkk0ilU/jhCy/i+Ilp5X646QTu3bsr9RUVOwr2TqbgDfpSPCWokLKpVEpIRfnpX/w0vve97ypMno+Rx8weqjWp1mNuhqMQ8WwuI0IuFuPzvJd2jHXeYKAMKaoidc8JbM0TZl+xenyen8X9IZ/PST3Eucp94ey5M2oQoCqEdn7kh3/7t/9HrG+s49q1q1hfX9Ve96lPfQpH54/h+ee/j7t372v9bW5uK5OLexKbL0ja0xaSY899ng0U3qhr8khiNmIu72UBIkPupeY7Csky3ssPs5V4LIoplV3F7xuBUcUlXHP/4s/cc3/yfn3HC48bViCsQFiBsAJhBcIKhBUIKxBWIKxAWIGwAmEFfuYr8IESIN13/y0qlaoAyUGf5Aa7cJMC7gjmEZAg0EibIz8YKAci6eQENNHmCFEGWRtQNRaPC+B87hc+r+yQubljaLc9NJpdLK1s4J0rb8rW5NSpRYyN59W92WxV8O6Vd1BjaGswwCOPPKLu3rfeel3KEHZOMxjY93y0m20Bu/n8OGwngY8+9Qxeeu1tXL9+U0qNwWgL+YKDh84vol6nlRGtOIbK1+i0+xj2h8piGHptWBaDWkdoB7TSMNZLFjtIbQfZVEGe/wSybXbGE+6hFZZUCEB/RPsnXwAVO/v5XtaNgdQkJTyf2RtALltQyPN0YQwXFk7j7NnTAmyTmSR+8MIP8Lu/+7sKjM5m8uqAD/6/rJCl5WUBoLSzqjebsgN65umP6RxeeOEF+d2zFocExpCZKz1j1UTolcAzH+x5JeDJcGOqQ5il0e92FVhPUJrkUKvVQzxOOxS+gdZCBlzsUWkBBt1m4MSZ/9CV/RSDZ2ktRXsm2ciQBTuw0uLvxsLEAMH8DIJVytGwHHWfE0gmQM5zPPSM5+v4IIDMv/F5gt3G7qWr7AmSciQlqEDxAxNQbkeNWmLQ578ZOh6DFXjq5laWbiRi8hjiVKoESCYS6qqnaobjSvstAmqVOs/VKE0IqpEoELvEzwuM4oWvJ7BGVUEqk0Rj0NDcLJXygB+BQ199EmhDcw1u1GRsEMxvNag0CuBbtCEDLM9SR7068AmcU2GQYN6MA5/UDj8/EiARTwuYlR0M/fsNI2fG9qDu/J0g7iHpxfwBdTuPSLoYUomvUPA4mItAkiqKaIxAuLEo8y1j4yTVgmMIK14zcwZkOxYx4evpTAoXLp7F+XNnkXFjCCxP2Slvvf2W7HWeefZRRCIehqOhCKr3rGoApOMFxKNZlMvjOH58UQHjDFam7c9PfvyqbMhIqvkjKhloV9RSJhDHmudN0JgqM547CQnfGwl0JekxPzun/YfEQrPTFjFpskWyCvzmXsI1x79RcXZIJJGs+uY3v4ljx0/o/dvbW9je2dBcYxg7LaCYC9DtNUT20o6Lnz9gOrNviAhT94MOdd8EunN/Yog67cs4Zzj/SZoyI2l/fxvlsTJmZiaRySRx6eGLUhS9+uprspTa262YrnyQ3ATGyrT0Y3YSiT6IMHjq6aeUucE1/+KLL0pp85nPfEZ7w+U33jJKhvGyxrfVbCIY9RElwZhIqG60E6K6hXsI7QqdWB6nTizgwfIStjZXlJcS+EMB1yINCymByQzSzpVIXDiyXSIJwms7triArZ0tjI+PYWyygDt3b+v/tfqOOvRzxbQIaGZDba23MDd7HG7MqB94XaVxKuhIurYQc40FHPeNlBXDwxcv4cHKGjIZqvMC/c79gYTP9MyUyOd0Oi4AnJ/lDVqy0lpdv4+lpRvY3d0WOTHsWShkx5FyJ7CzvYthz+whVFI0AoaZ97G8vIEHyx7Gx13MTM+iWCpje3sXb791F/mSg8ceewgLi/NYvncHo24DjpPUHrRbacH3I5iemcWD5VXNUypA0q6Dfq+DZNzB1Vt3cHTxKE6fPI2J8XH02h289fpbyslisHi700Wz1ZLqgaoYnlwhbet+8cN/+BHiqQSy+SzSuaxUIZlsVgQQx2HUHyoLh5/rZwMpRDiHJyZLOHv2DH7y4x9hb3dfBMugE4jEoKVlzElqLaUKJEsdrfl+byQVFC0EtY9RhRelMow2fdzrScxThWZUFtqrizk1MpCoJPnFPCSqSCanxjWnOZa0l7xw8ZL+vrm5gZUHy6hUKnjuuedw/Ngivve9v0UmnUW342F5eQXd7oC571J78Z7BtXT69Bnt56urK+j1OwiCocYvCJiFQkss3j15TWnVVBk3tLakipDkRyQCX8SHCU6n8pT7XuAZQp6PM1/+w5/5L6NhAcIKhBUIKxBWIKxAWIGwAmEFwgqEFQgrEFYgrMD7VYEPlADJ7/6fAt8bjQ6q+x3Uak30lfVtOsNFQgzYGU+bKZOHMGgShSWQ4COw+wKf2L2bzmZx5sxZnDp5ARsb+7h7dwmJeA7pbBG+yIG2uorn56axsDCHEyeOo1bfxYs//YmAGm/IQNNA4eB2jF7uEQF1BPB7bQKyIwUee14UiVQW80cX4AUOHqyuSQGSyzXR6TRxbGES3qgnUJuB16XiGBwnjupeVSB2MkWqgORIB90ILZESypOgfRBDw0vZMSkzqBBguCzBJYYt0zaFOHRzQAsc05mv/I9MTgDy4KDjP+am0esZpQQ/95nHn8QvPfc5damS0CBA/OLLL+J3fud3MH/8OD7+zLNYWDiJ3/v3/wE3b91CKpVBlyHy9Ck/ICKYtbF8f0n1ZwaC1ABUBxDTUg5EgFF/INBaagyHQCyJEhtj5THlgexubyvIWnkbUaMWYRc4+9RJIrBbWrZVDEX3SGwxjHwk9Qe78YnlsivdiRjVwqHa47CD1ihkTMg6HyRCjEUUf4yyg+dNJcgh0CnLr4OsD2Mp5aizm5kwDLLtD5i5wIwWSIHCevNaYy6VHbwG9iRTqWPDH/YNCUNgMQh03EIupzpVK1X58x+ZnVX9CAjv7+1jZY1KIhPKHbFodxRTHkijWRVxIOBMDBFVLo7CnJHwRJ4wDHi8NIbF4ycQCSzcvn5bVjSZVBalPJUKfdQrdXS8IbrMv/EjIuG8rgmml5NLQCLRVpe9bHkcEhdxRC1j50Jii93P7IJmbURwkOQ58P4nScC5aLJpDEliBTYS6ZQ69BkU32w1BGQmUw7iCWafmHqyW9xNxTA7O4f5o0c17xgUzM7t3qArkLLVY3YKA4xNrslYOYMLp05jMDKqhHwhhWKZdl8+qrVtrW/aJrE+HAuO9bAfAfPhC/mSOvmZqWBHXKRSWawsb0lZ1mkP1A0vUDKwEURGqgmJIRbKBLAb1QuBfJ4LLW0K2ZyumQRIJp+TLRKJAqOcyqDb7WjNUcFBRQKDnamwolUUlRTMsCCAy3laKGb0/2a7iomJkq6vUt1SlzntuPjD/chihsJBHgGVY8RUqZLzPGORx2XAvYqkFYkowFHmhWX5OHJkRtlHp04vyi6KY0frH6oBqG4j4SXLrL6l7BFa6pE06XY6Ul8wa4gWaQyN5zWS0Gi1msqkCfj5zO9Jp9BpN5THce7MCVmukdDod/siMEhSN2oNWcJlcpNge74FH7XqjjrjIwGJEtqk2Zg6MoVMNqecpM3dHSzdX9Zewv2DZJ3jxmTnRwukI/OTUvn1Bi0cmZvA1vYmItZIll6yx/NSyGfLuHXzgdQczGPy/Dp6/Rocl137gVRRtHCyBpwzA80ZBtLv7OyJfOfeRbXVhQsPaVz39jY1v2nHtb22JEWNHfWQy7maL6lkFnPTi8hnyhh2XKkItzd3UdnfQ6fXw5727Ahu39pEJpVBo877i41z50/hnSvvYDjqyuLtX/yLfyay/i/+9Bs4OlGGj6hUUrCTWN/Yw0Pnzkmd12m3kErEMTVW1GeU8hncvL+CrtfDzz32YYyNlaXa2FnfxurqmtRlg6Gn+w/Jdc4Xkk3T5bQyb7pUdzTrIk0bHRL3JouGtm/1Wg29Vgf5XB7lUglBMZC9G5Ucs7OT2r/qtX040ZgstoZdwI0l4MaoRCExYWNkt0ROV2jB1SGBx3lKUoDEKbOQuO6Zi9OG69LWMIZgRPVIVHaX5bGiCAjOwWSKqkCS01wD3FPNftTlPbU8piwekoicl1T3GTKTexkt/rg3RrC9vSOVIeejyXFyMD9/FNPTM3r/CpVEJCMPAuETCdp6mWwUjLhXUH1Fkpj3OEPcHaqxvIAqP+anUOFoFKyRiMncYV1Pf+GP36/veOFxwwqEFQgrEFYgrEBYgbACYQXCCoQVCCsQViCswM98BT5QAiS7/b9hfGwKNYZBV0eypGnU2ElPoDUiVQbBjJFPBUifmcxALy6AUqHUVlfgeCxu4/zFS/joR5/CH/zB12BZCeQLY2g1B4jGEiiMzWB+flaglxUZ4c6d62i16mg3K3jrzcvK65iaHMf21haWl5fQ84cIbB/5bA6lQhEddsgGUSkgCODQwoMwyShgAHYEFoOk/RWk0wmceegY8v8ve28aJMl9X4m9ysrKrPvs+5z7AGaAOQEQJwFRZIAEuSIlklpTDnr5wZZky/KuVl7H7jpiI2TL64iVQhsh0bu2RC9JrSlSlABeAEUSoAgBxDkDzIG5z56+u+u+s450vPfvhhUKS98Q+MAssmMaXUdm/v5HVrz3e+8VUrK5oZUQAR4Gv1qEVWSXxI53X37xlV4XkxNTAh0b1ZZArLAfgRO2BfbbBEfUle3DVz7GEKWOyWUgaMLu8ocfflQqh3NnL2BlhYCuJQKk6xGYDmE6P47Pf+of4777Tgis6vTaWF5dxu/9/u/hI09+FIcP34v/52tfx5//xTPqwGVodyyVRsQ1RAMBXVryULVA0L/bMhkaCl62DRjLwN34Vm4DX0P7F1rfENAk0EQip9NiyDu94Hn+Jq+A3vXbmRI9AnDs7GVuiBsRuDkAgTkPtkuwaIi+10MqmhGBsW39Q4KAvxPwN8oUSwHLVIOYoFoGfLPT2JAu2wA+fydQbgLJDTnCH9lrRRjGy677sADjVDquYGMelwBwtcIubAcDdlA3CXhH4Pd7Uk3wHNmN77phjI+NiuwY9PrIZdP40Ic+JNKIAfTsnn/19ZuyVGGdLMuoHRLJGHq9joi/7XM14x0WeRXOQJZi7EzOpwqaVyE/jMqGCbQvZApIRBMKvuaYwXVR9zzkUhlRQ47lyGXrysVLspjS3PKHGIYY3sxQbnZX28p9IXnE7m12i7NOJuScXdjG254ECLNBCKT7/fC7ORscAwLc9Oxntzu75En80UYpFKKiZitPxB7Icoc5NkqW5/9JoEXNmITdkIgD2uTkC2mkGUrd6+P8hTMKfU9nYiJGuf5v3irDCjPDhooRqn8s2fSErajC6Ken5hRy3Wr20KhxrjhotyDyo1pp4Yc/+GsRkNFoAtl8VgAuQf9tyzba/tDizI1E5PkvSxzH1fVzPiezOVlcUR2x3fXNdcLftwk3dqTzd9bw4x//OH743AtSdnleRwSYutenCvjkp57CM8/8JSKOUQN5XhudLu39YohYJtSec5zkjXBeWgsNqOoxVoG0sxNZSaYpxND5uHKWSLBUayRiHXz0Yx/Frl07RThRsUKy69nvPbulOGKweXJr/XPdmpBonnera/YBkXNbZBivuV42oeG0M6ISgtkc9x4+IGuvleVlk3vDjJ2Ig03aCXY6yOSmMeh7aNar2pf5t6hD2y5Tt+m5WRQKIyiWylgvFTV/SVDyfK9du4Zuj3lJfaTSSezYMyubNRIgTszSvLlz56ZqxWwN1x5VnkRxw5BSVN2Ewk1QpGXZfXj9uj5X2Sf9GGyLSgMLxc0KksmM1h/nJPdCqnNIYFHNd+7cWe2H++emMDqaQyJBK8OB6uD3Q3jlpbNYXSxjJM0A+BHs33sAmVRa1/TahVtYvLMqaygnkofjxLC+UVEY+ptvvoF9d81hbuckPvVLT+ErX/2PuH11AWPRJNreEPFEEqvFGjY36xgfH5dl1tkzb4vUzGXi6FE16XXQ8Qdo9TzMT88qF4NkVq/dU54OCQdaJZL4aDTb6PY89JltEw9jYnwUbjyGSo0kURcWVWLDoVQVvD+RoGSg+vjomMbkQuki3jlPSzIbtuUileohnSLZmxQJNvB4X0ggHGLuUk9WV+1QxeQmdXsY9kka8Rhb9wba5tkk8XrKVBkbz8J1ErBCsS3bKO7lhpDmxKjXy1tKM2bmUDlF1ZaDaoMZTyZs3lj4cf2ERK7QQo7kIEmuVtOopriWLHAvt3S/NEQmCVdmXPXeJcRJ9M3M0n4rbUiVNsksoNHqKKRe1n4hc88RWRgj2UHCqY1+vyOClUrLbdXVwU987Wf+y2hQgKACQQWCCgQVCCoQVCCoQFCBoAJBBYIKBBUIKvBeVeB9JUAWf/Rrsn2S7ZI69pndEFfXtbrtpTCg33dXQDOBuHDIQ49dmmEb3U4fiVQas3O78OnP/Ar++E++hJWVMjxvCCfiouP1sX/PPB44cVCe6UtLy3j1lddx+9YtOG5E3dfsUpevd48gH1UWJjiYQCw7XWk1RWUIgTF2dNsOgTGoO5pdvOz+JgBz+J4JtNq0JBkgl82h1Wpjx455rK6sqZu6XqsJQG3WGwpoJrHh+V2k01lYIRtuNCWFyeVLV9EfDAUgs8OV3a+waCflyB6k04q9G9ZNcHl0ZEQA38hoQcAcbVYuXLiIIgEq6hN6IUyPTOPTn/llfOjnPoRmx5MXPZ/ff+BuPP3Mt/Gd7z6L1984LQCTNlVzsxMoFTcEIhEYZecywXASGARz6JTEaymulRFNRU3mhR9CMpfDzNQ0OgSMKhXQIouqBGFUA0M+EI0iEJpMJNVty3wTduR6bGWnN7467QfqxI46DLwfIhF3pLDgPIlEUibrokcbMQLyDClnG7wJjKc1muyVaLvV64oUkByHJxG21D3MDnJ2q0ddZwtAM6oGkyUSEaHFDuuTJ09qPAl8JpJR3F5YwMryEhpN0w1NpQs7+tltX6qVRPx0O204JCv6PeRTGfj9ASbHJ/CJj38STz75UcxM78B3n30WX/ziF3Fz/YYstwiqVqoNZNJxnR8tewiU/22SRkHkVMAwkDtkoVatCchlZgHBSIbUkwRiODEJGdobsYu50+sjmkginUgqnD3sQ/ZYVOgo8yEUkp2LHTVWbCQ1jCqHoesFjWWjUoHrmnUgNYgd0RhSxcFz6pGQanFNWrCjjghKqgLY7ezEXJEcrCsBeF6T5fuqaatv5hh/31Y15fIFkZa1ut3YAAAgAElEQVQMPu60hrAjUcQTaUTdJPrMN+l6sosqjOSxcOuilEHMcLBDrFsbIT+EmEPrMY6nC2/QxehkBp/97GdlX3T58mVcuXZdc+jmrdtaC6xLvUmLu7AAXoK1XLMkSfjfPL98rqA5ybwMWltxTyLBwGvifEtmIti5cyeWlhfVjS6Sj/kS/a7A8NWNBWWDsAuc8/KxDz6G869dkRUUyQXHjcFxXczv2InHHn8MX/w/vijyjUQvibH5nXNGncbsAUoWZEdGNdZAKh3OCe5R/G+FodusaQitbg/VRktqJI4Vn7dDIQW4/+t/+T9hdnoGFoknf4iXX34Jr/z0p+j0PAVK0yaMa5TALq2BeDza/ZFsIQETCkdEmJJ48bymrplkaGcr78fGUIqNTCqJJtU8WlsWVlZXkGVIdZh1JqHaVxg6LbSUswGjALMdoEsbumEPthNCIpbA8SPHsFEs4ey5c+q0555Axcu+vXuRTCQQYtd9r6c17rVbuk/QUioeN0o5qhD8kIV3Llww3fiRkCzWYglH+wctjqgAiydiGAw92XnFog5K5ZKUQCS9uBWRoN+xYx+mJ+cQZVbVsCWFAAmcmclRHNi/D6lkHO+cu4C/+ObTsivbLJa1jnbv3q815vVs3Lq+iG67j7HCHPL5PKolqiZ6WFtdxtRkVsT1iRPH8OUvfQU3F6/DzVoIDcOaswMvhNJGHa4dxZHD9+Pq1etYWd5EKpXVfUXWjF7dZFINmKUyIess7uFLy8voen0kUynEEiTImMvSQbvbQbIXwnhhFNFkDBvFNRGXQ4v2bK7UlwP0kEgmsVnalHqLCogXXr6qBgbbZuaQr2yVfN7B+NgI4rGoGgiYK0TCsVlvo+t14SQ8kStUQwx6vtaalJYd5p5MYMfc3BbZRgu2JtY3NhGJRTXHSNTec+QeBa6fOfe21GW0LRwwWyPuoFKlfZXJLKKlZHhLnURi1BOJF9LeEYs5mntcp/xbhM8PeG+CVFEktHnOfY9WhsYOz3WMEoaKEr5HRHqUezdry/Og0rCGdpd2WiSLqSbtIeY6GMlnNTdJqFRrnS0LSwfzHw0UIO/Vl9zgc4MKBBUIKhBUIKhAUIGgAkEFggoEFQgqEFQgqMD7SoDUXvuXAhFNdoMBEgg8bj/aLeZLmEBpQ5IA/rCBDr3Hw7RoYpBqDB958ilcubagzuJwOCZbC3q3EzzdOTcOByZ7YXFxCe+cvyTAmAAGvcMJRDRadYRoLEI/b7Dz1Fjo8IDjE2OYmZ0WOUCCpNVhWDqDjhPqjq3XawKNC2ME4jr6e6dliAJ/yPDqFGLRuPz01f2tLvOYwLRWr4lWk3kQUVQqXczMTsqvn23zlUpVKhFlfaAvEOztM+fgtWIKQOc5KFOBVlEhgjkmXDyTSWNsbEzgNK1tqsU6nKELNxbH5z73KxgZncDY+IRCWt96+xy+8effRL3Rws1bdwRAEeS8/+QRzM/O6BjMCFi8s4hkMq1rkDUSu7n52pCNBz7wAM6fO4fry6sCGAnAMzuFAHskZEk9wGslcM2/sSZUjigfg4HNQ19dx3329DPYGbQeCRuAyR4gbPmIuzb6CkRmyHYatTqJpqEAUIKz5DjYzUsA1XZs9NmpS4WKsjz66FJeskWwEKQ3Kgf+C7hRd8uGyBBbfNDSjLZcExMTePjhh3D06FFlG7z11ml89atfVZaHgr3lUc+w3DBqrZqxAKN/PO1VBgPEGKY7BBKxOI7cewITE1PYWC9jWQG9bSQmopianBQY+fprryvvhF3oVJKIhJMFlum8N7ZHQ3gk/RIJKVUIsvFv7CynTc+2jRdBRM5VkiskgGhptn/ffkyMjSPmuLh65QqWl5eUx8DPIQBarldM+PCgL6LLhMa7iDq0V/M0p/ueB4sEGDMmBqw/FUompyY8IDjuw2KOg8XMmh6GYYKargG+lfNislpCnAMkQ+yGbIdi8Tjm5maQzxeUSRBx4jh1+i188NEnsW/fXbh27RbgO7izsIBULIFGs6K8gVvXz2u9DoceMvEYNjY2Ua+2YQ3NeTFPaGD1MLTaUn8R7F1fW0OtUdf8JYnG+UBLsKGEVszTcRAOxdBt9zS3aEBGNRNtz6hm4nwmICy7M6mGTEZRJsfnY1jbWEehkNaeQQUTO88JzhbGkhgbH9Oes15cF9g8qISktGHOSrvTF8nrxmJotJpIZzIoVYqyJCPw/I8++Y/w1a98GRELsuXjWuN6517F+ce8AmO3Y+zfSGZ1Ox76CKHHPB7HRavZwkhhFK5tI5fJ4nf+zb/RmNDiLhFzsLa6hrfeOoXltWXlAXEvqFRqAnZHRyZx+/aCMhWYiUHg2gePT+KM68hCq9FEX2sgJJC6VioJeOYcojUZrZSoniEZwnNvDRkCzewncw3MVeF4RKMRWcMxF4dgNgkuqlYO3X1I++e5dy5KNVQuN9W1T3J2enIaI/kC4m4Uw15PpFyrVkWZSqQOVYQmo4hjOjk9q3Vmcn2GcGMO3LgroolWY310RCjTQqvVopKpoXwZAvXMYxoOSLb1EHWzSCWzshs8c+Y1hb3nMins2zWvDIxjRw+jUqrg3/5v/xY3b68jn88gmcyB29Hi4jLuvusYNlZrOPX6OUxPzqKQz6GQTSOTtlGtlLC4cB2H796Po0eP4Ob1BZTqGxgmemg3ulheXEYskkDYd7B4u4jjR05I/XNngYR7HxOTU5icnkPE7uPa1QtYWFzC7Oy0yB+SHNzLSWDx/hGLk3CMav8lmdFfr2JybAKtThP5kayxc2yXMTExhlqzQkEdEinel0h22Lhy9SquL1CNMUQsRrKYyi0X+UISmXRShMPGegmlUl3keSZtlBXF6h3tw7yPtZtDjI5mMD42jvHxSSwvL6NeqWmf5LqgSi2RSiGTz4q0Pnz4MLr9Ls5fOKexKlc3ZYHHcQqFYfZo5fpQUWfsK0lWMGMnyvumHZaCLEnLP5tZY8weIfHcRttLot3poVpuKNOImwBVjFEGm/PeH3OQTlEZmJLShmqi9ZKHiQmu+3kkU1kRjbzBsPFB85qNHJ0WIpzf2j+G6A8MAUiV5V2f+fPg22hQgaACQQWCCgQVCCoQVCCoQFCBoAJBBYIKBBUIKvAeVeB9JUAeyLwoMoIAAIG2O3fu6Hd2im4TH8YjOyzyQM8RiLJtATYkOaampxTMWq5W9DxBEoJoG5ubek+3Wcew2zDdoMo+YNhtX2Dh0tKaPMaVbQDaENEag2Dtdsi2LzCdNkrZTEF2LLt275VVBz/PjZJEMRZRycwA5UpJQbHEUtmBXa220POAQj4lQLperQskI7BMIHVo9VHIj8h2J53JyYJqZWVNINTRY8ewuroM22HXracu8j179uLtt96RhRLrQ8CJQDOtc5g5IYVM2Fj/sD781+9FsLpYFeD36KOPKqiV4Bh9zW/fWsSfff0bUrvcWVgSQEhAs9NqIZ1OqSOZuQYEk6jUIWjGzvxGoykvf9bh3nvvxblz59BkELptgr4JFpEIIelBpQvB8n7XU2c2FQQE9nl+BMJlYUUCg95QhLbCzLsgoRNGONSD64SRor+78iY4ShEpYRQcH4rIgoydziRHqOYhYUQgk3OAliONRhtD2jXJ/kp+Qe8GeZMA2bbA4jnJcoqB4SHaNjkimgickxiRNRYDmEskskjSmQD67eB32pMR7I5HXXX7JuNxDFpdzExP4zOf/jSeeOzDArrPnruAN988hddffwOXFm6+a5HE+cBzJllAMJiKH34eyQjOC54Dx6bb6CkMOJGMy/6Nyg9WjoomPkiO8IcWW3xvMpWR1Q3BYXbjEyD2ldthLL0mp6Zw6NAhLK0vK3eAxABBPyojSsWKbJcIdjcqdTjxmK6X4B2vPbyVt8LaxkK2uq8pxKGdFjMaQgL/o4ZYHLLnHQKQ+V7OD3rhE7AkAEsgMBaL4+c//BEkk1l8/c++gVbHR9hy8HNPfAS/9uv/AxZu38KdW7fwzW/+GVZXluFESI6arIBsMoFSqaw1FhpaUiiFQw566KM76IrsIJHA7AFzLKO4IClCFRIVISJnRMS6xkatb+bKdp6Acmm25okIDCo3uJ4JaPZJQBprqF6/g/HxMXj9ltbo0O/jkccf1Jgy32XHrh1GvWMzRNvF5mYR3e5AyhwSwOVaVRZPtEJiV/vOXfMi19bWlhlRrvMxOSzMziFhENWYbJ8fO9cJGosQCVno9nrIZHLqZucajEai+Nf/6l/hvmP3Ie7GNDbMgHHCjpRLVxYu4Tvf+46ySjhqnLfdLokeDxHH1R7Kv/VEQjJnhEqXvkgPWfr0hyJVbGbXCASuy9KOZCMJZM5X7nFRquu2bLRMjgnVd6ZeVNaRgLDCzNNxMT09LrXbrZs3Uas3sba+IYKb5MbM9CwiYUf5FrQKrJfLyoXo8BxoqedEUKnVTL1CzHBKiVBvd9tac1T2xFPcLxNSg0RjtmzXaNXGsex0mmh3GtoreH1UB5BcareoWqOSMIWRbAaJeBSdVgPdJpUQYezcMaPclxd+9AKuXb+DbDYPx02g3uzi0qUbOH7iXlhw8Nx3XkWMeRdWGDvnp5CIAdPTk2g2NkQm1SpVOJEEjp68F100ZCV188ZNlNbKaNe7IkVdO4Xp6VkUN3kfXdV+GI+nkUy52Ld/lzJ5qLwh+cr7J4Pkq7UGQgTkY8ymouWdsWtDvYbpyQlUqyVk8yndG0OuL6UkMzYS2YQITObecB0w+6PWpl1gGqlUDJZt7A9Dlmfyi2wLzhZx1vM4dyO6P9oRV/dP7cGyU/RRLlVEvhprQZKtQ90ruf9y3uRHR7Bz906p1vhe3v+oVnJiYTSaDfi0mdI8oqrP1x7AYHKqMzm3OMaJGPdykoK8d5DEpEKEZI5pgHBiBRHnPJdtAqTvkdyJibgnacLzLRY30GzWta/mx8al3pqZmUfX83D5yhXcWliU2iOXzcAN81porTWA5Q91zkOLWUi0fBsg/9B/eI++4gUfG1QgqEBQgaACQQWCCgQVCCoQVCCoQFCBoAJBBYIKvK8EiH/+f1cHKYkJkhK0rSAh0qw3ZTFF0KNcqaBWrQvcIwDBrv+u18Hk5ITAQXYUtzoNwBrggQceUHc4O7yr9Sqq1TJs6kR8oK7uZGBsrKBOboKOtVoH8/MTmJgYFdhFwDji0OudygKGI7dQZmBvrQWvSzA0jJGRKdx7z3HZw3S6QykppqdnAKspAP6b3/ymAXdDBERdrK/XMDGWE1BKUDBFK6J2R4BrKptULsGOHbsUBs9uXIK4DNNlL/LCwi2pF9JZF91uG/v27cOevXuwcPu2AJZKuWisnjx2fTPTguCtCRAmsEpgJhEroF4lGBZXt/nc3DwO3nUX5ubm8LX//HV171KRAoUpM0+DXftxEUjsCCewymvh5xGBYqYJQTJ27RNoNeDrADM7dwkcX15c1Ovo9d9tt00uB5GrwdCoXppNKRxIztCuxmRvDDCwmI0Sgc28iDjzR2it1IJDUoHh2bYJOG/3BwoAFwjPQGjxJibro1GvKz9CuRPsKrctKQrY3U8lxHZg+3aGhVEWbYVbD0lyOLIpCtm+5hjn2/z8HO4+dBdu3bqF4uYmFpfuiIwgAEjrHoLpIo4cV9ZHqUQcleIm0gzGdmI4cfw4Hnn4Ybxz7hKuXruOjc0yrl27oc79SovAckcgpILjaUFFooYJM/QlovZnYIgfqX3CtqxYeP5URxGwUye7b8gYERGxGPbv369aXbx4QefIOUrrnkQ8jl07duDxxx7DXQcPYGNzA3v37sX6xgb+/JlvCgxudzpo1loYHRnDtavXcfHSRdlhMdSX/7LeHFNldIRMGDjB8E6Zdkk9DEMmspud9bTVIgFCuzEC0wT7SDVy/AkgttoE1G19Bjv0RYrxM5Vtwc+IIBpN4sD+u5FP56VmaNXrWFm5gxuXLyGeDKPbbSrzY8DclG7XZOdYEYVWD/tAm6AjVSkkXdwI3FhUY8b1QMKFFl2tdkeAOec5H5w3PCeplUR6MF/DzBWT72Fex3XGJ7kewn5ctmTJVFJkwo6d8/C5p3gdjefuvVwfHsqVooBi5iacvOfgu0qearmOa9evq2u9XC5r7E6cPKqakoTjXsBIj77fMFZU/lCWZ6wpyRQ77IiI5Vyk6oxrmJZ93AdJ5FE1QiKS9mAEdX/3f/1dHNx3t4iDiMUcBJKNLsIIwwu1sbh8B09/62lcuXZVpCbJTxIY3Je21wzH2aipwogm08oTGfQGSDiuyBaOOdVCPE9m57CWBNupQCBZyplifO/MGt5WYNHuiNdHgiwSsXD06L0YnxjBpYsX1FFP1RjHbMjAej8kYjoeS6g7v1ouo1rcVB2idkQ2gvfce4/2/7ffPotqheqfhOaeSA4eOWxhGBqIrCUZl0rFMTY2ikTShR9iXkUTtmtpzyQxXCwx5J2d+yRzqbrLYXpsCnMz08hlkvjhc8/i9OlTiIRDqmmpSJKfeRa07Ashmx/TOsuNpeFGEvir515Ct97TGt2zdwqjBYaMl5BJu0jGqaDoYtiz8Njjj2KzsobHHnlcqrzKZhWba0VcOHcBa8sl0D5u0A+h3e2LpKayTwRS3EWhUMDk9BRanbZqyDGhhSPH06w1k6XBvWUmm0Q85soiLJVJYGV1CbnRtOYyFUm0uRMh6zAHaYhavY4u7xu0yMIAXq+uPdgKk1DfIgYRlg0X13csRlVkAvVaX0QjCQ/a/vEhYq1n7glcj/xvzg/OHdqnjYyNIZ1N6zxJNGi90vItGkGtTpKLtm8mu4drp9uh+o/fL0gi+4hFaU9H4rqHVCKq+tgkweLG7o5qTisSUz3qNWZ/ce/y0WwYqzZKiGhtFotFkU4lNB+4h41QMUO7wGZbc43jS5UqCRCR5T0qIEkyUp1mjt8L99SwwOPaB/9d8G00qEBQgaACQQWCCgQVCCoQVCCoQFCBoAJBBYIKBBV4jyrwvhIglZf+pdQMBBCz2ZxAcQK6O+bZSTkrYIDA2/XrN9URvbq6hsLItIKi6wzODftotuvoek2EI0M8+NAHUCyt4NbCCsqVTVllJaMWwgN2S5uO6b1792BqakqWMQT2jO1FVwQIwS8GmUuh0euh2Wih2eyg4w3Q99gJTmA9g927D6irNOIk9Jm7du7BzNwInnvuWXz7299Vd2sqmVBQ7uTEpLqFtwOR04m0rplds+yUn52ZkxpjcXlFr1HIdNjH/fffh43NVYGn65tr8HodTM9MC7zheU9PT6sD9dSp0wIBab9FgIdAL4HKfD5nQKJ2GHY4L5BIIefRGB566CFMTk7iD//9HwosJeHDjAiCvLQRI4DGzmoCxVQdEExmp6+Ij1hi67PMc9vBuLYsrRjmXlNHOQmIdz2EqNZgJ3mnI5KCvwu475m6sDvfp2qEIckxR5ZBCl7ud+TJ7kQsJOKuiIJGpyPihQTIEMZ+x4Q9E2AzgDPVNuz0HRsfVff76vq6xmu723w7pJrjLPXPFvFDkI1zkC5krDcB5ZmZafx3v/Hf4oUXXsBrr72mTBaCV9tKAJ6/lCD+UPZj9xy6G65tSa1g9Yf4zC99Gh9/6incvHFHyoILl67g93//j7C6Sj/7pMBX/hCg81otWCSvolS2GEsvKS0I8EWot6C1kAnVFVmkcHRz/lIe9EhGdDW2tEEjIE2iTcSDDxFiMTeK2akpgeOf+eynsULQejjEsfuOaV1867vfwY++/wIc28H6+joq1aqsXlgrop5UlGwfh+AlgT4e02/WBUAzUMInSUBCK+6IOKMahHOBpBEtwngdVAYMfUfe/oawi8HrGXXJ0Ldw5Mgx3H/fw/jqV7+mfJS52R24fv0G4o6DdDqOWq2KXTtpH3Ybvu+h22kIwJbChKHH9O3xbZ0fybUwCSutLQLttMZJiNAh6UjKabuGXAMmMJngvFE4mK5/Y0OmEGjHEdHEMWCnOq23bD+luoyOjhLLRy6f057CTm8CpCQi+B7XZYh6R3Ol3ylq7e/duw/ZVBY//vFf4/LlaxorkiCTU6OyCmKey9hoAfVmBZkRV2NLovjates6N+4FG+tFrVGeA+cZ17mZJ1wXnrJoel4f8WhS6+c3//vfxM89+mGEuYao4OgaVRzzLIZ2F6SqFpcX8fWnv46fvvKygFoqKUg4M5NDcypi7N+0t/R9nVPIt5CNJ2UB125SAddTrtDiMlVrfaQzWVTrNWWADPtdWFtB0coDoorE83QdvK5cnqHkLczOTWN+fgaXLl1Eo15DNJbQWFIBwv2Ic4f7Cq+93WjCazeVa0K7N47lkx+lqiiD559/ASvL64jGkyIwmIexnUFDOyztna6rPYf7RzzhKBuEKsGxqVHs2LlDKojVtU1UazXUalRnMY8ijJSTwuz0NB584CTOnH4Tf/Pii3AizJFKitBfWa0gHHZwZ3FTygd+/vSeMUSsKC5fvIb15YruG/Nz4zh+9CAuvHMOO+cncePaDREAR+85if/mV/9rXL12BY1aU8RKvVxHPlNAJpXBn375z6TaWlnd4KwVgcAMCmbIUFFHwo+KD1rYUeVoSNuIxpzrl/skX0MybTITwyc+9iTOXzyLO0u3tSczXJ75SuOTowL6uW601hkUXyrBD9MSkHOBf+tKAYIQ98ltkowKtZCyoqjcA4m2dlTkx/lzG/rsEyfmdc/kffb69euyGeP5cV5xreUKeSTSKc23eqNhFG5J5nUwxN7sfXwdlWjcq6SuICHUpnq0QWNBkQ9D35yfTaUhcz8iYZHuIkCGQyQyW8eoN5RNwkB03g+5b5GWHsnnlM0yMzMp28JOp43rN2+JNCERT+KDe2OHOTm0WGMGUhhoNuqoV8rotqmCGmAY7Wuv5hy09//ee/QVL/jYoAJBBYIKBBUIKhBUIKhAUIGgAkEFggoEFQgqEFTgfSVAbnz717Y6Nfuo15omFyGREAhKsJ6AFgEOBpgTmKA6IhrLCrxlh+7xE/fgxs1ryOSScNwQzp07K/sSdoVvFtfVPV+vDpBwQwK2lFnAtmKfoEhbuQ4E2ghKUj3BYNZKpSQgxeQvULhAOyXanKSRSqZx96Ej2LVrr3I9CKSx45wWQ/DpjT/AjRs3lIFByxFakrx1+i288fqbOnY6ldZzzOYgiTExNYXx8XFZZ124eNGAYjMTyOUzCuE9fuIIDhw8gPMXzqsL+cc//rFqwvfyceLEcXUlEywy3f4M7bVll8VOdNau1fZx4/am/PmNbVgK8WgcVy9fwdTEpFQBBLsjJBFggNe1zaasXVgHkzViMlEIqrGLnA/WT4HFW+oDjhdVOxleI0OxCSQTlGcnOIPCqfIYDAwRBGMpFfFNpy9/DJERVpcvr4MdyrS/Yhd2OAykM3EBdnXPECDGismMEYOO2XlLANFrexibHlWXcL1RVXezVCCywCLUSwCOVkW0mzKZJ3yNx1wZi0AYve09JFK0+mporp04eVz2bLwu/jfVOAKt7K0siMEA8WRCWRGs/cTIiPIkds7OCjCjyuLXf+03ZEv1zb94Gn/1gx/h6tVraHUckRxGIsPuaOF2Asz5oL0TO5K3O+NFHQw5F+OqFTv72dl9//334/TpN2UJwzHjtTL/gxxAt93ZsiHraawJTI8V8li8c0dgIcFo5jNYdki2X7SWidpJ2b9wLVLpQxKEYz1CcB8WmvStbxPcZoB9XwRK1ub5MsGFefRG50G7pG3igfYv7Ib2/T4GDL2mJ34PSCRTAqNJsOw/cEBWcMtLqxqfn//wR3H58lW8/PJP4USTuP++D+DCmStSedF56fHHHsCbp17DncWbGPS7IhgYMkCiTRPKt9DzB+hb0HWwkCQ9uA44lrQ6M/k5jOv2t2zlqOzgPkFVkQkwNmocQ5KwZkZtQ2LKEHBUJBFsJ/mRyWU1DiRueUytg3AYrW7rXRu17bXjOg0pa0iSjo9M4uqVq1hcWMSxo0fxox/+ELbFrAIL42N5kb6ZXBrZsaRAaiqSrl65rnnCdc5xkaoqRAVJVfOAaz0Rj2B+dhKPPPSoru/0qbdQrzbxL/7HfwEnHEchNwZ/QGINqNXqGC2MwYqHEXEjSMeSuLl4E89862m8c/EshsM+iuV12QkR7I7EjOUXa7VRL2teRp0oQgNoX3SZ0TMwih92xXMe9URc+toft9c/SSSvSwCdKigDXKuTv9XQXjg3NyvCe3HxDmamJxCNx3HlylXYUd4raF3kaE5xbnPmWVRO0Rqp3cbE5Ageevh+XL92GxcuXJYKkCA19/WIHdX4GUWNydrhteTTGUMQRICxiVEp9dK5OFKZNNY219Dumf1tMKRSiAotpsRbmndHDh/G/PQkvvWtZzQHc5kCIuEIVtYqUoucOXMVzVZXaoldhwtIxLNoNz14rYEA8vHRAr7wT34Z62vLOHrPQTz73efw05dfRa8NPPjAg3js4Q/i1Z++ivW1dVSLFdx91yGkkim0G1yTbanMFldXtD69Hm2owqjVWxgdzWv+k7jgvYRzcHtubhOsHD/ZJnZbmJqYQLm+KdUR1YV9v4Ndu3Zi4A9EYsiC0bdlmUeVpuX0tVcllFlji9jseLznUDkWUkYTZwJJINab67vdCWudkKT9whe+gM9//r/Sa2q1Br70pS/h5Vde0flQwca9zigs2LTQ0zokQcL7CK+DZA/Xte4rEVf3KWY4wY9gcXFVc4kKMObJdDtUlJIgNVaAzJuJWFSmxDT3bNeXLZqyY6haQcgQIKGQyMfHHnkY99130gSzr6+J4IglE1haWsbthTvYLJV0TvFUEg7vEf0+Os0ayqVNNGoV2WDxXn/wxEERICTaN1K/GXwbDSoQVCCoQFCBoAJBBYIKBBUIKhBUIKhAUIGgAkEF3qMKvK8EyOJzv4knn3wSp0+fxulTb8sWhd2ujWbT5HUQFh6w493kIvC/Y/GsAAsqCH77t/8p3j7zFq5eu4Tz589ILUEAptmqq6IqvxsAACAASURBVKOeoK1FuJ0gucgPdoQSaCYIGpPV1HYgdig0QCzO7m6CmrSX6ei4I6NjiMYTAs0JroxPTOGRRx6TaqJcqSpTQKSAH5fSgyA1u9v/8i//UuqO4mZJhIfrRGWNtbG2LvstAtfpbAbpTFoA35lzZwTqRCIhdLy2zv/eI4dk2aNOW78v26vlxXWdx8hIwYA/w4E6xAl4lkpFgYDFUlFgNDv37UgCxUpHGR604DLZG0C1UsXs9Oy74a7E4Jn30Ww00WgD/YEhifgQQExLI1owkawg4MexkUphoOvKZPIGLEYIpXJZ73UZiN71jDUR7UOUYm9yAXjuiQiBV1MzdoeLoCBY1mdWyBDxeFiWK7x2hiHTTqk17AkwN2QM8xbYaRyWpZTyB0I+9h/cLzD24qV31IlLgoSgmcly4DmYkHHarnEuyE5rwO5dWz79EddSp7vIsSgBNQJ6LdWu2Wqotrxm/p11JwHADBASXOz6PnrPYTz26KOYnZyQjRjVOCdO3I+vfOUr+L/++P+WFQwtfICkLGh0vX1Pc9QE29M2haUiyWOARREu4QgSsbTmJf9O0un/U4lQCUILrKjOifVNpWkLxDpRgWHyKjY3NpDPpFEqFk1nctRRDge7+bn42D0dGthIJdLKU2GnO8PWpYxxaLPETvCwiAQSSKwRrz9MBQbHjmqYITMhBsqW4Wv5fLfVhuMS4O7Lvou2ZpnsiD5fIdpuXGM0M7cDrhNTQPsvfPKXcOHiJXz5P31FgcgPPfoEvJaFz/7yL2LPnt2w4OEP/uDf4aWfvihgkwQPQ7cZgM360PtsYPlgFLjOmV3hNi3W4lJuxBIx1YcKHJIhXMe8Rp6QCA6b+wbnykBznTTItgUWz1lzjpC7H0I6aWu9+cwQ4bz3PKSZ85FOS4VSlF2dIVFMdkwPVqimfYHryoaj/WpuZg5LdxaxsryETrut/ADHCZscim4bdtyQY1QQMVyZc1L2VW7McD4KFefcZHh4D4kYbdNamJmaxaFDd2P3rj24dPEyXn7pp7D8CNKpHDLpPKYnd+q9yVgK0SxzgiZExI2PjqLWqOG5H3wXm5sb6A06aDY5ZkO4CaNUolVRP2L2BK0jn5ZpEViD0Nb8Y7aO6dqv1k1OD8khEiC0OOL8YsZSJpOVYoIB7Lwuqq0mJ8cxNTWBN0+9oetlFz/nFt/f7HgIRxyRP3yQp7K5Tiwo56bN/Cf0kM+nsb5aNNlOoQhaLU/zYTgwa597gABx7mnDAQYeA85dJJJRRFwbHsm1lKu8KSfuokelGdV6Q75+qD3G8WPaSw/fdReeeOwh/C+/8ztot9rIZ0eQTqbRG9AOKYqzZ6/h1u07TIbB/F0ZuE4StVIb2XRO10aC577jdyOXy+DQgd34y7/4Ft5+6wyidhq3btyCT9IwnsC+PXthDUMiQrhnU8EzOzeHge9jbXNDFobck6iOoYUjcyuY5UPlDG2qRBaCdocMAaeSzKgkef0pl5aLHUQTZr1G4w6yuYQUQFTYOdGELLYatY5ITt6jOt0qSuWSCOl4Igw7YiGTS5n7qchFQxRRtcP5T4K702P9SESF8dGPfQyPP/44Gs0WXn75lXdt09odhoyvqbFASjMqOEiiDX3kcnkRaQsLd0RqJRPMJomg1eS925bN3GAQxvpaSSQ6c5Oq1SLaraqImX6/KyKP58UGAENqR+D162og4NokybndDME99QMPfACPPPKQxor3Gtbp1u1bqFRrItpZY1qC8R5IVeCwz+aOKpq1smwRj957CCePHcHYxBi6lrdF5Pfx/O0Pvkdf8YKPDSoQVCCoQFCBoAJBBYIKBBUIKhBUIKhAUIGgAkEF3lcCZO2Hv40jR44obDtiu/j+97+P27dNpz07cAmKK8thy2ZFHfcW7YAi6sQkSMUOTFpQEHDn67bVGwZkHGDH/KzyBpYWlwX6ELQ03vm2ADa+l8HXlkXAPS57FwIiJCiYpUCCgp71mUxSRMXtxVtbQdohbJaM1zzJCr+fge/TqimBdColiy12yCssmd70lbrsPsZGRlBifkini2anifGJMXXWlqv0iacdEM3Th1KnHDt+r4CsO4uLyObSxp6qweBjhhAT/GYAtq/3sUOWdbznnkO4cOGCukr5YGesbxEwN93r6pTuDxF1owK5Cb4WNzZRKTVQ3FxTVkCuMI1Gi8Bk9d0OedPpHVJnq/FXN3Y1BNBY81jUdJ/T91+2Vp6nH4LvJLNMdzeBLwa1hwVcWV7TgFkDEyauYHMqdNRtT/COxySY7iGWcGWBUus0BTQpfNy31cltro3hzJSRGFCSADjzXNxoTCAnjyuQVNZIhgAxeRNGhUKbLz6YxUJSgMAur8NYp7Fz2VI+SLVWERnCYyWYVgyTXZFIZvW6UnEDU+Oj+PhTH0MyGsXt27eUV3Pv0WM4f/4dfO+5v1KXcLlcgT9k1gyVMQQlDdjOn+1Ac9lieZyrlgg/An7Tk3MaR9pb0aJKXvI9WsX0BFCOj4/qv6nkIZlCVQJrv8lOZcdBq1FHr0trMVsWcvxfKByC5RgQmaBdLBzXHKGqhYQRAV5eMy2yGHxPILtcKb8bws21l45YOHbsKOrNNq5evyWQmgB1vdqAy3qSJAnzGiFbsbvv2qdMAgbCj46OwQ5H8dJLL2Ficgq79x4QqLlz524B5G+fOaP53Sy3kEzN4Oc//HP4whf+CcZHc/jd3/0d/NUPnkN/sDW+AiYN18aH53vooaff1d2t6zZkCB8c5227HJKZJDBCQ1sKLx+01aHVW1hqEM451p7r2pAOcWVvJBIppDNUpY0JmJ+dnVW9VtbWpdbg7+wK57G31wE/p9PalF2XAqFBQJYWVXG0m02cOH4C1UpZ1lf5fFbje/bcObT7faysrOCdd668q0QyxAdJG5JkvDZaotHqyEEq4SLmWnDtCB577DFdN+chO++rpQZaTZJFJAwcWWRZvo3ulqqKTGkun0U2l1F9OTez+Qy8HvMvmogmjIKJ864fYZB0WD+Wb5l9pmvWFbNUul5PFkFUgDBfhY/RTFJjv7a6rr2TdaDaj+NE0rhaK2N+flZqvwsXz6NaqUhBRwssZtF0eoYAIRnHIHuC7QScwbVvh+F127I7clwLjhVFv0e7p4FUIKwZFWTmPmMsvbYJzfDQ1x7uxhnS3UC92ULIsVAYyWJmfhrJTFqv74i4NGs31I/A63QwNT6Oj3zocXzjG1/H+uoGCrlRLNy6g9W1HnbvnkckksBmqSaSOjM1hBOJ48qZRcSSJiw7mYghGbMwOzOFHbNTuPDOZTTrLYQGUX1OPlVANp3R/h13orhx/brGfDvcPD9SIDOHpeUVBc1HnJhRvMjqqqP9JrI1/7k/ULHG5zh/lLFFS6iQI+LKG7SkgklnEsrI4F5RKhfR74UwOTmNSrmFjc0Sxicm4XWr2tNSqRxanYqUOyNjBdWH95HVjbKs30iEgclcVg9+2Kg0du/e9a7VXDLF+62nrJjxiQlMTk7hxo2beOmnLytjSzlDQ19EBc+X+wqVeplUFvfdd5/2uxd/8pJIE6lU4Cq0Hn4f8XgU9QazitrK/WAAOsl8knbm8+JIpdKoN9d1T+fapmKFGwr3A67lQ4cOqdGC9SKxRtJneXVZxyC5JJVlJqv7zdLqCrxuC/FYFGHwnhvBrvkZTE+OSZ3aGnT0PYE/6ZOBBVbwdTyoQFCBoAJBBYIKBBUIKhBUIKhAUIGgAkEFggq8VxV4XwmQ53/vKdxz+BBGRkalEshks1heWsHthdvoKJjYAM3b+R3s1A5FDZjD7s5Oi0G4QKPewki+YPy74ymB+PVaHZVKzXTyWwR4DOhNyxlaphAnpaVLq92E4zJIOK2O626vjR3zu3Do7sN4+JGHMDpWUCZDxLGwsrqMdy6+jRf/5q8FxAx8T/ZZBIasITNM0gLTQwT6ej1kM3kBIVOTU7I8WllewYF9+wX0/eTFFzE6MaoQVRIraxtLApVpT8JjEpidmZkRuEcwy4A9RGzjmgsEUJmLwgshMKT8kEEfd999UIArbaRkNxVmACxB8j76zFjwBuoWT6cz8p/ncwQgO20P2UwWBw/chWKpjncuXEZxcwOJVEpEE7tfmZFCwugXf/GTOHzPYfzRH/6RgFReY7tFJQbtpUzWhrGbMhZDVHyYYPmhQtAJivHzep2yQHmSIARNaTVCpQ0BZypbQmEGIVPl4VHkoc7xQYj2Wx1579s2FTsMTPcRjrgmP6DbkuUKLUw4NiQ8pB4aMnPC2JmwdiTWqAAxteopS4Cd4CTB2OEtiyQZOkF1I+hF8Jpgf6dLss0SiSNAbjCA7cQxNjqKIcfB66BQyKPXaYqIIigWT6dkd0aiZmV9A8ViEUsLzH0h8cMAe4bzmrBuhWoLrDf2XLLJ0pg7mByfEdBOO62bN2/ovQpuZ/4LfGSzKQF5BMmphMoXCuoEJ8pNoLRVryEWdaQgWltfEdlCTDISjyCVTiMciSCfzkmlsWNuTvO2UqnKQi2fyyOdymDHjh0C7c6+fU7ApbrJux3Mze/A3NwueAPgjTdO4frCsuxrRDZQ+dFpY+f8DP7ZP/0NgZ5/+rU/xZtvvIlcPi8wulSuyL4pFk9JGdRotTWGnAu0ySH5c/DAfVheXsSxY8eQyaTw7He/i8XFBV2DKA2B//wxW6aluAGC7n0B7wThjRqM88GQJXxwtrK+VBnZ4ZhIOdqv0XqK+ToM4+aYco6ww5zEZLdDBdRQgc6PPjKPeDym+XH85EksLi0qM0bqEkK+jrEuM1ZyhkixfVrhpNTB73VM6DNVNal4AlNTk9i7d7exR/OHGB0tYHllFZVaW1kPL774ogkd7xsFAo/jKNMmLEJtY6OB2dlxxF0bR++9G6+9+gqSqQR27ZrXvFpdXUG/76Pd6irnqNUcyFqOxIk/DCMai6PTpuqkoxox24Fk8OTUpEK1ScyFbGMNJlIpRlLWQ7fdhe/1EKaqgsq9UFj/ImxJdUblxI6dO3H4nnuwc2oCC7cX8Morr6JWIxlqQtGjUVeEF4+zc+ecSOJ2u4EXX/wb+P0Qkpmsxm5ImywFeYfA4BTWT2T0oKewa3/Ifa+NdDqBWDSFSrmCvjdACLbGsFKmZSCvbYgYFVPs+ncdjSP3JZIBnHskV6gQovqhWCmLFGIeUywRF5DNcyHJI6K7VMKD959UDtL5s5dx6s1L2FwzyoVMJoZ6bYCxiSmpDaP5Llw7hvNnrqPf62JifAT3HjqI9bXb2Fhfw2guh1xmFLt37UV5vYPrzHwZMoOioH2i1+mKvKbiqdHuIJlKyaarWK2g0WqKGIjHU5oXxjqxrtpmUiSrWWkqQMz64t5AkpWkWaPuicxghkc2n9RrwraxKlxdWYMVjor0W7pTEXF18uQJrCzcwPrGOuZ3zuu4o2Ojqs/i0hKK5ZKUPyTBJibHcdddd2NiYhTl5iKa7Y72Mj4efuRRnHzgAbz6+us4d+6c7qeJVFKKCirmKpUyBgPmUMW0X3a3bLxo9Ua7RVr28V60vrYmUp6kRjLB7wU2yhVaVdlwXdqW0cIwBH/o6TsEX9dtMzcqCSdCJVVL+w33XseNG5tEiuj8IQojI/rewOPE08wBMjZ1qytlqcf0XSVsixTseB0MBz2RaaP5lMLTow4VWe13yZztbK35T/yn9+o7XvC5QQWCCgQVCCoQVCCoQFCBoAJBBYIKBBUIKhBU4Ge+Au8rAbLy7G+JlMjnCnjllVcE/I6PTwjgIMhNT3oTHs4g74gCoiPJGNqtlsD+cMgWSFEu1wQMKRB4alae6DNTM+pMPXf+LBaXb8vOgrY6BLplv9EheUKFRkv2MpZFa5U+jh67F44dVRbEZz/7Gew7sFdAPLtXL1++iItXzuHUqdcFoNSbZdM9b4Uw7KVk28Tf2Z27urKCTCaHjfUNzEzPKMB9dGQEI/kRXLp0SZkStB0iaEPAbcfuGVy5clnd1dl8VgAjFR0kKzxavsRiIoTaTV9d0w8++AH84Ac/UJg6AU2GLdeqVQFMtEGix/h2JgSBx3Q6K6DSkQe7LfA/GkkItPzgB5/AsSPHBZo/8/S3ce78ZQVPC9i3bXUSEyDL5oz9WKGQw6OPPIKfvPgTtJotAV6+z05bqjIgAoIAM4F/Ac0KwDbZCezg3laRfOyjj+LShUsobhZR2igp84BZALRdIfhIUQYzQRhQ7MYiAvgG8FEslXWcRCInIAwhSzZYBJ8bLYZ+h3SuRrFC5YHJFmBGB2E/dorzvEiiaB4MGWCeNWQDbXYYHu8xvNqQJ+b8CSwPUG/URVqRAOHfGcZNAJFWKxxfx7KUV0DlQL9LCzELuZw5bx6v3enJJmVscgLDLpUqBhBXpsDWz/T0jMgMArbbPv2ymiJRpOB3X2AdiTOSHxub69jYWNsCjmuqiTJvwkAskRD4ODE2in7Pw/LCAjJp5uqMIhqLYP+Bfdixax6ZQkYgeqlawdLtJWysbcj+iN3XjXoTqWQSpc2iyEZaKZEsW7i1oPXJucxAj1/9tV9Hr+fjy1/9mqyr4umCFDgEszvthoiwPXvm8ZGff0LzdmiZzByqszh1OL7M29lYL2k86q2WOvCVGdIZwopFYA0TGPY8gc6JXBauw/wdWuKozftvESCG2fAGHfhWX2uSHkk9gezGyoqgNIFrXgP/zmskYRSPZUT0uNEwev2OQsQ7nYbmCtcrA7VF0NQ9FItlZRE89dQhHD9+XIHNs/NzuH7jBn7ykx8rc4FjyPB11pdkGvF6ns/+XTsxP7cDp996C7UyczW2lFpW2KiGjtyjPYeERj6XQafbQypT0P71gx/8UCQUx4EECOfpP//nv42XXnpZ+wKD2UlyJmMuwiGugRAajRr80ADVSg/T0wy2d2CHqZxi3sZA4+x5A6lCYtGY9keqYvg6Kj54nGQ6gcmpca2hbt8o9UjCwTFWedyn7aEhDftdTzZQWj8kHBlS3ukoiJtk99GDB/DE40+A831paUXnffPmTZGDnL9h28f+/Xvx0EMfwFf/9Msi5QRUZzJSGNmui0qtJlUBM3u4X5EMJrBNOySHGS5hyG6NHGK5VBYBwmsmmF+rNLWuSXpEI7Qgi2jvomcir4nWZ1QEcQyj8agI3jVmVjTamJkdw/yOeVmq8b6xTSLEoy42VpbxW//st/DFP/wPeOXld2THxdimdhNSowx8zoUwdt1dQMxJoNloo93oIJNO4Vf+8WcwUkjghReex4+ee1HqATtkodeOaM1nUins3bVHe26H90Gvh3PnLiKejOHI0aNwYjG8+fZp7RG0YXIiUd37SHhwf6QKIhGPKa+EmRQkEXmM7T2Rcy0cJgngK8sjkYpiMGT2UUXjTxUNQlTGdOB1WLs44rEkomHmdrVlK7dn7x6p00rVqsLJaWlJYoQ2VyTW3nzzTVy/fhWl5h2srJYUMk8SZe++/bh64wbWNzekDCmVq6g3G7AdB/VaQ2s8k00ZK0LaZCKknBtl7DTqIqRJfJAo4T2Pc3NqcifiiSwaDdpz9WDbPsqVde0BM1Njmvsk3bl98HdeS6W8KtKZChAnGtNcKZWqylVJJJNaS1Iphg05zbkSdTOo1xsiUOPJlL7L2K6NGRKGMRfDHnNuOui0Ghj2GdZuI0oLRa+LbqeLnb/4pz/zX0aDAgQVCCoQVCCoQFCBoAJBBYIKBBUIKhBUIKhAUIH3qgLvKwEysvAVATkHDx7En/zJl6QmmJ2dFwBN8KJWbQjoMPY5Jk+gZzFvgrkZc/LaJ5C5srKGRrUir3iCmOPM7XCpDBgiHLEQS9IGycf16zewsW5sq/i56sK2LdlekeBgwDUtpH7+Q0/K+oKAHrvGCcLzPWfPnsVGcV0AC59rtgn8GwCVpAI780nm8Fxv3byJdsvD+tqGutgL+RGBo71uVxZMBKktBxgfH8Phw3fj8rULuHbtqsgLgt8Ml6VaoD/wFQzNTu/z588rHwTo48SJY1heXhb5sR1ETHsTdvgyQJ014vFoVB8NRTAzM4+J8Uks3FnGjeu39dkDP4KFhWXs3LELI4VxvPD8XxvLrP5QZASvg4BYf0DbEWNRJWVChBYokyYYvEvbDwdWJC0yhefCum6Hjku1Q98jhXpvBQYr38LH2EQcx44eQ5Kg02ZJaoB6pWnUDOzUd0IIE6CMR5HJp9Sh3Gp0sbi8ovNIJjJSAFlhqksI2EXVpVutVqRU4XmRQCIJsW3ZxfHm+Snk2LZEEhGsIpCmDAvlYQzRaBrlhqnBQPkVtJAxWgHofQTCqAgggBq2YgJt6WDGkFuOS5Qh7om4flaLG6hWW4jGXVnqVGtNWD1ju8MHFTgi0MKWCDyCzu8GBr+bcUCLtbSUBCTEeH0Ea3muvF6SZpvFNQPe2WEFoTvxBOrttkLoafeSSyfQ7bQwOzuD++4/htm5GYyMFtAPDVCr12Rxs7hwB8XNTdQrVZ1LPJbARGFUqoMyiapQWFkvBF8L+YKIt2qNqhUb7Y6H3sBWAHPfJ/FkfP573RZsh+eUwthIHvV6DTPzM8rQYNA5yQSpYThWJHqssAkr77N7nuvfQrvRpJxDdTYsBglQZjhsyTi2dknOH/M88zhspFIJ1YvjTNKAqgYpkyImW4if0fHYMU5LoCR2zu809Y2FlT1DAQNVIHw/n5+YmNL51aseFu+syJpufj6Gz33ucyY8PWxhYeE2nvn20+/aC3kDkhRUnvC4xgpr59gUDhw8iB89/4LAfSp3SEAQNB4bH8fevTvx2uuvaU7TUoh7lmO7OjeSBAxfZ81YXz7uuedeXLp0Wfso5ywVR9lUWmP/gQdPYGVlCa+8+lMMQWXdQLZ+jutqRnfaVGeRDO4hNAwhn6f9GffGoUjBtdUyavUh3CjXfh75fAFen+PE3ARmA/GHKrMefOaqUG1nhUxukAgmk0lEIqHb8wRUp6O8Xg/T09N46MFHtI5ee/1VXLp0AcXiBkZGc3jssYex/8BefOe7T2N5aR2dho9QJKIMCstx0PE8ZVA02wzcJunnw4lYiMdiIkL8wVDzVCHWZJ6GIYQUtG4s+UgKUj3A93Btk/ShZRo7+HltrC9/mAVB1RjrahRjVCE4+pe2S32nK+uyRIwZS76OPz4yhWe/+9eolj2EbVokknyipRbXSghzu/Law0igeS3mjjg4duQQPvjY/ei0W/jj//h/olnz4LUH6LbN/S8hS7OowP4qFS3MYHIcVGpVuLE44skkqs2G5vXq2obCvalmcezIFrnLa+6gUa+b3IsQLQ2BZDwm20fug51BXzUNhZgzVEV/0EXXa8kWi+pKf+Cg2+2jWWcGhsliKiQtOK6DkbExTE3NiORte11kc3lk83kRq7du3VSODQmjzWIRtTbvwSHs27cLiXQKTWZOMSDdshV43uWakequo5qn00m4UVvfGbh+s5kUYi6t2zyt83K5hHKpiOnpSVkAep0WRkZn4bgkmcrK9IknHFTL62i3+9i5cxKpRErrZziwUSpVlIlT3tgQyW3uv5zjNhqtju6nXIMkAbnllGolzRnes/ses6IckfGtDpVrLvYe2Itet625bFsDiDcZ9sx9IR6F5TFPaqA1MPuZb7xX3/GCzw0qEFQgqEBQgaACQQWCCgQVCCoQVCCoQFCBoAI/8xV4XwmQ2Y1vCoxmSPTFixfx1ltvi6ggEMjObAYVs5PZKAyUVgC4SQHh7JB+8IGTAnsrlZK6Kmn7tG/vLqSSCSwt3lF3fqPdwur6miw9CBzT9oX2FrRqIrlBgJ+h09GoLdskeu7HY3msrq4rbJsADAFCxjSwe5ndxgTvCIrR6oLgHgEUdvc/9MhxfO6/+C+xZ/du/PCHP8S//4M/lNIil03hs5/+LL73ve+hXCwJPNy9azfmds3IVop+5G++9ZosRBT0K6CUSoIW1taLiMaSSCZSup50LoJ8IYnRkbzOn0CYvN5tEhYELPuIkTxxGHrexLDbh9XdDpmmHzvtsphbEcf1W6u4fm1Bna+FkXEsLiyLRIg5tI8xPudUftCGh1Zisu4RkEZFirFOoi/6/ffdh7XNLm7fXpCdybvkxxY4OlSmh8n52H4QBPOtusC8dCyLJz74GCqlCl57+Q0B+iRzwtEwxifHkS3k0Oo2UKlWEYYjSxTmFbD7mCG/tDQLIazzIlFB9QgJioHfNz7uVAr5pkOZpIcBMmlDxAwQT5296jgnWUMLr3AL7U5NWQ75Ql5zhTkWBJZpHbRNeqmzl0HwBO6HjkDPqEvLH0OKkNsY9HuqaTqfk0qHwcmdrof1jQ2gE1VYsJQltbYsiIhl06aNayDqJjW3CDwSsGW+AuehIQCGaEu91BJxZ8gYYHJqTOBdrV7V2vKGPiqNlgJ40+ogT2Akn1V+Cb39melQGMkjErONMiEew6DXU1fy6TfexMryMtZX1xC3o7hxYxlxJ4RULC7wtN+lr35cYffx5JjIoMXlNZSrHSk5vD4VFH3lQLRbNVkwJRMuIjbVLD1EogkpGDY2SqjXOlJd9UjYReNS4KgrnZkELi1lbClrqGYgaG9UFaxxRMSbsl34EBlibPPkjBSyUMjlRdhxTiwtL6sjnXOA50bQlq8lAcI1zXU3OTmq/YX5Ecy+mJ6ZUAbC2vqalBvZLG11fAz7EWX70L6pWV3ByRMntki4AbqdNs6cPyvlBHeugb+VJ2PJHUmKgV3jk8o5eOedC+h2CbrTqogESB+HDh9CvVHB2XNnkc6m0Wo3BPQS0Ob1mb2MnellRKNGMUcgnnsWO9EfeOAD+LknnsDy4jJuXr+BK1fOwY0xx6GLgd8S6D0MmbwjvoeAsMnI6MEJ25idzSuMnh3qXo8ZRsxfYIg1iWEHuWwem+Wq3qv8kV7CEJzM/AHgRBzEHVsOXpyfrMHY+BiSmSRqjboA6pQT05rlPkUSRblOURJ/EJlH+6VPfeoTyj/6yYvP49QbZ7CyVAWRbFo8rll/iwAAIABJREFUtboeerLKCyvgmkQX179tG9u9VqOCerWOrgB0Kj9sWXKRgOaaVtg9iVDZzfkaE66rnuVpHShgnjlOtFockjQx7+VDxDPNtEh0RqPIzCTQbjWRiEaxZ8cu1Gs17Jzfg1a9CzcSR8TJ4bnnfoRz524gkx3BwsIS5nblMJIbw+LiMtqNNvK5LDDwMJJPYmpyAreu30BxvQavE4LXDkkJkcq6sGDp/kg7QaqGmDu1vrGJNhVC2bRUIKwrryYSshTqznsMGwYolWQGEPe9IfNbRBZFRYDovhGx4WbiUv50OlXU6kUpQJiRxbXEe8XAY8D4OHpdB2urRQz6PlzUZG127PgJDEh6+r4s2xZXlnUuPQxlb1dvtGQl1usNEUsnUShkFPjOceSk7PO+TyUfFR5co1s2jvkCrad4r9/UudMijvd5XgsVYL1eF61mQ8TR9NQkSsVNqfDSGao8uH9QHcb7QwjZdEykBTNQKF6i3d3qcknfPcZGJrC6tIKZmVnduzc2ilJy2o4rO8Nqrab9kveDGws3pDgyClDOPWZHkUTzdf/lNVkiwy04YX57oYKvj0jYRyRsIef0pC7inpN96j//zH8ZDQoQVCCoQFCBoAJBBYIKBBUIKhBUIKhAUIGgAkEF3qsKvK8EyL7G90RmsKuSVjjMtFhb25D9TKEwIsB6aWkZxWJJQAghhIGdlHe57KHYAA8C0G32oxtriiGDuSOyaqKlSyIVQ7dv7IWMDZOxLlKgOsG6cEgWVCGLNi221B20mWIoe6EwipGRMVkI3VmgTQ879HlQes33EE9kBJpOjE+gXFtBMhnDgf0H8alPflKqFpIhJFs++Qu/IO/0559/XoAbwcMnn/woJmfHBMqePfs2qo0yNjbW1cWczppu726nrzwEBtnCZwfwEG6iok5dnj+dn7ZVGQSUSRSVy0UBdawXQdLJ/DgaazVcvXYLiURSvuokQCwrgtdPXYDjxFAqUZmQUAcrrydCcHBoQuEJ8JVKRXS9tnJXSFbxnI8evReVagmnTp3GXXcdhBMbx82bt0SA8PjbXfl/VwHC82aUicLQnRa67R7CPlDI5PErn/sV3Lm5gO9///ua727KZamFOYYiJsCcFlBUz6yurMLzhsgXRkVKWSHTgc7uXOZasFuXEGDUicO22OkfEoBFgog1NkHrA7hRKoWoBjE142eEoy0M0cXhw4cFtJmg8oGCmfm+7fqTvOCDANbbpy9oHhTyaQFdBHB7XdoGdZUfEksmlMVBr34O3OZmEaOpGTOOIc5JKolMN7XXpbVWHc1G910lhD80GQt9j3khfA9XgQFsacHCkG4CzfS557yg+oOd0J3+EE4iLesV2qKNj4yguLGKarUsL3wi1Ml0EpEYA+Ojsm/aMTersb9+9RquX70q66tmqSY7nWwyBd8zoHE8EhMBqPEOZzQO5WoD7S6rEkbfJ5hNhUsIQ+blOBF4beYSkLRoYxhyZT/D3ItWk2PArAFHFk/MxiCBxdpxfLyBh3jcxaBfN1Y18Tgara4UJrRd4trkQ3NlK7hefMiQGhNjZWZ2C7NmzO+GKOF+0O0bgkLqJZ+AN4lRX2onhHge3rvZNq4Tl6LAjaR1nQTJXX8oAJ3qK5JrJD4iUV4LSVTabVGpMTRubWQfqDqQfQ5/teD1qGShWopxyVQzxdDutpRtwTXAWpDEQs/TuSuDIM7sF6qbCLLyWB2B8XOz87jvvvu1H3htD+ur62g0i8p8sd0B2p2K5k6nbzrQlYPjcT0ALeaADBqYnRkX8EvLIpJxjTrVRSXcuLEocmPPnj2o1FoiYKSQ8EdEOuiH9ee64Lrp9TA+NoqDhw7CjthYuHMbaxvrsppyfEv7K9fTCEm4SATPPPM0mq2a5jTn5yc+8SSe+viTePPUq8hlR/HKy+ewVixicXEJxWoNuZGC9st0NiXuq9Wqo9Wso9/30KxXwCVCOy8S1LTaIwFCEoukItNZqBjMZtIaY6qSmMUxcAnGmywjr8NMH5MbwrlMZdz2/GKYuOZOt4vf+J9/FUuLi3jj1Vdw4sgxvP3W22g3+5iemEEilhYBUq00cenSAi5cuqE5Pj2bxfTkrIjncrGMHfOzGMlnsLRwXcTp3NQ0GtUuZqZ3YeVOFQuLt9Dq15FNZdGoN5Q5wj2bc6BaayCby5kdgfkrJA8wRIQ0zcBXIDxJWdaIoDwVkrxncA+keiIZY64H7ayiGEZDaDRJMteVA+J5LZEHyvOhlaBH5UgEg35MexWGFvJJT6olkgiFsXHttXcWl2T9R8Jro9yGHaGCyDGZSPE42iTU7IgIPJIFtDWrNhr6nUqr5dU1TE1PYWR0VLlJoDrHa2J8fFR5NP6gj2ajhka9Jnuz8bE8duyYA23ISEa/eep1TE7uRKXSBLsAuAVQpDEykuLwGpuzYQizM7M49cb5rcyaiEiruw7ehUq1jps3bss6k1ZY9UZDyhV+T+B59Xyq1jxlq9QrIalWSHxwnpPAtd0IHCoYHRuuTZ6mDws9DHq0cmsgH+mogYHfgazH/+S9+o4XfG5QgaACQQWCCgQVCCoQVCCoQFCBoAJBBYIKBBX4ma/A+0qAPGKfFnjD4PNrN28ai6cuu64J/MfhDfoCl2ibQcCYHeRWLIUjR46rs//tU28L6CJIGQ7Tj95DggG9XaDV7CKdHBfMyQ7iTquMBx+4H6fefBGJBJOR+7KTor1UvdnB0KIlFJAbGVfGBMHmQn4Mo2MTmJ3bhWQqh6997c/UfV5r1NBsNTG/axabpU3k8jnsGhuTbZBsUdwoPv/5z+P2zZsiPR76wIP46Usv48yZMwrb3bt3r0C/WDaq3A3mIZTK63CjEezeM4l6s6jgXgLOzUYf3baFeHQcFrMwIpsK9J6YmIQPAr8+Wm12ksaljOj7zBkwoCYDZBmRUa4uoVxqYmpqFo3mAK4dx9rqBkrFGtyILauQdrsm5cBwwPDvFMJ2XJkj7BoesMbhkEDz4bADx/Fx9MhBnDx5F370/E9QLFbQH1gCiur1DjbXKwK9XScpNQM73gkmEoAjsEybGdpJhZ2wCZMf0hrL2FDN75jF2tqaADQ7TAKG9lJEj2z4BIppkRLyZevC3AueGwO9lekw9BGxHAPkttoC1pMJAtQ1hdjz0WzWZKNCUoPg3q7dO3D8+BFZoxAMfuGFF3Hnzm2MjGQxNVPA2HgeqbSLYmlJx5ueGTPHkh2Yq475cqmCaDwpUI/HJCDN4zPPhPNbwL7FrAVfOR6hrWDoRpnZM+Gtc2ctCPD5SKfyCrxfXWFYellWLNlMXoG8oWhBmRgKfO900Ot6AkKZi0NSwmWQN0PrHVdjl8mNIJZM6/UE2lhjEovswCd4y5/t7BGSP/xvsgSspQgFf0tNsRVov00e/N2dkzX5+x5/16Jq+3WDLSJi+/ntf/++Y/B920fZfs32v3/fMbav4f/v3P6+9/xtkkTKs63z1PEtoxLafvxDx/2Hjv0P3Xn+vuv/u+fytz/jHzqPbYs82QjKossQlIZ8M9ciQm3rWgdgho2xCKSqhCovzjUSgMwv4vv43N8ec3sQ0d+4/3HvoVqKr/v4xz+OD3/4wyLkSDDyOb6GFn35FPdhXyThqdNv4jvf+Q5u376Jof//svceQJKc55Xgy8yqzCxv2ruZ6R7vAAxBeJIgSJAQRQ8akBKNDEMK3kkXt7uS9vYk3u6e9uLMxsZKijjtSZREJxpRBAWSEEUSAOEHIDwwGO962tvyvjIrL973V/YUGjNDgksdLmIzJzq6pzrtl3/+2fHe995rC0k5Pz8jYeG/9muflrnzv/8fPov18qLYmH35y1+W852cnJT9kmjmu4L75tjm8fg1fXoJy3M5UQ9xPS68fqq9qNyZnJzAm9/yJuzbtw8rK8tyLsNDg0inU/jKV76yYTNGm0T1zJOk4nzlQNP55WH//r2IiAWUhemZC9g6uQ0/+clTiCX6ccMNh8SWrFqsotVsoi+dQcSOYqB/CN//0Ut483XXw63X8cQD92F8Ygyf+tSvYmZtBd/53r3QkxlUy7RtqyARSQvYbnQt1GhXt7q+JhZyYvXYMRHWwtDaOiwvRsoPaAI5bxFGxoPmcG4MIRKKoNNwEbUjQlQ5tDbUPPQPZtA/0I9Wx0F+dRG2xXB0qn9qiERoA0dSlyShDtviHNJEudhEKplFtVoXomlkdBSu10GOYeW0TtM8LK+uodaowYxFkEgmEU3ExQ6NasZSpShzOd87lmmIoo35T37ekRkKSSMECbjl5TUUCkVs2zKE0dFRuY8dpyOKSqqOlhdXRFoVi0RxzdWHsH//fsSiUSytlvDjhx5H01tBut9GS1tH36iORqsKPewhShUh5/FyWLJvluYriBnjuOaqQ5ifXcCpk6ewdcsWJGNxVCsVxGwL+bUVyVEZHRlEobguDRS0+5qWPK4Q2hrJHBqpMUOH44XPlitKQaoOM6kkMukUBvpUfgmX2r7/+N/8H6NBAYIKBBUIKhBUIKhAUIGgAkEFggoEFQgqEFQgqMA/VwVeVwJk7Xufw4EDB7G6to4Tp06JTRXBWXZAS3gwOojGYgIiLC4uiCVWOJZCNjMg+QiVUkXyNRhiHjYdscSo18vSeUvwuS8zjlqdFjQM/AY+85lfx8H9U/inf/oOpqa24MLsNB47/ATecuvbgFAELx05imSmH6fPnkW1VkPYsBGLJ+G4QCjMYFgFCLOzk8CdGQkJ0NciCB+1kUmnsXv3bmyfmsLJEycwPjaG8+fOid/6mdOnJdR665YJRX7YEayVcjhx4rSAaql0RDpbW04RHTRQLudFDcBsiVikHyE9I2G6tfKMqGQInPT1D4tl0NLiCvoHhwVMzxXL0snbairf/YnxfoRCTdh2UgiNsJVCo+YKAVIs1hGi7Ui7BdeljzoVMi7qTQ22HRewi2G50YiFXbu2SyD1yvKMAPWJuI3b3nY1+vszaDSrOHz4JM6fv4C9e69CqVjF4sIyQqEIlheXEU8kZRsClOl0QrrjaRfSdBiIrkKhSUhJ/kWC2QO0SGJmhQovV5Y1YSFAqKcgZkt7pDI7vNktb5lIJXl9VVF7kHShrQ6JhoitI522JRyeFkLsfE8kY2Jbcur0UZimIRkYPD4BwGIhj5mZWSEtovEQIpEQkukITIth5W3E4tYGAaJrimyp15owIyRrOC40AQpJoKGjlAe8L5pGIofwvcoVICGhu8wAYQ4NM1NYa4YN036KVky0D+J2VGZEJcjYY1hvKK5yDRxlN0Tyg2QFCSGxLWOoetuRDneSPJ4oMZTKwQeufQsv/v9SIDq7vLtRJxvgv9/1fiVy4lKTlA++X+p3mwmQXiD+chPeayVArnS+VyJmLrfdZrLm/+8EiG9H59e2Vx0jZFeX/OD3DVJJq0rwOwc3CQV2tHdcRZaxe58KFuUgxewEKl860NsUjSmVHZ8BKtjEWqzBuawsY4/kG79EZeO6qJfXxYqIXfBUZpGAoIopnYljamoKL730PBaXFrBt21b09WXx/jvfi5eOPy1zBq3MSPiJUojqgXZbgulJsPA5pQKCeRUvPXsca8tKUdLXR/KBod6uXBttlghU7927G4ODAzh9+rRcV9Q2sX//Pjz62GPYuWOXqMJmZqdxYP9+sZbL51cwMNgvCpVypYjh4UFs2z6CdDqD5bVVOfb09AxOn13CHXcw28SG14aQlbMXLqCwXhB1QbESxc4tW1ArFLF64Zxc52/85q8xoQX/13/6T/AiCVQrVPIlUSlQXWDAMD2ksxlRSDBXhvMMlS21YgPNWhONUhOhNknQKBrFNrxEA4i4MCXouwOn7sCEeu5jlo2QGZKcpXgyKoQ5reCcBi0Imf3UkOYCKq+oiuK7WbKrNEtIj4iVEmswZpjs27NXcmmo7qGCg+Om2mqgQdKGXoBhRbbpIUNUIbRWI3lEyzPeT2awpDMpGIYnSkXOj3z3kPyW91quIPkew8NDGB0ZEaWhS8Wc46BRb4jNoW1ayOeK8r6lZeT2qUnUmi7OnJ+BbjcwsS0L3a6h4RVhRw3YUQ9ah6qeMPR2Ap6rYXmxAKeaxtTkFFaX18T+b2JiC1LxBAq5nChHdI/zLvOPeL4aBgb6kEincfjwYVGJ1N2mWFs6/EtG8+Rdx4B7kmq0IquUSigU82jW8nIfSDXv++T9/1x/4wX7DSoQVCCoQFCBoAJBBYIKBBUIKhBUIKhAUIGgAv/NV+B1JUCe+b8/jUg0JgCAHzhL4oEhwATVrIglnvqeRvsfBaSVKi0JjmVXPMFxdqo6ThOW1RFlAckQA5bYcjhtgnGudOxapo6x0WF88hMfQiRi4Ctf+YKEK+/euw833/IWnDx3Ad///g9QKtdRrJZFiTIyPIHxsQkJOXaprHAYMh5FJEYyhFkEutjM0AKjL2kLsP/JT34S2yen8PKRIzh77owQN2srK2KbQdCeKoFapSoAYa5Ql+tmoHupXEAsZkMPNWGECYB3EA5FsLJcQKXsot20UMiVkV9ZExsfWnm88513IBaL4aGHHhLrJwKJw8PDKFfLYuVFwDISdrF7chALS+sSMG3aSWzfcQAPPvQYcvka4LEj3JQA7mKxKPvI9GWQL+TRqNWkU5sdrju2T0po8uTkGOgglc2mkMvPI59fQzabhB0Zw93fugfnzs1gx/Zd2LNnH44dPS25LsJweCoAmqHSrAGPRXCMgCPvMcN9SQTxHjJYXQWmU9XBZ1QHyQa2/zsMkzU0IUvYPDvQz8wWG41aXTrVSfIsL6yInUkiQYCOQbokABh8XxFLJYbp7tixHWfOnkC9XpUMGJI7iURcyLZmoyPqG1ogsQuatY7GqeRQXwQBCehS1UHygiQFA7l9OyXfjskMR7sWUFRUELrXxKqJIC2/omasS6rRh54h8QSZ1c8kQGh7plQakO1ooeUZ3QBwVoUPDi2UepQRAjLS9qZrA0XXeRJHqqvavRhkL8HVKpPlVaB+lwDxFQG9oPnPM2NeSWnh7+9nUYHwOn3tRS9B8VpJmc3H3HxNnHtY2kspPTYrYvxtr3QOP+/5/Ty1vtI2m1Uzvfe+9zp0g8olEhpKHcTvnKd85VOvUsdXEdmGLgQn1yH47ZMr/Nkn3Pzj8XckLAyOdZJ0ku9Emzkq/hpoO02kUlQZUH1gYz23hn379uC6G96Ap55/SBQeks/RbkseDkkV7pOgOecVEiycY3g+J46eQsdRY5/zBW3guA2PSUKBVnk8R+ZQcOEzQes6znncH9fl/pKpuFgUcu6IJyxkMmk0WxVk+zKoVsuSrTI2PiH5FbQxo0XaT55+Drfd9naMj4+htFYWsrJWqYnCiqrH46fXMdLXJwoQs9XA0PAQfvWTv4ofPvooTp87h7VKE3PzqzDNKCLhOMJRsjMNjE2MCcDOTCT/mdZdHVbYRsJO4ulHn8Hi/DIMz0IiE4VpWzC1EOrVGmqlKt2sRAFCNUqYZL5MIJ4Ks+84gFeXLCryuZZtiCqjVi8Jccu6hIyIzDiNOiS7aOvWLahV8mLrxvwq2snxPS70qxlC2LKgm5wnFQHS0TjXucj2Z8Qiiu9IKo7YAMCIG77n/cUgOQFd3pckXTTa3bXaQvZmUmnJdSGxFLGiMv8XCwXMz8yjkOfYCSNsW5IR0wk1EE8ZiCQ1dIwGMllm1jhCLNPu0mvYQoDkV8s4f2Yd4+OjQqrw/dOX7YNpqLB13rwm3yMkB8M6+vvSePObbkGz7eGbf/9NNJlZYtKuUkedOSti4aeeIXmTaQZCtOIKkRxvbKiu9n3yn37Rj3uwv6ACQQWCCgQVCCoQVCCoQFCBoAJBBYIKBBUIKhBUoFuB15UAOffN3xOgscoQ3gYDXQ3pnmdYNLs+Y6mEQJ4EXlRmRwfr6yU06swD0ZFmOGlIR71WRiSmoVopwwxTLWCjv28IsxfWJG/A7dSErPjN3/wNjI1kcf/9P8D582cwNjGKf/37/xOy6QE8f+JlPPjww7j//oewVswJgEFge6B/UEALWjvReoNe7TxPAhoMIme3MfNGBgfS2LNnt/iVs0v00UcfkcBZx21jaWlBwq4ZLEubDwJqBOp0J4XRsXFRjpw8eVyAv4HBBCa20OM8JvZb9/3wcTzxyFlEYwxcbiNixcUehjkXH/rQBzA+NoInnnwc8bglnc3MgDh29IjYpTArIuw1sXdyBLlSBa12GwcOXYtEegAvvnQUz7xwEk5bE8WMbWaQTmcFdK/Ul+B6dUxMjEtY+8kTx7GysiQg4S//8jswThsoAyjkF4WMYD7I4lJL7KCOvnwcR18+haGhYcTjKZw4fkLIkAg92Z95VgBN3rN8vobsQEZCxFmPSNQSHI7WYuzkJphG1Qdrz/vAkHOSF4bJsUAyinY2HYyMDCEejUpn97Zt20QN8+ILL0lgbyyaQLPNoGtb/P1JVKUzabFdIRlDRQY7wGmzQ3UNATrWTUME4TCBPhIgLbheE26HYJXqgJcslRjtvaJCxFlWRIBTht/yuygwxOoqJD+rIHBTyAqC68z74M8MlCYQSGKNShKOeYMWKi1FACnSiAHNtBwyFUnothXQKGCaBF7Iz6yQT1hQEeKH2MPQJVy41+JoA1zs2q9sbNe1elJB0WqtywH+m2fQn6aEuNSM20sMbCZArjRD/yLIDx+Mv9RxeI98okXOq1tjvx6v2Lb7O1/Nsnl/rzf5cSXbLMkk6bHz8q9PhkE3JLz3evgxQXxRgKgiiJKCS1h3ZBwLSUXLn47Xtf5Rv5fsHxJLHU/mQT7z7boKFpexrpHwDYkShKQl96FrnjyfVKIxI8QIdVCqLUmg+sjwsARS8/niPkh28NmlIoLPKcPl5+fn0W7UxBaRv+ecy3WyfVmMjY5i2+QWPPboY9K1T2siPjOSEwVmMyQkZ4PrtlttVOtlZLNpjI8PCynAeYdKPYq6OB+12g2Z++fmFyTPhWq0SqUpar2pye1IRjJo1ptYmF3A/Nyy5ARpVhK33XwzlmZmcfK55xGLx7Br926cXVzExNZtePHUOZw+vSCKkvHhLTBTgJMqiNUUlRCsFbNEaIfFXB6SK7umduHoiycwMjSMuZlFrM4W0Z8axOLsorw3E5GI2HENDQwiznwXzn2eh0ab9lMcD8yYb0k4ethiLlIDpVJBFIKxeFzuY6tJO0MbpQIzhMKSaRUympJ7Qe6UxBR/Zsh5ivOtrqPRbqLtshlBV8H3tSoaTb4LQ90g8Y6ocJijVa1V5DgkgWnnyHtHu7J6oy0EiG1GxN7MYCC7Q2LLwO4dO0X1uLiwKCRIvdaA02rB8ZrQQoAR9tB2W4inI0hn49KswPeobUWEBNFdqpw8rC3nUCxXJe+Kf2PUq004LSpK2/BcD5VyCyG4GBnpl/cPc42ue+MbMTu/JDZtZsSG43VEwWqY4S6pzdwmU8hylzliHkS52m4X1Pyqa9jzibuDP0qDCgQVCCoQVCCoQFCBoAJBBYIKBBUIKhBUIKhAUIF/pgq8rgTIT/7Lr4tthk6bIGKutFTxOgKusFM3bNsCnLN5kpkQzFWIRlMol+sCcMRiCcF3aWO0tDwtoEIiHkFIj2D79l1Ymi9IF//+AztQKuewvLyEbVuHceL4y2L19L/97/8BY+PjSKSSyJcq+Lu/+yYWFlfRdFuYnr0ghAAD2TuOh7NnpwW8Gx4cErshAhzvuuOdOHr0ZTRbDdx803VYX18TH/D5hVlRYLCrmWSJ02khl18VsLHaqIrn+dzcCiIaw38HBBxZWVkUlcKWbUMYHE6B7kQ8fqnYwEM/fhK1io5oNIFEdBQDgwNot5oSFqzrHrKZFFbXFnDddW+U7IpMOompqUmxfElFQpg9fQQvHT8htjE79u7Djx9+DGPjW/HoEy+J2iGkR5FfZ9d1Br/8S+/D8HgEz73wBB577DE5fwYZE6AkULllYhiDQxlce+0huE4Fx44fFT/3eGKLhM4vLi7D6xhiZ7a8XMHu3ZPIZvqkNufPzwiwODY+KpY2Z6fnpTtWlAiastjhPeZn4tOvmxJuTqWPfImnOruyGVRNtU9N1B/8jaGpznOuRwKB1jxaNzeE1lHMH5Fu8vU16Szfvn27/NxoMvCa0cEqBJod6CRAeGxav6TSMSSSUdgRlZ8giguNihR2efMc2BWsyzgl+CuijI7K+uC4VbkBzAAhAOzJF8OUqSKp1FQGiOQKaOy0VnkTzD2Rn9kq3e1KV9vpIDfhLxeTKIhM+3ZG3RBqPwhcCJCLOQ++SkVA58sstMDiv9dCUFyOAPlZlBGXUlr8LPPdpRQNP8t2G/XbBP77n/v73XxevYoYrttL2qjqX3r5/4IEudwxrmSB1avs6SXIxHauSwH51+jvx1eB8Ep7j6l7jQ2Sjc8zx5evBuF6VFMIVadBSAuS3HY4I6QHf8+MDUV68Bly5RlNJFXuAvOgOi4jvVsI2wzlJkGuiyVTPBaT3/vnQoKSP5MMXV5aQqWcw8L8BVmfz+jS0pIEcd9444246qr9ePDBhzA9PY1iMYdoNCbAezSqy3pUe1AlQOB6fGIE6+urQoROTm3B7t07ke2P4fTpk6KKSKUTQqRw3tu5e7/Ub3Ulj0cefhzXXvtGzJ6bh0YVYdORUHoGf3dCFu76wJ04dfQoZo+fxHXXX4dnnn0OuUYDlXoddc/EzOyqzCNGx8D4rkHowzUMDg5ibGwMRlgRm6x3o1LF+uq62Gvt330QA/0DqJVrSJmDyC1W8OiPH0WlXMfwQD/Wl9gYEEVIYxNBSoiAplOXe0YyJxJT71QS21T4NRp1xBMRIX7lvmoWCoUSSsWWEFFUZqTTYSF6SU6RRWHex9btU6IIWVlbFWuscrUiagwuJDXYFMC5lzUm0UwyxLbDsCNKDdhudcRCjaQBrR51I4xYIoNoJCZjqFmrS6g9VZi7duxEvVbH4vyijBmeBseWHTMQMnUMDPUhk01heGxQVDtUW+DyAAAgAElEQVSLS4tYWlwU20GVocK5XcPK8ipCliU2lZ6no1quY3V1XWzUuE/b1GCTsLdt9e5q05SRVl4JUY1SvZru78P+AwckC6VcqaFWrakMpkRSCBfaFCoVVEH2wffJjo9/7bVMXcG6QQWCCgQVCCoQVCCoQFCBoAJBBYIKBBUIKhBUIKjAa6jA60qAPPs3vy0ECAGASrUAxwkhHidYbSGbzUrnOoEiYrUMCmd3bzyWhgaCyRCf82azjljUlBB02hkRtH73L71f1jl7egFruXkcuGpSuljPnz8nShPXbeOWW27Cxz/xK4iL7VFIQkxPnTqFL3zhC5hbWsCuPbtw++3vFJ/5drONUrEM27TRqNdxYXoa17/xOrz5TW/C4ccfx0M/fhAHrn4jHnzwQVEp6CENe/ftwer6Mh559GH0DaSRGUhhdHQEzXZdAKW5uSWsTNdRqTBUnKAQO6Ppg24j00d7jgb6+wdhm3HMXFjGhek1AWQGhiak65TWT9dcvQ+33HyTBKZbYVpr6FhbW0GtUsHMhRkJLS6WC1hcnkcym8L+g/sxtzyP46dO4dAb3oAjz5/E7PQasqk0vHoY7ZaLTGwA7/7wrShUV3Hy5EmxI5mZuYBWix7wDSEWxsb7cM01V0tAOG1h5ufnMD9XlRB0FTBsYmlxGfPziwL009t++9RO2Rf3ScCKoF3LDSnbFdrO0DpEV4G+ytaFOBrrQthUAX0ERzWvKeRVWLprGc6u1CDcVgA8LSSkCVVDtDDpaDqqzfaGjQ/tckgsEVjjcUmacCE4yt9RaRKNJMXb3nFaou6hxRq7o/0QaQEkDdqjsHu9gxAtxKjM6Fq5KdVKl7TpEiZigSIZMhdpC48BuV2igqqUXoCd18LPNjrnadkTMqB1rVQ2A94qe6ELSvcEd7uei46mLIx693+50HIBvCUFXO3LV4D8NIXGzwPy9xINr5UE2Ux+XOn4lyNnftrnl1OaXPJcLxMC//PU5Urz9+X29/Nc/2YLtIs1NbrKK5Udo8aislXzx5g/NvxzNaDCqzcTI72fqa5+9Zzyedc0gshqbPoEqwppJ7nBsHQShaasS1WAqBJCF8ekfyzuwx///JnXxWPRZi6djopyhO8UkiOcezh/sMO/WMwrK75GA8VSQQLfuTTq60IE8Fy4L9oMdjwC5S7sSAhjY32IxSOo1HJibXjw4H5YtoaV1TXkC2XUqg15b7XaHl564QTedtttGB0Yw8svvYxzJ8/J80XrLTtj4853vxfnT57CzNFT+MxnPgMqiX7wyCM4fe48FgsVVKtUtTgoFzzoMRehoQ6mto8KAcP6cOE5klBYW10Vu6ZsN7SedY6002jmqWxYw+rKKsqFssoCadPqykPEMuUd53UcIYlJzpu2IqSZQ8UMLRI8nB85JzNfybL4fuqg3fLkWkkCDw2nUSrTCkxllDC7q95ooFStoNluCdlLgoDkiKh+JLtIKU44f3OOYt4IFxIhXIf2UbSgUvcuyjcrWi6QTqbks9XlVXkfC0lmRTEyPIJkPA4zbIlqh/ef6k/L1uUcWaNEIokbb7wBH/vYXWKJtrgwgyd/8jgef+xHaDTrEvjePzwOx/UkJ4uqRhLScHWEjDAa9Raq5XKXzFNKMWaVdFySN5b8zTK1ayfGJyZw4cK8qFvLlSqatQYs05La01qSb7VoIiLjkePvpt+99zX82RasGlQgqEBQgaACQQWCCgQVCCoQVCCoQFCBoAJBBYIKvJYKvK4EyOlv/YGoB+gBXipX0NeX7HbcGpiYmJDOegLorZaD06fPCmiQThOkImCjoS87IAqISoWWFznEEzFomosDew/h5IkzOH92UQiH/Qe3YvuOLdLpW29SRWLjd37ndzC+dUwyLwhi0T7qyJGXcM93/gHVZh3X3XA9IpGodBinEkmxI6LtUbNeRzadkQ7bl186gsOPH5YOz1ozJATB2voKrIgpfu6Ly3M4cfIEPM2FHQsj05cWgoRZIFRn1NY8nD13Hq7DDlLVUdp2yrAiBAEV4B4OxZCM98G2+lCr19D2mmL5xdyKsZFBUX3EYxGsr6xidmYW+fUc5ucWJBh27579sNMJVL0ODly9T7zoXzz2oth7bZvcCrfuwvAM2HoEoVZYOpR/+N0fodjOIZK0kU4n0dffJ0Hv9XpFOpxz62totZsCTI6ODmPnzh2wbAvT53NYWlpGNBKReyahxC2CR2HcfvvtyGb68cSTT0qN2dFL4KdUVRY8PmjJgUsyTLpkAZhhU7qKCdYR4OR3zXUEqBLFBrvGxU+e67RVvQxF5BAE4/iIJZNwxKZIEwUIlRQ8J5JeJFZ8MM6lLZWAiexc5+/UwvtFwJTnyXUJAtIqBRo7hjkOFRmiWAPfMkoXxYeytqLdlgIqJUdBU0SEdNSHmXHC/RM29Lr2QRRs6CqomTY5XVBZWXYZgNP1kheiyVC+9EK2qO3Frsn/kj10BFzs7fD3r+VyKhB67vsEiD+Z+Pu8ktLgUhPPZuC8l0ihfU2vCIP14f1X56qswoT4oqWSkDHdOJkegmfzMS8F0vvh72JT1mP7xH2yhr3XyHVoLearFfx7ymOra+c5qXuozpe2aW1YUeYiKDCaC4/p3+fLTcibCZafRjJdaWL/eYiWy22j7NuU9ZeyrVIkhf+sXvI+d5RmpHuLNsak1Ls79mWc0p6t66/G3zAMXR1L5YHwB/IhPB7nGdrUqXukiA2je07+GBY7OT6lHWVr548Z1VlPOQnBfKUoU9elnmkel0A7l1g8qhQq8ozz3tbQbNQ38nJo2aUbtOgy0HabuPrqPXjHO96O+cXzOHbsiFK1uCUBummbxMsgGRw2I3jumZcw2N+PW2++FV/8my/Ca3UwMbYFFy6chxd1MdY/gFAHiDga3vPe9yKb7cO5pSWwEn/6+b+BYVgoFmuAq2G9XISW5HPfwfbtWyVYm0oFvhfyuZzY+3Fu57nTjk8A+ZoBp+KJamJpcQlzM3NIJTLK9qpaEwUl7f90eKK6TCWTgEbSooF2uylqRzYJiEpCpxWfJTaDtO+DFxIlZti0EI9FxWJxcGgQuXxe7MlC4RDypTLqDao9NBicw0luc1/ybuM8rMvzA0MM1qSWVFcKn6grq0mS2fxbgMk8HU3D1VddJXkftFecn50DFWu0p7LCphpPkmvFbV3JcIpGORcry8NsJi3v3k984ldxxzvfigszJ/H44Qfx2OPfh+O2JC+s4VJFpMNpdRCJxJFMpviXiMwJjRptzZZRq/Je06bQE5IkbEQRT0RRq7cQSyolUaVGi7SQ2JTx9SDn53QQ1kOIJ2jPyBD7pozrvZ/46mv5uy1YN6hAUIGgAkEFggoEFQgqEFQgqEBQgaACQQWCCgQVeA0VeF0JkOe+8FkJ2aYiY2b2AnK5dSQSESSTSYyMjIj1FBER04xgeWlNAGXHhdgTsaPTDLEz1ESlWoTXqYkSoq8/jfGRSRw/dgrrqzWkMhHs3jsm1kHHTxwX0OFtb3sb7rrrowiZBpKphHT40+qpWCzg7m9/Ey8dO4paoy7AzN49e3DLzbfg0NVvwHBmCCvrSxLKmkln8MB9D+B7371Xzitf1NBotsTKhSbftPJqOQSiXIQtHa1OU+yVonFbOmrlZ43Eiob19TxqtQYGBvqhG23UGwUJC+c6ETsBrxPGW970S9i5azvOzLwoQe8rq8vI51axa+dOTE1ugx2ysbK0jFajLV257FodHhwD4jEgk0YkRiArBuiuEEAE9eOmjRY9zitNRF0T/Zl+nHjxOL7493+LRDYlmR+08qJNFP3vRTUhOSOWhNKeOnUaphnDnj1TgMeQ4DXp7ub+uS6/SDbs338AExNbcfz4cZw5c0aANFpdFSvK/koBxR6ajWbXNkqTbuy9e/cKUUL1j4Cvbgf1UlV8/CUDxFOqC4LlKmJcE1CNxEQ6ncHoyDisWEQCeLn/DeJBwGxuyK385eLPVF5cXEh2+P9XahQF9RJJVQoVfqmoDdUxzkB5AfhElcEA5osAsjrf7rkI6Ld5USCtLJpva6VIDRIgkbAKZ/bDj7kvH2znJgQ+/WPI/wkbdvez+Ui+usP/fINs+TkIkJ+mQOj9vU+K0LZsMzHjkxK9ygNfGSSkQzd/R8rTBcN7SY1edcZmgsGvlZ874W8vACwgJKRs0w2Wv5Sigdv656zUCgqkLddrch82rk3IMkV09Z5T7z3wg5EvVZvLzeGX29fl1r/SffGP/6oR2OlaGb2GF4ne6VEg9dhjXYkE8vRLG4eRoNgIodk4ByqoyHb2PrM//QSZtfGqfb3ieVAEilrUz4bhbJAwG8QfqDLTYEdMDA6lsX//HgnSzhdyWF1dRrm6JM85VYpii6dpYll46vgpNGoN/Ls//Hd48vEncPr4SZw9c06UFnWjiKt27UW1UMT5I6dx1cF9eNe73o31eg1Do2P4/Ne+gUy6Hy+/fBzrK+sYHBnG2PateOGFF5DPF8Wia2hoUIhdyZQydBhhQ75I7pDYtzUb1UIV5VIF5RKVC8xTGZZxWS2UUC4VEItFkE2qIHkV61JGtVqS8UyigTXgfE+7Ps559TrnXweVclMIGM61S4urYmW5bWpS7MMWFhZA3iJXoOqjg0SK79qkkCR8L5A0plKOdlQSOO/W5R1MpQ9Va5zTXWZ8UGni0CZLaCvJjbr66quFRHnh+eexvpqTIHTLMFGt1JVN5UC/2ITxOGvrS2KVRkVfNGKKZdeundvxkY98CIsLp3Fu+mUsLk7DMMtIpWKo1gvIVagoNVEuVFDIl8WSM5MelBwmEuwk/xW54sj7kVkzVigm839BiJ+wvPf0cFhyyridHWbYehjFfAHFXFEpHA2VAcX3xI67vvTTB3OwRlCBoAJBBYIKBBUIKhBUIKhAUIGgAkEFggoEFQgq8HNV4HUlQB7/819DIhFHX5ZBqQ5WV5ZRKuYEEJicnERIM1Ep1+C6GqbPz2J1bQ1hOwbLZMeug3qlDt1gZ38YW7cOCpHytrffipidxl/8P3+FRl1DMm1i+052pZYEdLnrVz+JWCKBQ9e+QTIk+geyYqXEZlmGqOfzqyjXGqJIITBEIKdSKWFxYUHUIP19g6iWq9i3bz/m55fwla/8rXTBWvaYqAIY2kv7FoL0Rkh1FLccgkCOAFSVWkWIjuuvvw5z586jkC8hny/BNG0hZZaWZ/Ds80/CdZvYtm0LGg0HtWobmhfB3n27cM0bRyR8fX5uFtMXTgmAxABf+p8TVRnoH0YynhZwnx7qpbYDL56EFYtiPZ9DrlQWcM60TLj1Jopra2iWSjBqDSTop68ZOHLyPBptF5lMGtn+LFbXVgUMy2SyqNUbogihlUjHM3DixElRvhh6FLZlCehGgkaFzJLsiQqwlsn04eTJUwImibWVB1RaSnFBksDr0KakCaetwEhuo7Z1JWOFdi9uuwOtwS5iEiXs6lb1lc5z1aIv3cC8z1u2bMXwwBjangtXFBAKuObi2z/12lEJuNpdOBZ98mHjwy5Zora9mJHg/+w6bbGSUTkknvKuF099ZeOzWQkh17gBvKr/+UsvAHxxuw7Q0eDWNXk+CLy3XKWMESC7m/MhEG4PCSKw4RUIEB5zs/KgNwOklyS5Evh+pd/5hI9/Xv41OS0qeNjxr4iE3vPwt9lMQjBToDePwv/95dQsrD8Xkka+BZO/vX8e0t1uqLB5IV44Jrs13Hxd/H0vqeFbOIWZRdO9Fp4L7z+X3uvaPENfri5XmskvV+fLfe4f41L7vBw50hFi8VLk3OXPTO9Y8svNx2MtLke0aIaq0aXqculfUDGlLOt+5kWeW5806SUzX/nM9T5/mkY7Lyoj1Jzg33OSxpzTOZeXyyXEExYSiZjkUw2NJIW4JyHQ159F/0A/+vsyOHbkZXzja1/Hv/m938PRI0dwz7fugdNqwLJCGN+bxUffdyfiVhQ/eeBhnD59BiurBbz5jrchO9AHO5vGzbe8GT/80f144Af34fz5NbzttjtwzcFr8Bd/8RfI5QqSIdXX1y8kJ8lBFy40UxNVXsNpolrOweu0kEimxcKJtSA4X63WYJsW+jJprK2sIL+yJOo9seJrVcQSi5aAtPIqlyuoVZm9ZIu6hWS9kCOpPgH35+cX0GiGkM/XcNVVuzCxdQteeuklrK6vb4Tcs6GA23CfzC9h9pZuhDA9c16IhAuz5yUk3fUcIZmETO646Hi6qE1cryOfHzy4VwLQ19bW8MxTT4uigkPVgCYKwVQihW1btopl14ULs1jLr0u2TMQKY2xkBM1qFR2nJllhjWYe/YMxbJscweh4HLVGGfOL00j17UOhUMGJ4+eQy9FGzUY0ogLgac3JOZdkmGnRqkuXRoXluSUhgKgWClu21JfzO8+JakzTCMn7kXMeHKVCrDTrGzaMez9+z888pIMVgwoEFQgqEFQgqEBQgaACQQWCCgQVCCoQVCCoQFCB11aB15UAefavflvAiZChoa8/gWQijpXleWWlFIvCDsUUaOOFsDC/LASIAx0JAvwMPy0oX/jRsWGEwlQEdPDJT/8KVhbz+Ju//jKq5Q4GBmOY3DGAap2EwiRuu/0O3H3PPUhnsvjoXR/G5NRWJBJRRGxgduYCVlfmETKj0nVKcoU2IlQ/EPR/7tlncerUGSwvrUh4aiKRxvp6Dq1mG5WqCdooNVtNIUCoUCAxQfUA8yFSKVppJNFsKyWI7DcRR7VK/3AxiZGu3Va7imotJ9Ygv/3bv4m//Mu/hqHZaLdDso+RMXri17C+topU2sau3dsRiVqSI8IOU9qReC7EZioaScALmyjWm2h2PKzn84gks4ARgqYbGOobQsyyECFw02zAaTbhEbgN0cqjjXPnz6LeqMs12V37qFbbQbFYRqlUhh1JIJfLSwhuveYoqxqNVjTehj89QSN29rJW7JRl3Wo1VZtQJLVBgLCz2GmTDFGWROz8JZhKcIxZHPTkt8I23Crzvtti20IXKgags1uYXfy8fq2jQdN1uddDfSNocb2Q0TWY6gluFhernm7yVxAgtGIhIdETM94Nhibw9YrP5Ww1hHRl5cLfEnwkwCXnL3kmF5Ucam2fQ+ndfw/grCnrp4tfvsrFgOFZYtFEi6x6sylgHLuqNaObvyAgNA+gjIbEwusVipaLE8SriA9ferIpA8TfopfE2TzNvBYCRC5f0ySE2ScfCB6ye5skYS9BQTuw3tvgk0Y+sC776ebI9J5T77n6xxDLsLbKg6GKyc+28C3YRGFCMkY3oIktmVqE2JD7oc6F29HP31f8cM2Orqyw/PW5jp8Zc6XA+c2EQW/I+KWm8teqAJGR0CVzftZXg1j7XIoAEXHMZYgRVxFNvcfrJeIudWwPtLJ79bJxvq86FO2plNJk83L5a9xEgFyGdOwlPHUSpnIApVBS2rLutcGFB1r7GZILQqKb5IlpKZs2ErN85jiXk5hPJRJYX13FrTffJHNEYXUFo8MjeOTRh7DemsNdH/gQrj14CA985x8ll2Rmdg4PP/0UIvEIdh+6Bql0BnYkgnatge997z6sr7nYu2unkCXy3qkQoM9gcGRQSO2258DVO4oAcUkoV2GZJBEsuJJDRLIxLM8awXm31UQmlYSpAbn1dRU23yyLpZVt2aJqpFoPHZKDJHZbkgMSNk2EdCoYPMnayBcaohYR8q+b9cHAc85P/EplUojH42L5RLUK80GabQe79uyUej3/4rNokhA1ACuqCBAqKchv8J3Dvwdo4cgAeio6jh87joW5BSTiCcn7oJiOcwX/8V5RLch3SEf3xIqr47SF7DF1HemEjZmZOYwMRzG5fRR9/UlU6yukK7CWW0E4Oo6zZ2cwP8dMEB2pJC0dXdQbzHvykEjGRLUSi9nKZgweYna0a69Gl0JP8lDW1tdl3uB7iQQIg9NtM4y4FZP3aanB92hRCLTdH/3uz/p4BusFFQgqEFQgqEBQgaACQQWCCgQVCCoQVCCoQFCBoAKvsQKvKwHy1J9/RuUr6ASMPCTiMfT3pwTgoPKilKtKoLXn6qjX2kIw1BlEa8UEyKmWa9KFOTo6BKCOaCyCj370Tvz4vkfw2KNPw2kZ2DY5iFjSgxa2pVN2abWIYrmKltPGjl3b8d999rekq3Rp8Rxcp4Ww4SJkxhEKs4tTZW0wXH15bRn/+I/fF7UDFR/nzk2LxQfBIAJKpaonXuUEQV1mVYjSQAW60qu9v79Pbg0BIAIhtHiqVXJYWV4TlUc4pDJA6Fne8epiBfK+978LR18+icWFHNKpfgGFps8dg2nqSKUj2L5zQALWQ5aHllMSMCZshQTcVdZSGhKmjWTIRgsWZueXUPUiKNU7MCMJ2PEM+rIZ6AzDNTqwCBS1asgmh1AtN3D4yceF4InFohgaGRJSqNV2USpXsbKyBtdh92sbeshErVoXAIjWX/TLp2KD95bgEMEe2kIpOyiCzGGxwXLBIHN6+7to1Nk1T89/AmYKnKYHPS3OiDvzHgjwBlvID/nyuG0LTlv5qDN7xNBIPACjo6MYyA7A9XToIWVtRDBz83e5KZsIgosWWK+221EKkFfb5jhNR7qOlV0TbcJMAf58VcArlRQiwtnoS5dz6LHj8vMWJDOkJ7xccOyOstkS8F7XhZyirRuJAXVWFy2wuqkkr7q+zXPEZiJEgYjd/IdN4PmVlAaXmnv8a7mUFZJGW5uu+sLfliBpL/nDz31ChGOr2Q28v0guqevdTBz4x/XvAWvG/fqKjItd/Wp731JMFDVtlVPgg+r+ffDPa/Pn3L7dHUO91+mf9+Xm5M0Ewc9CblxuncupLGR49wat9JzMayZGrkCkXMxI2aRAusI2ukfy4NWLUnPJXX3FL2X4EyG/xHL56+8lLHufW3noLu6pRyWlb3zMgAyVS+PXUcaNR4ssPh+K/AibiqRXY8oRYoQlD4c78FzOaR727ZzE8OAAXnz2adzwxmvx5JOHUdJW8dH3fwiH9l+FL//5X+Kuu+4SZcNKpYi/+dIXYGVTYnO1c9dOZFJpzM+t4cf3vYB2s4lWqwk4KtzbcTz0DfUjmU4ilk7AiJlCJJIA8TpUzwFNydvRYVo2XCHIXYRDIfSlUlhfWYZTq8k7ql6rwmtUQD6VVoqtFucyG62mJ0oQzs+xWBzj4xNIJtJYWVmVdwQ0FVyez+dFbUWFB+ckBsjznVgul8XOsFqryTuQZEw0lcJ73vtunDlzGk8/9ywSyQg6mitWV5KBFCIBorKAtm6ZxNTUlLxXSbjQBqxSLCGbzopKZWV+UZR2VtjihCH5U7TYcg0X9XYDqVgUU1u3Qut0YGodLC7OIxmzJHeMxEepWsDI6DAqtTLi6TEcO3YSy0t5xOMRIbPVPATU6nUhu0jOWJYOy6LdVUgsEOW7oSMSjUoWChUtS4vzEtTOVCkh66kKJE1jAJ1wXd5TVA1Vp/6Py00TwedBBYIKBBUIKhBUIKhAUIGgAkEFggoEFQgqEFQgqMB/ZQVeVwLkwf/zY2g7LVg2u78bopqYGB9Ef1+/dEVWCnU0G200am04bU3yDQwGsjqaAO+0RCIAEY0RMGeIehZ3feSD+PrXvoUXXjiNob5hDI9lUKouYHBkAtPTsyhWWmi0O6jWmpjYOoz3vOdduPnm67AwdwpTU9uwdWIQQ0Nb8dyzL+LBhx9AoVSApnvSwXphZgYLC4uIJVLipb66XlJWF3TM0Rik3pGuWgZy8zt/wTDuocEBsRchABTSDbGGajYaqFQLTI9gcgVjk8UOrFLNAxo95F1RfOzYsRuPP/YT6IggHkugVWmh2Sqj2aqifziEvoE4Jrb1gaIYKxJGu6NIIYLFxPEmEylMGjZm1xuotzy4sXEcn1nH/EoReqwflm2jVC7BtjxEojZMZoRoNoayg6g3qjh79ixOnDwjCoNQmIQHSRp23Zuo15l8bCCZzIqqRUB9XYw/JPvE6GZcUOXDYHJaaFkmbVaYAVKDZ5ii8CGwxKBf+tQbuiVAIkGh4eFB8cpfz61ievqcdOaTU6EIg521BCIJBjabNfk/bdEIeoVDrPkgsuk+dNgxrrE711dUEBBWZMgGaCrg9UVwVAO72ZUqZ/OisOSuXZVGgkctekcpeCqVqlin3frWt+DGG28S8ohd4r1gsw/OX4xafyUBIuHp1MLQtosXy+B1CV/nQGNtVZA0iY8HH3oQp8+eEWDx4hWowHBFiqi8kUstvZZUPsDL7yGd/vxKiXElYL13n1eyZurN8HhFHbplVJYyBBMtscfhvSeY6dtX+efA5ytXzEsIcS6X2yCzfHLjFcqRLnlEQoVkI7/7qgyeNzMN+H/uh4Qrz5/ALcHZMBUghCu7deu16CKgy3wBHovArk+8FGoVsWyj9RVBYF+ZIoQo79tlls33xifpLrf+L4rMkFHMB+8Si5qPetRJr7zRlxlLzYvKI1+BJK50F4mkzRsa7qWOf7Hum58/WrnRzu5Sy+XHqdfjbvfKrI9XEiAXn5Ewr9/j/MDnsqsA0fxMFwLdJHKpEnOFCOE7LKRl1bzA89OoUHPQ6TBk3EWIWSdOFdddewi14jr27dmFl18+gvnyeXz8zg/jmv1X4Vtf/Cr27t0jwP/Wvbvwn//sT2Blkzh8+EVk+2zc9tabMDE+haMvz+D79z4shL/TNFCptpFmdgVttSIWsoP9iPen0HbbqDk1mCEdqURM1BaO20E8mUY0GpcxPLltG2anp/Hic8+hXS4hk06hVqkgwmDvOokKEvOW2AfSAosqiFQyK/9nmDkJaWae8FmF3sGNN96IaCSKM+fPybuuUq3Ie5zvSM736nlRSioZ57YtOVONZh21ZhVWxJTz7tCGC55Y/Gl6CP2Dg9i2dQqZVBalQgX5XB6rKytCgPAceEy4HkrFItotByaJCCoPtTD0qIZivYiJwUGxwCrmcigsL0sgummEpQ58cdnRmIxfhrdP7tyJM2fPYnp6RuagiIwd1CAAACAASURBVB2R+vEd16adJVUlIUMFuxu08NMwkE3AkfPVJcOEFmhU4RTzOZn/NYd/D3RgkiCxLHlHh5NVDA4MqvUm/uN/5Z9yweZBBYIKBBUIKhBUIKhAUIGgAkEFggoEFQgqEFQgqMBl8bTPfvmh12b2/gus5bf+4B0YnxgVQGllZQ71uot00sDWLeOIRaNo1lwsLiyjVm5K2Haz1YLdl0Gr7gqoQnAmFo2IJYlpeRgZGcJvfebX8dW//SZ+9KPHsW/XPkQTIXS0ItqdkISNLy5X0XAchG1DAM9EPI7/5d/+Aa65agcG+/vQapVRLjXxnXvuRalSQLFcwPzCHCqNKlKpFKoM7y5WxFKp1lAEB4EiqiMIuhAQdR1HbDnYSUyAMx6NiW95IZ9Hs1bfyITgedt2DBErgUKhjEQyAeZm64YjHvEMd0+nslhfLyC/XkdIDyMd7Yemt4Q8sWJ1CTU3I23EMx62bhtGLBlC2DIElIsmYrhufBt26iaeOHIepWoLSE5ituCgUHWxUvFgRSNouw4iMR3NRg1wG4hrNhJWVOWLmCE89dRTOHfhgtx5xyX51IERMtF2NNhWFJVKQ/zZJffEAOwISQfayLhiP6JAW5WdwfwW+sbz52qzjWQiJaRIudwQAiQUiiCdTglIxnD6kZFhAZmOHT+KaqWKiBVRAb/cL9jp20CjVpX/r63lhCCJx5IYGhpCJpmFp9GqKN4dtYoi8BUeCjTtJl73ZHAoAqTXOscf9L1ECbe7CGx7bWWfxDG1a/dOfOxjd2H79u3Sqb0ZBPYVBZGQygZRy0WyRcKGJVhd1U7gwA5D4Gkz1hHwkaAdVUxf/spX8OKRl5SCoYvX+qC6mPFcgcS4nAVWSFPHVYSC6sDmciVw3s9V2Tw9iHWUqGIUEO5/iRpDQGYVEk5wlKqZrVu3SSc8a0dCxA8WV/kdGpZWV/Cj++7D4cOHUa1UhAwiaeGfm78/335qYmICt99+O2699VaxICJptJEL0mjgvgcewBOHD4tdja+scVttsdDxz5X74hct7N761rfKvmhX5OeKiFpJU3ZnzzzzDO6//36xe+P/2Wl/OdsoqT9tk3yihf/vqpQuR1pdiWi61NS82WKrd53LEyB8Pi9F/qm8lkstVK1tPCW9GTTde36pbTSxvNu8XIEAQQeOpmzGNi+XuxZl/7b5FeeTKD1kSo8KzGCgu8zdvD8E7A3oJAVJwHoQZZrkxXgkt2jnR9VQQqkWaNKoq6wQXW/B0B04rRoso4U7bn87Tr78PJ5/9mlRaAzvzOLqvfvxjlvfjvpaHqdOn5Z3WGKoD1/9xtfwkU9/DE898xS+970folxy8PGPvwfbtu7HP9x9D44fPwmtE0at1pLxE7JtVGo1JLNJ9I8Pglk5juFQ6gErFIKn6xgeGcXElm2o1hvy/pyfnUOHoeTVKizPFZKepH1+bh7tZgvZbJ8oExcXl0XhMtA/CMOw5D06O7uKVIrqiJA8u5GYKQoNEh3M+0il00IsTk9PXyRgu1ZynL/abQ+JwT6Zi9nEsFZYQTyZgNNxxMaLtl+tdgtWJIY9+/YhFo2jUqqhsF7CmdNnMDI0LM0ETssR5aAVCqNWrcn9orKFTQjtpoOW0ULLa2JybAwdx5EMkOJqDsl4FIYWwtDQiNiIJZIZnDl7DpFIFI7GvBFbyBTaf1FZyfcd1T20h2u064p8NTrQxfJRQ6NaAaODaEtZbXDO9xCJKGUI/0ZJRiOwmN3UVYEwd8xIVDExMaL+rpj801/gX1bBroIKBBUIKhBUIKhAUIGgAkEFggoEFQgqEFQgqEBQgd4KvK4KkB/85w9LV6lt2ojbEbGGykQTKKytiS5idCCL1aVFVIp5ARHK5Sp27d6Fg1cdwPSFaczMz0nQashi9kVELK7ef+dH8Pm/+oKA4VM79qDl5qGFcmjUYpidXcHiIoFKrh+F6zUQsXV88AN34OMfeR8KuXWcOnEUTqeMar2AQr6C1bV1lKo1tNodyVqo0XqEoEY8gpbYVTHkt41aRZcMCwU4qnBvfmcgN9UitMlipyyvl1ZZVDNYfTGV5+BQMdIUkNUK69A9Fx+684OImCHc96MfoljIKzuoiIXYgIXx0QkhXh5+6Gm4ThNhBq+GIFkmqaSJ/oEEmP2cSoSRtNo4OJVFJjMi+SWLqxWEzZQQGTMLZfkOmAiFIz0huWU0GnmUKxFks1tRqxn4yVPHUSiVJKLDDDNIl378roDA7RbTzCWCRQBS5nvwWo2wLqGw7IgleESPeioaCFaKCsK7GIBN8ojryucMjm+15Ite87F4XIWLIwTTIjlGi68W0mkDUdvC/Ow0VpaXMT+3CIeckBfBlolJ9KdH4OoOOmEFtP6slkNX6rL3rax8INgH9ml3QrKHCoBbbroJY6NjOHHiGFrNBhqNuoCEolSACtzm18d/5VewY8dOeJ4uKiKSPgRZuc8/+ZM/kRrTTotZNJpGsi2MvngCo2NjOHjVVXjhhRfxk6eekjBhElE8ticgrYZWk/Y8mgCKLacpYHyvJROvwydsGEzMWrPGct9IVnRzMghicj1+5zn720n2SIvByJZ83u6wK1rlQPigOwlAXjMXASu7P7fqDdlnkx39JAk2BWXzPD/84Q/j+uuvF1sxnhNVU1bYRNKMiO3Od7/7PRw5cQyValVqy0BhjhWCprTJ4s/cr8NzDIdw5wc+iNtuu01qQHKVx08mEiiXyrjvRz8Sko9d6816A7WmGne8Pp9Q4c/+uPjsZz+La6+9VtbnefF6o5aGs2fP4d5//D4uzC0KKE1S1K9HiNkmriPPNu3b2EHuCyDEJi0ckvpQxUR7Hd5L07TRdkjuWmIxF7EtyWjgdbEmvAZf/cL7wc99cs3/nAdh3Sq1qrq3hiHKIMmN6aqi2o4jVkVyjXKeKleFY9e3DeP85K9PQN11lQ0b5y/Jk4AhIdCSMwEd3KdtR+W5l/Ns1kW55TktaB1lv9QSlRiVcx4QssS2iNe+kaUCDzot9ajYEmMkwOkSc0LsCV+kiFUeV2XBcD1FOdlWBK1qFRHJVuoSFR0Ika5sqzR4oiRTr0QZt3L2JG+vrJraPJfwPEmIagafOyrOQoCbgq7XhAjJZqdx6Or9GBtM4oWfnMaRl47DsEMYHp5CPl9FJJpEMm1jdDKJ3QdSaDkVxLMWwuE+PPnEi/jxj06hWqriHW95J7Zt2Y6vf/0bWF8sMtIcjTrfQ47YHzpeE1ZKw+jYCLxQG1U0YURNWDbnYjVvh42YXGWtwnehyotyOwykp7yuBW3dgKmF4TD/o1wVQ7yEFYHJ4O5iRUiO9fU6hofToiCUuTuqxmK92UK5WkOpVMPYljG+FrCWz8szxXvti2os20Qkpcm5k2DSdL4baVOno+k0RbFFK0VmfmT60mJHaYUimD49D83TUcgXkIgmRVlIoiJO4qKrvmToOxeNFokdFwODVFlEsLi4JGONag9mm9jxhPhUMmOkxbARUX0BnqGaGDzOIzpk/qDfJT8jocFZXN5T4bA0Qojyk/EqnDfdDnQS/4YO22BxqxjoT2J0hCrVOlynDCvsiM2jZY2JaozPbnPffwj+Mg0qEFQgqEBQgaACQQWCCgQVCCoQVCCoQFCBoAJBBf6ZKvC6EiAXvv85xGNxsbCIhG0JYX368JPw2IHtuBjuz2CgL4Nibg1OqykKif37DuLqaw7i2PFTOHriyAYoHw7bGBkbwwc++GF8/q+/hKeefhl79myHFmoglm6jVAhjbnYFq2sGXJdguw10CO562D41DCvcFjDm6gO7sO+qXcgVVnH61DnkCyU02QnapAWIgxatTQB88M73oVDJ48LMNKrVEorrLQGSGFjB7nF2pRNQUfY/yh+cXcTcB3MvCGaHU7YKTiXw5irQJqzR+sjD/v378O5fegdqtSoeffghnDl7WsJXi40lXPeGq7Fly1Yszufx8ENPotWoIxoxkc1m0G5WxHqqvz+N0dE+hNwKxvosDI9MSP5Grkhfdw2xeAq5fF1sUTQ9jEgkrrqaHRf11jqi8TCee34Rhx8/img0i9U8AXyXERTS5SxgmSgTpFUaIfa2dgkf21bBt06nLeQHwUaCp81WQ/I8BPymD3yboHlYOmzZ8cuu241Qb10T73mSIoQiFRBrImQOiAqCwe/7920TO5lYxETH6eDvv/ktPPHI02jUPBzcfw1CeozOYuiELuZi9BIhr7Wbntv6gLi/rQ/215oNkEigtVKYQLCjMkzisZgKRhYlBQEyEhGuWJT9j//iX2FqaoeMGdVprgiQRr2Bf/+//ns0m3VZzwwTcG5Jnc2uooJWUTx2MpXGoUNvEPKPxzStiIwxgt0MG37+xRcwMzcr44g15z1Slk7qWCQ2eN9JBuw/cABUTBDMNbrh4j7wf/z4cczNzQkwz2unQmPLli1CgHC/JgFIHxDvkisagfFuXkm9WhOygPurlMs4dfIUyi1FDPEzrud38XMM0EbqYx/7mNjqkAThthHLRtpOyHiZm1/At797D+bm58Vmx9E85PJ5sZOpN2kvV5OfySzRJu3QNYfw6U9/Sjr7eb0EHnnNUTuCUqGAu7/9bZw+fRr1Wh1ttyOKEC6sFc+RtWataJnzwQ9+EAcOHNj4nGBtbnUe99//AE6fOYtUtl8CnXlfN4gFJSlASCO5RNKHRIcl+yUpwfGjjqNJzoB6RtoC5ZNMIYnK4GWC8/45iT1PN3dGnl2fWOzaeZGg4FikldrK6soGaUJhg69W45Mh65m0ovNExcBMiZChFDekR2WMd5wNgovAckvGEs9L2UG5oOrMERKEnxLs1g1aaXkwyHyQuHHaQoBwjUazAUGTNY7FEAwrKttzzuR1cHzy2G67BbfdFBKEZEWLY4vfSeCIzZkhNkxGOCRzCb+4Hp9DZlXAaYuei9dJhQDJQl4rQXzOx4oAkRnmouWZgukv+crdTHxs2MhxH0KANJl6BKrItE4aHkow9Ca2TeVxYN8uTE30YXm2inu/90+IJBM4dM0tonw8Pz2HYmUN+67agmQ/a9PGwEgKhp6GbWVw4ZyDe797L/LLZdxw3Q1CoB9++CnoXgj1alOpICJh+QrHdERjNqyEiVDKQzipI5mKIJ1Jy7NTLbextppDbo1WXSSyFcFKq0dNdxCqhBGzY6gWSiis5RCLRBELmSgUiijmCuLHRwCf+RUE/4UAzCZQLBVFLVLj3O55CNs2OwCghwy0GEguqglaR4Wgh3Q4WlWIfM5XHHMkHXkutMRKpZIYHMpidGwYbqeNgYEsZi8soLxeF6Kb6pT8elFySPhscO4TAoTERYfjyJO8D95fBqhruiH2hBxvHKMMatf5/GmaalbgHaNSBlTWqVwXk2S90xIixBbyyBCWv8PxzMYFvg+6cTU8Jm0DhdSHB8sMIxmzkYyFkUxEkYgxk4t/I1Tki8ev1jSx1+LzP/DOL/0z/YkX7DaoQFCBoAJBBYIKBBUIKhBUIKhAUIGgAkEFggoEFXhdCZAP7ynAtizk1nL4+le+hlajiaMvvYxGpSyd2HA1jI/2IWqHBYgg8Ecf8FQ6iYHBISwsz+P8hfNIZlICbBBIuf6Gm/HwY8/iuedPYt/eLYgldZjxFlaWXczPraJYtFQuBEKIWrSb8lCvFBGN0tNfx6GDWzG1extyxXXk1oui2KhU6yjV6gKc2NEIRsdHcfs7bsfRk0ewsrqMSqWE/GpdABhmehAQIiisOu4F9xRgn59zfwSQpXM+RmBbqUY0jxIKDya9ycPspm0L0XHwwAGMjY7g69/4KlbXlqCZORy66qBYd40Ob8f83DKOvHhM7OcJGrabDcQJvCTj2LptDOlYGO3KKmr1FgYGBqGHGNRtolqtY2xsi+p4NgwBhPnFblfN6sD12iiWbPzZn30Rx4/NQgunUSpXYEbZlV4XeyoBb3VDwFLLUKAyr5NAcb1eY5QtYvEYwlZYwPhatQM9TAuqDpq1DmJx1cUugLwEyBpSm7BlSgcwLYfEysVVwCgBVbdjIWSynjriMR0jQwMYGxnEdddeD8u08V/+7C/x8I+fwFUH34B2SxeLrw4TfV/DcjlipJc82bw7326KNQkbIYRELeGq3A4hcJT9EwkmEiMEmv/V7/8bsXwi8UGFEG8GAV0C4X/0R3+EWr0qIDStoWi1Q+Cc40ORaarjenhoBG9605vx/ve/X8Ybu+5Zf5IxL774Iv7+7rsxv7gg41HAQZ5DRykv/OwNX9VBVcMdd9yBbRPjAjJz8XMy7r77bhw7dmxjP7t27cJ73/te7NxJBYsH3aQqxxF/+3q9IdcnSRoaQT5blBY8nmmGkcvl8cd//MdoUp3Sagmp4pMMPCY/I7DP/d1555245pprZDwwXiEbSyGVYY5BFC++fATfu/deyQTJV0rqujzm+1CxpYLhCaD3Z7P4xCc+gYnxcQHsuV/azlhUF0UUEcIskHvuuQdHjx5FrcFcGUVIspYEy7kNa8763HTTTRu143NMsP073/4G5hcWkEikcNOb3oLrb7hRus037LaophBQljZmVH05kp/D/XIfHD+0JTp27DiefuYZFAoF1OtNUU3x2Sjki4jHorBMZgUlpO60HOJ1kGQhQcTFv6d+TanOWl9dE2suBmzzeoZGhkVBFI3FNhQerJtSoJBo04WkJS/HOU2pgZjTwiyftiKVuuoYbsP6FEo1yU0gIJ7tGxCCLGxFlG2briFEiymqJNw2ysUCzp0/h0KpKIQECZDsoLICYjc+760iXVy0GjWUCnnk1ldRo8LJIOGh5lZeK+cFKm18BU0smkCmLytjimSIQeKqUpZ90s4oXyhuPAO8QJJBigAhEdC1eqOP3mUIEP+5f5WaTDgUFxAChBZihhAgQBG27eKWN8ewe9c2nDv1PNYXm4hFEujoYczOrmF1tYREMot40sKWySwGJ3TUW2XEUxZWVwj451DKx7G2siKERKlQQzqVwep8EQbCaDc4NsMYHRsVtUTTrQkZ0UYLRqYOM0ViVJNnimMHHQulYhW5NVfyp3QtLOQH3c00vYOYF0XEtFHOFVBcL8AOmzCcDtZW1xjfLYoivrepUOL9Z8bO2cU5KQ3DzuvtptxHg3NBi2qsMAzTFDUGSQ4rQtVUB02vou4flT8hU54DhrrzPHbs3CEB5VRXxhMxvPGNh/DUk89g7tySXCvJwUq5jmql1lVTqPlCvU/VO5XqJxIcF3OQ5AlU8wQVQyYJSNo6KuUU1Ud8ZjXDkudT67QRItchz61SrZEEYRaNjBS+90jMRqOIWYY0PpD+YAYJ3wEkQtrNmqg7Q3odltwDHRGbZIuBlqPmOtZs6/u/9RreUMGqQQWCCgQVCCoQVCCoQFCBoAJBBYIKBBUIKhBUIKjAa6nA60qA/NYbIKAXuyD/6A//LZ54/DBCmrKfYN5Do1YSkDKdTsAMGwLK7to2payGWg08+dQLePNbDiFXzElH5szMDLZOTiFfaOL89BkJ0e4f6UPNrWBxoY6FhXXUy6aAPtIk2qmIAiMWD6HTdjEwYGPf3t2ottvIlYpoOex6NtFoOWJXw45yAqv7DuxDJBrB9MxZASgJ7NRzTbEdEgBcOvbdjeBXshME932yg8AdwR7NgHTmu+welW5zgsVhpJNxRKM2VleWMTE+imuuPigg5D/e+2285a3DyGYGxWJlebGC8ZFtWFksoNMOI5VMo9XqoFgoIbeew9DwgFh0McxcLHXCYUxu2SL2HGNjo8itzCOTSSASCaPVKKFcLqLVrCMzPAybygVtAHff/U946eUZmNF+yT9xvA7aHQLcChBmfcywjYhpyLUQzCEQxWs0wsxZ6eDNt96C93/gvfiHf/gHPPjwo0gmYwKoah3agpAQaEtd+V1II5pyWaYiZGwLpm0rCyTbgmd46LhNRCMWIhFNOsPDDCVud3DdddfDNCJ47OGn0G51EI+kUWs48AzrtTwTPbkcr97MBz43/8bTlHUVlRcMEFZ5KMzy8ETBIf7xBN6oounmcvz+H34OIyOjEtxOdQvBOIbC01rpc5/7nHQ++yG7/NkMmwiTBBL7IUdANu6TqoT/+V//gew3EYsjbOjo7+/DD37wA/zdt+5G21NAm090cD3W2s/N4D1YX1+XnJpPfepTuP7660SlwpqThKIy4vOf/zxWVlbksqm44D6Y1XHLLbfI/VYe+QTKLSFKzp09q0LF6w0BS7mMDI9gz+7dyGaz+NM//VMsrq/Ktr49WG9NuS+OWYL7v/Ebv4Hx8XHJ0rGZ+xOLyXnZtomHH30MDz78sJA8vL65hXkkUyRENSytLGOgrw8ffP/7sHfv3o2g80w6I2qzvmxWxin3t3V0DMdOnMB3v/tdnLswIzZJJEW4EHDn1w033IB3v/vdcl99NQufga9+9au4cO6Eyq3paNg2tR3/4l/+S+ghRQayJiQNSFrWKmWgo8KgE/HUxTnBZt5JGI888ijuf+ABnD17FhbVPLSniseQzxWwb99e3HLzjZJBwuOSJJF9dxVSvnXUBpFIwinEbn5brNK++KUvYnl1VUilj370oyiVy0IScV++DRkJId5L2lEx/4f3gSROSNeExOR8TPCa9JjdtUzjPfzaN76Fw088IcoZZk3ccccv4S1vfRtChiZ5DOyXJxHSbtTw5OOP4RHes5UlsSIyLRtvf+e78O73vAeJRFKef54Pj0nFy/zcLJ54/FGxfFuYX5TrJehcqpSFNOI2VIOwFvsOHFTE3NR20JbODJFkaop9IrNZHn/8ccwvLAoZIvnmtMEiKajiWASQ134OAqRDb0DNEQKEeRkkVDQvhg4KcDtFHDhUx4c/9F6gU8RjDz2PZsPBc88cg+OEEI9nYVpx5ItrsJjnreWxc/dW2NEwzp9fRrHYRLloyly9srSAgb5BzEwvIdQJI7faxlD/AEw9jtGRMZlvl5aW1DMZDiE6VkdmiwEjxNysqqqrkRSbs0bVJp0BTVNEtIqg8ZCgdRnJMBKZjbbkVjXyJTitNoayg4ocoHKiqRQXfDbPLq1L6LmHjjQJ1Oo1GJaJWrMuxAJJ7WaruRFiT2s3I8KxwXFhiJSCZJltmdi7ZxcSiTgMzcXo6BDe9va3YtfO7Sisl/HNr30HTxx+Sgg66Mr6cj1XQNul3Z+LNtV2XVWl64lZlagUleqN5HJTjkUiVr131Y2XMU5yg8StHpPtdFFrcd5sI5W0kUolEDZ1ROKmzBttTxGuLJxTyKFQKAl5ONA3gnSK72IX66urqFWr0EmOaaQ520jEbWT70mi7OZlX+Fzt/ugPX9M7Klg5qEBQgaACQQWCCgQVCCoQVCCoQFCBoAJBBYIKBBX42SvwuhIg9pEv4Xd/53eRyWTx5S/+Lf76r/4ahVxeiA4CA7SLoQVQx6XtiYNsNo2wq2H7zu2YnZuRDuJYPPz/svfmUZLc5ZXojTUzcs+sfeu9pVa3epEECLRjZCSzic0GZGGwh832jPEZP8AeBoxn/MAez/iMzcOYTRvYbAaDJMQmRoBAC7S6W0tLrd67qrprr9yXyIyMeL7fL6O61OoGZOOnP15knzpVlZUZGfH9luhz73fvxcj4iHRJLywuCPhG+5mTp06Kt/jAyAAq7QrmZluYnSmhVbegBZY0I8fi7Ib3kIhrSCWAoaFBpJNJVDttlKo16ThmYLdhMQSVVk1xZPN5eN0OlpaXEWiedFEn00mUZsrSyUowh8Ch+KE3Gz1ffmUjE1rNMGyW1k71eg1V6VxXVjVUDSSTMWw5fzOuuPxF+NF99+HgUwcw0J/D7MwsxicG0ddfwcjwONat24Cjh+eQjGdQLrZQyA5j69YLUa00sP/xJ+T1dtxCrVGTLwmFbbeh+z7WrplAXyGPkYGc2IXUa0XUqgsSgjsxMQonm8HQ6Ci++vUHcM/3HpFOX9enciaA2/WgmQxBV/Yz4t9OP/lqGbatwrMlCLfRlqwUO2ZgYu2EdAkfPXoULQmeT0iHst9mkDDH15cgdkUMhNYzgk7SD0wIL4KbzELIFjKwbYiVC7314zELfYUsYlYctWod1XIT7SZEDQLfgm7GoJnO00iN1fZVZ1sqP0sBwteHtlch8CyB4VCKDMkGoYWUZKEogoIdySQsxAprVbj2ez/wIfT39Sviw1TdyDxvkkgf/OCfijqJQDnVH16XeRtxsfpS66Mp1ka0Fdq4YQP+87v/QIC+hBNHPptBPpfD3d+8G3fd/S20PF/mmoCiErCuAGYqa1TGB0HijljR3Xjjjdi+Y7uAgyQZSFY8+uhj+OQnPylrUh2ni0qljDe/+bdw1VVXyXu9rlKWEEj8xje+gft++EMBXHlMEm+tHhFAtRBJT2a2+JIjo94X1jQkZUh+sGOdx6At15vf/GaMjozCCHTpYucxmQ3DdXTXN+/G/7n3XtQbdZTKZbHZIaEzNjGOV7785bhgy/ly7VwDJKhIrvb1FdDteHIsrmsSBQP9fdj98MP41nfuwdFjx2QcSCrwHHbu3IlXvOIVEn7O33kcnvd3v/td7Nu3D26jLHVpuh2kszn88Z/8F8QcR+az48TRrNekBt/+5t144vFHJReG+5pci22jMNAPqmoajRaOnzgh5AvVPOVKRdQ0F27bjuuueynWrhmXsQvnHhUr3/zmNyV0nWMptmiZjNgT0aJs2wUXCOn0wP0P4Bt3342+gX5s27ZNjk+rLRI9zE3hGiP4/7xLLsG2bTvkOCR5qWDinJ6ePIH77rtPwGLOSc7t/kIfhoaGBKz+/Be+gqXlJVRrdWiGifPP34J3/d5/hBOzBVimwi2bScPvuPj85z6LH/3oRwhIjvgBFheXkMoWcPXV1+Blr3iFUsR0mQ1loZDNwrYNFJcWMHliEnv27BOCjeQPAW8qDbj/cP/g9ZNMoUrn+ut/TcaDBEo+lxZrpr/7+MeFHKDyg3ZYmlgaKeKDBIhiQJhpcm4FyJl7R0iIdmm03/9Z2wAAIABJREFUpXkI9KbYX8nm5ydg2jUYZhNOdj/GxgZx1RU7MDKwAbbl4IEf78Geh/djfp4kCRUBLdjxAJrdwosuuwhzizOYn69iYcFFITuG0dFBlEonEXRNOPEk9u85iuJCG5bhoFFuSUi563ZRLdfE/otqC3uoibEttJPKCqFIkrpe81Gt1IFuDrrGfZRfpOCFeoJjUQHRhUFFmg/Uy1U0l8ugiCcVT6JSKouqyzJsOSbXQaVLkkWXjCcSHdV6HRs2b0Sr48peTyUf7RD5j6/n2AWmj5gdkz2pUavJ/W/txDjGx0dkDDIpB5deegme/7xLkEo6SNk57Nv3BA4cOCyqr8f2P4VimTldvBdbQs6TYlAECD+DpLMiuThfuW+SANECBq9zjnWQdBzJo6F6UtRTtFrUE/K+RCKGVJKEH5VzzBgiScK5opQm7a6n7luBj0EnKTk9XJok4bmOT56cEQUVib9EwkQ2lxaLMcvSkM2mYFh1UV9yb8pcEVlg/eL/bY1eGVUgqkBUgagCUQWiCkQViCoQVSCqQFSBqAJRBZ5dBZ5TAuSB//VbuOSS52HrBVvxla98TUK6kwkVxstu9HqtLDZADPeWQOJugMFUBq12E4mkAz9wYVgaCv05OMm4gHokKhQQTdAjBtOJoeI1sTTfwezsIlp1W4JjJa9Cp02Kgf7+FCyzi4H+frhNF0sNF91eGDW91WlPlO/vEw91drMSABXA1qBtTV3lF9Q9WKYKOieQRICTXfshsMTQbgI/qXQCyaQjozQ3M4tatSagSyxGEEYTADubTuIDH3g/bv7MJ/HEEweQy6WwuFRELpdA34CFvnwaQ4PDsIw0SqU6Oq6GtRObBWw9enRSFCAEtQnolJt1wLGheSrXoVEuY3luhgg4RgfyGB0ZwOhQAakELaziyOZSMOIWJtauwf/94c/giScXpKZ1TxERum3AjDNDRWWb0KbHbbbRcZtC3vAzCf40Gww01sWTPpFKipqDJIDLkGrXlQ7sblsCRdSDoFX4swqqENJCSAN+EK2yCFjCQyxuiaognjQxPFTA2OgQhgYGMTc7j6eePI7FhRK2b9+BmJEUP/dA55ioHJHV38+l5vjXESAqQFdILlpUibd8WzrlJUmB3cSCtJIII6Dm40/++4eRzWQFqDVN2sIATjwhwPv73/9+eQ8D5YVA8dkdTcsZ1SndajYkv4LZONsu2ILff+c75DNJQg0UCkgmHAGZf7p7L5qusikKu/wVENoQpQkBfv7O9UWbKSoDtu/aKV3cJCA4bo899hg+8YlPyGtCOyjOe5IStM3icQkmk8giMEoVBcFyEg4kF8SuSFcB96xBqBBqtFWw9ulhVzZhYcYF50lIgjBz4xUvfwXGhkaFZOE8S+eyKvOj1cKnPvNpPPXUUypjpNGQ/eP666/H5s2bYFpKfcXPPXTgKQHQqaIYGxmVseKa5bWTjODrfnjfj3HnnXdKZzZBdVpNUe3Ca+Fn8zV8/be//W088MADilxp1UWtwfwQO57ABz7wQbHI4d/4Po+ZF0GAL33xH/HE449JNkxIZIiVnK3yK5ThDuS6a7WGEDxz8/N4x9vfie3bLwR69j5h3sfBgwdF2RB2/YdB5fxc/qxIzQm5jlOnlBUa83bEcoz2T76vwuwTimxiza59yUt7tn2mnDOPsW/fHnz29ttljCXQXYLcVQaJ7DOVhvxORUfb64oK5/3/9YMCZKdSSei+h8GBfjCC/e8//jHwvOvNhhAg3GOb7S7WrluHP3j3H0qnPucAlUxUcFDtlU46YrVXXq7g0OFDePChh3Ds+DFRgHAvYYYKC1ep1PCiyy+Tucl6xiwDw4P9Mub/+2/+RuzNBIDnmHVDsJwsyOkMEALa57LAOhcB0kEM0DqA3lDkB9e8H4dhMUNqERddzuB6Wig2sXHNVgwNjaJSrGPvnv2YnppFuaLWoG54GF1bwJYt52FwpA8Li1TmNWFqeYyOD6DpzsNr+XKdS6dcHNh/AkcOLsPyAyGBddpvdWNixUjnwFasjPxEAuNrCjIOjhND2/UxN7eAcpFEbRyGHlP2g7oiQETtSItGzkWXYeBddGtNuA2lCKlXq4jbcVGucR5xH2lqCQwND0m2R7Vek8unUrJcLWFyehLNNi0kdVEkUjXBhgXyRBxTkmxUCg0PDWF0aAi2ATBmo1EvY+f2C3HRzp0YGx/C9OQsjh86hccefxL79x/E+Np12HXx80UFdnTqlOSO8Msnr8V9hllLFF4EvHfRvEuRXIZGotbAYF8BhVxGlExcVyRgeD6NehfFYgnVagkdj7lVXfQPJEVRShXHUmlBiKSYE5N9hoRjY4Z7KZsJmigV66hUWrJHU0VqmMDAYAaZbAqe10QyFcPExAi6wZLUXfaIF9z67P7nFr06qkBUgagCUQWiCkQViCoQVSCqQFSBqAJRBaIKRBX4hSvwnBIgP/7LG1GpVJHN5lAu1wTwY5g5gcj+/gJOnZoSMFisJ9ihzJxZ8X8neNWBFddEYUCrJ1pTEMATaw3JtEiKYqCra1iq1zE/W4eh20jYAygVCSrVkEopYCSdiUs3KNUexNq7Zhwe/amCQMKY2fk51gMRCayE9jflWm0F1A0abRiaLgQHAbRGvSah3lSBEHhiKC2BnnwhJ98FfG650slOYOjEiWNyjelkHK1WA+961zuwvDSHBx98AOVyCXPzDHjWERi2dFIX+voxNDCKbC6PUqmG+bkFseDh+RIUZJd9LpdFpVVDxWvAMWICkDeWG2gsl+A2ajAZZmsY6O/LYniwIBkDcSeGVNrCjp1b8cBDB/Gtb/8I9SZgxJPK+iftINC6cDst6XhtNtvwOuzkVSwGg+BFyRCPCWHE7wSiCPLU6sqKi0QNvdjRPU2A9GLKVWYKCQKCUQTJRF1BQFLlSQhI10ue1Q16xytfdtorsbM/ZieRzw8gmUjBowjFMEUR8GwJkLORIKuVH2euME84GnU9Kr6ZYL5SgriiJGJXODMVVLYELVj++L/9ucopECUNg+LpD58QIu/P//zP0e4ogk7XAyGcSJR0PUUS0GIryfntedhx4Ta8823/QYKpM8mkKGxMWr7oOsrVOrri9aMeof0VgUvOFSEM/sVyS0gMTcPw8DBSOWUpRKCcBMjdd98tdlohiUJig5Zlb3nLW3DRRRepbJHeRxA4PXXylKixTKpNerkKqWRKVDvfuPMuHD9+XM6l2e1IcLAKiWdjvsrnUAHgJB7VuPFc+fO2rdvwule/DplsRt5nMlvAZGd1Vmy5PvShD4nyg8qQt7z1rWBQfK1WlfXL63j44Ydxx9e/DrflClHztre9TUBXHot7DutHYsOKxXHLrbeKXdLQ4CBe/erXYO26tWJxx/nMS92zZw++853vSN4J9xw9YC6GJ4BnLJHEB//0T2FaDH1XqhMt6Mi6/8G9/0dUXQRbGU3DOc66UwHy+OP7ZQ8SIkUCnbvSIU5lxct+7eW4/vrrhFQNVTIkAanKKpdKohQhqXBy+iRmZmdQKpZk/6GyhdclYx8EKl9FyI6GEJp8Tj7PU/ZzVLlcc/WvKIKYIeWAZKTsefin+OxnP9vjBRjErgl5FGaqdH0GSFCZ1IbrdTEwOIj/+l8/uGIBl07EhZSjvdTHPvo3OH7sGCqNuspqCYCG28W6devxrt/73RWSidZdbbeh9iWbZEYM6URKPpP7yO69D+Pee38g84kECMmZcrmK573g+Xj7298uNkmZtIORwX7s2/coPvHJTypVDxVnEjivLuf0d0mLWMkC+Xl30XA/kPUoBIgHzWhACxR5C9+Bry9BtxrYdYWHVNpGPOFicGADBgeG0Kk3MDl5Cl4nwNDwRM9yLYAVo2pI2f0ZOvcFA81GF8vFOZh2C+lURkh5x8xicb6MA08cR9CyEbMS2P/IMRx9qoJ4TMOa8RHE+wsotRowrJYEiSfTtuzbs7Pz8Ls2Oi7vZ0khlankYhj61h0XCwFQWVqG7mtiheXXW2JnV1kqI5um/VwMpaWy7AnNVhNV3xIygHkf9WZd5f3EGUgfiCLEY8aVqjZ8SklYZ1HLBaJMPH/TBmxYvx6WrmH79gsk92ru1EkcOXxYVKHVShnHjs6hVqmg3aHOwwQTTNZv3Iyduy7GPd+/T9YAp6Hc9/0uXK/dq58EvcgcomKOFnSDgwNYMzoieVkMLG9WK7JXMKto8uicEDKlSg19/XFs3LQedoJkfx2B5kMzqSTpIJFw5P8C3APMShqTk1NYXCyqe4BhodNmmH0X6UwS8RRJJVp2+SgM0MIvhYSjFI9infi8W37edIv+HlUgqkBUgagCUQWiCkQViCoQVSCqQFSBqAJRBaIK/Csr8JwSIHNf+SAOHjwkICFBICEWOl2x3SEIurg0r7IrbBWenE4lYXY8yaqg13i5TqWDhuGRrPijE9zrdAmKE/BkzkQMnq5judHAqemSeLOvHb1APu/UqRmUSqekKzOVUQHC7ETm32odoFxvit0N7V2oQiGoEgaZhyRIuVYX0oWPfCyJk9PT2HXRDtx004249dZbcemlL8CNN74JY+OjeOihB+S5o0cPC9jM6/JaruQP7NixHcMjQ2i3W9i+bQt27tyObDaDvkIGs7Mz+Mbdd+Ghhx4U73ormcf6dRsxPr4GJ05MyXU0mi76+voE/CXYOjIyvOLrr8UNNIIWassVLMzNo1NpwfJp0qIDbgfNhit5KBSlDA31I5fLYGg4jTVrRvDw3uP46cNPwbKTiCWzogpwuy6WSwvS4cpGaWLcBEoJPlqmApJzuZyyGmo2JJCaqg9luaTsT0577SuAOwRnw5/pXc+HZKaoZPAVcoHP08JE8HZNkQn0ZqE1FAkEWsvQIiyf74NlOjJuqqP7mQqQc62Zn6UA4fmf7dENTpM5KmpXPcR2pa2UDJJ30m4JwMq5/qd/+T+kFgTgpR0azIBJ4NixY/irv/orASUZgM4gYF4jO911jeolBWRbVM38SzYMLWLe+Ouvl8/KJBRYnEwmcOLYcTSZsRBPKPKIgcA9yyleBwmQsIOfz3NOcu0ZMUs6qXmOJA6+8IUvCBlAUiK0ciNRwWyO7du3y7lQ5UMwlMcLyQvinJILYquMAb73tptvEaWGHEsyYtQYhmQHXxdmpPD51edLsujKy6/Ey172MmWRZxowLRuJZELeT4UDw9qvuvpq9PX3y/lzf0imEvje974n1lzcG7gOqMBgdsrv/PZvY3hoWI7HuSvh3tDk/R/72MfELmrHjh1ybTwea0jyg+qahYUFOXe+1zZ02TsYyJ3MZPBf3v9+WDZVTyqQudWsopDPQ6e1VFzVwwCBbkdqXqqSwPkz1Gp1yeYIFSBcP1SBEDDnfnLFlZfJmLD+JH14HJ53aBsVjjEVH48++igOkRSZmsbM7OxKIDtJD9qfiZqlZ0fE6+PvJECuuvIaWUvE8MPj79n9E/zjP/6jWr8+bbE0NWYcY1nbSgFFMqXV8TA6Nob3vOd9omrjOeXStEIzEXQ7+PhHP4oTJ46DCiDuCQyerrc8bNq8Ge945zvluNxXY1SWFJeQzaSQSSXls2IGM6FySk2XSePIkWOSwfLEUweE1CYTx/F/wxvfICq4fC6FfDaFfXsfxac//WmpmReoMVO1UoobmWdU9T0LAkT2rZ59W6gA0YwmdCFAaIEVR2CWYCdcbNjBnCoXmllD4CcEmLfhw3FSGB4aRbPlCwHCcd26dTPsmIWnDh/AoUNHZE9IpXLwuk0MDjvIZvNirdRuENgnqA+ct3YnAk+H7js4fvgUvvOte+A2fNQDCzPFCmKOh/O3bMTEmkGp08npU+h0SJLGYBq0FzRULpPuI57Ko1SuQOt0kYw58NwOtFZHMkBOTZ4U5ZkoHbskBZqilEoOTUhtOYcMS9lJdbptZUcle7gibUl2Mi6FxJ5lk0wMZC2uWzOO/r4CdmzbissvewHWTExgcW4OX/zCF/C1f/4aikt1UADodZRtGucbg+9pcZjJ5HDe1u04MTWJxeKyzGmOi0EpCfWekoPjiKokEY8BQUfUkBvWTmBhnmThMk5NMsSduVMU8uhiTXjhjguQSMaw79G9aPt1aQ4gKa2ZKjOHZCnnKsetdETd04VAteMqnyduIZNLIJVJYmJ9H7LZJI4cexLl2rIEvGdSytpRyKLnRQqQc92Po+ejCkQViCoQVSCqQFSBqAJRBaIKRBWIKhBVIKrAv7UCzykB8hLnCXzqU5+WbtSYzc73ogBHBDRazRZq1bKAnAQZ/MCTXIOME0OxuCRd3UvLM0ink+gfyBMjF7UFu1FpzUGQUGyXNKDadnFqqoharYutW3YilUrjxIlJFCtzYp0VpzpDtwQsbja7MNmxrWmi5iABwrwDAn70u5+ZmRHVigoODgSIIibutSqiuGDYMgFJgqT1ehXr2dVqWVhaUmApAV+CXAT4rnvJS7BlywWYnp5CtVbEO9/xDuzccSGabkO64aulIv7pa1/G979/r3Tn1uou6l6u160P1Jo1DAwOYOvWLQI2HThwALVaGal0Unz92S1OC6q214RbddGqt+DXfGht+rw70FyqEwhqK9eWXD6PmHSN07qpgxNTRXR9C9ncAFo9MmKpNCfqG3ZXE+RnOH2M1l/xhACTJHQIii0tLaPe644nKCpZIQQce9EeBPsJ2POxQjj0fic4RtJCLIII3BsKPCePYWoMfVYdxLSIUm9h17Ym9iWeB/T3DWJsdAwxm1kr/MzTmQmrP+/nWV2dubh+lgKkK8HHAomKV74iaBQRQj99Enicnyw2g4YJlP33v/xLsXUT26OAYCTnbUpCx//6r/8ayZQj5BIVQVS+EGCHRkssRYCoRmofV1x+OV5zw6tFTUS7rFajiWQigQ9/+MOYW5iXaq227glBW85LCSrvKQSYGUHroDVr1gkYTBCeQCc7/x988EF1dQxy7wXX//7v/z42bdok87mrK4sv/nzH176Opw4c6OWhMNfElrVLwoFzlPNDCJy4ynoIicWQTAzJEBnZVYQNFRHMQXnVq16FX/mVXxHgkWtcLJwIJNq2dIGL5RRVKQL0d7Bn7x5RsRDkp2qBfxPwv92R9fqa17wGffnCiv0Ww8tDuzB+Zx14zpzbVFnwWNPT0yukg1ibMQ+AwdFeF339g3jPe9/XCxNvq4wRy0C1WsGhp55ElyqgIEAunZJjUqnieh187GN/J8oMTmoec2mpKOowjl+9RlUXyckBIZ2YF8I5xOvm8fl6HitUIYWWXgStec73338/mBeysLS4cp3MTAjHk3kgHAcGiF9xxdUyX4Tk0A0Jb9/9sCJAxBYp4Fj7K+oeIcV8BQrz+pnLwYyi//SHfyhB5rzWlMPgaBPtZh2f+Pu/w/TUFDyf2T8kT3w03S7O37IFb3v72+UaOK60Wrr9tltw/NgRXHPlFbji8iuQSqRkTvIrkHwcRagyu4VB7488+hh27dol6h7LtJFO2Bgo5LB3717cfPPNEpxOFRXnTKCrtaTIj6dbYK3Y8f2cO2y4lrqwRAGi600h2rnfkQDxjSLa3WWsuXAJjVYFHY05EZTLaehzdCQcKqMctFpK8ZNMpOX6Gw0XCwuLcNsN5PJx5HJJmBYVj74oKDh/OfaOQ1urBOBZiNsJJKwM6mVPiG2ta+GH9x/E0RPLqDUIyBsYG8/21q8HU+f8ScFtMaOoK6oOqiu7Gu9/utjWMXOHnlg6SYeOh7mTs5Ivw/rx/se1yrHo6pZYxS0uLuKRR/Yqki7wRVnEjYrXRLKLmRkkxTjXPM+XbI/zNm9GXx9VoCXs2rkDL77mKnzn29/Bt77xLSwtLsseycB13jt0O4aABL5pIp3m/xPaEnCfzLABgqoxXQWcM5tDY16SJTXlHlTI50Tx2GxURdV04dbz8MN778XiwjyKS1X096fFpi2uBfJ6OxGDZmlouk20/ZbkfnGPkfu+7CE2vLaH+bkK9BYJFgatW2Jnl8/nsHbduATZN5pVlCrTqFRLNMeEkyLJ6yGdMqThgApR8+JIAfJv/c9s9P6oAlEFogpEFYgqEFUgqkBUgagCUQWiCkQViCpwrgo8pwTITZuLmDw+hY/+Px9DvdYS+wnTsJDN5CSktlQqCvgm4HGrgWQijkwqJsQCbXssG2KPxfwMEiUEmBnSzJBb+tYTGGK4baPdwvxcDZ22hvM2bUcqncbCwhLKjSWxyWAYr5VIw7RiaHsG3FYdfpfWLPQFJ6ihYXCwH5s3b5Zu17m5eek2r1QaCgSlJYdXR6GQx7XXXot7v38fZmemsXbtWul4pZ2N67YwPj4uXbIhsFzrHWvjxg246c1vEiKj0ahibn4Oy8UlGGaA5eUlzM3N4tChg6jRi8oeENCJRE+9WRNwlFY2BHoJOlEZw2BjEigkB9hx7Xfa0D0Ng/2DaCzV0a66yCbT0DxDwpNpdeR2O6ob39AkTNq2A+hGGrF4CpruYL64jFazBl/jsRX5EbM05LI59OX6EXPSovZg52u5XJFsEAERe6RHaDMTWlnxO21GVggJnmyPAAkBe1ENgF7uvfwM8jS+pVIS5OWhsgNoux04/2I95Psa+goDWLNmraglSJyRBDkb8XEuAkQA7XM8zvW30wRIsEqhEggoRpUGL60pXfYEXX3p+v/An31IiAYSdjo7wm0bmXQWU1NTogAhcEhVEP3m7RizJ5hdwGOp6yGxQgusl7zkJbjupdcJAUTQmsTIQP+A2ABxXpDckvdIh7tSjazOW6HdFcc+l80KcDyxZq1oWBjeTaDxlltuxU9+8pMeaNmR+cxu5/e+970YHx8TMLcTKKsnAqk3f/oz2PfIPukU5zkJ50UlSCy2ohLh+UsGiM7QaaVIINhOCx3+Htb5tM2QL1ZJHGcSbSRBmD8iWQ5kvUjGxRgkHwihQwKIhMpPdv8EP/jhD8T6iARRmCtCMoT2UCQ2Lr/sMrzyFa+UcbFpg8cEhZ41FdeaqJc6HVRrNdx11104fPiwCgc3lIKFYK5PYpMEANUPE2vx7ne/G5phr1h6JRwb01OT+MqXv4STU5NSE+ZhsL6s2/DYqCi4OFjMNFHZHJy7hqyLVlOBu4x5JqjMWg4NDmFwaFAyCKhioQqMJG1/f5+cC+voxGh9pyNfyOP73/8+Pv+FL8jxWW+Oe0iA8Dkek3W97LIrZEz5eXwvyZSf/vRBfP7zn0eMmy5zHHqZKorQ0+AHhthZkcxwOx62XHAB3v6Od8n+ydfELaqzTFRKy7jl05/CqZlT4Czk66macb0AF2zdit/5D29bUSp1Ox3c+fWvYt/ePfC9tnTlv+D5l2LHzp1iTcb3k3zmGorF45iZmcWDD/1EruvlL3850qk04qaGgXwGu3c/jNtuuw1VEiBdZasmSR89Gyxly9cj3J7F2j9NgHCekwBpiZqLGRy0wIJZAcwGrn5VDl200PCKqFQDuK02LLclih/ul32FQQkmJxHKdb64UBVit6/fghVjto8vZL9h+ugGnlI9xXSZH5Ip1TWEGAg6GpbnajK73LqHeiuGodENWC5OY25+AXaMyqE2up6FdpMkYQw6YjBNRyzz+Jm6TaWTjoDZVu0uLMOErTNThAHrVSHKeR+k+opqC44/tXqjI6OyL/BeJQR2L89HVFBi92bJWPEzOO9pi7dmzYRYOi4tzWNqckqaB0iK8J5XLlbhd0lycU/ToRm0GuPOpFQdpk6bKU/sDsVaS/YQ3lc4J7i2qBy0xeKLf08lkqhVK3Jv37Z1Kwb6crjnO98Wi7gwq4aqo4FMHJs3bUTLc9H2PSyXiqi6dXidrtyLWs2OqPGonOx2fDQbARw7joGBQbHwjMUdsQMrlpZRKi3BdZvoBiojhLaN+T4SyxZ8FCUcnfft4ZfeEf0vNapAVIGoAlEFogpEFYgqEFUgqkBUgagCUQWiCkQV+HeqwHNKgAxPfwkvvfY6fPtb38UtN98uncxxKwEn7ggBQkCQtlckM0h6EJAbHs4KmEGApK8/J6Bat9vuKUCaAsDQ+oTkBwE9EgINt4Fq2YMTT2Ji/HxouoF6o4kj00fQJDkQs5DtH4GTSKHe1tCqLaNZLyOTSSOXzWB5aV7sL7ZsOV86XAmEsGt3ebkieQckbjJJXf5OAoABteedt0m6c9l1zQcBthtvvFE64AmgEjTtLxSwuLQoAFZfX17A8SuuukyAG9pesWOX4OjQ0KCQMAcPHcFCuS0B63wt1RokHejtEWY4iAWN2AoxWD0GKwAYjZuNpyRDYfb4HOanZmEbFgb6hvHEk09gYLAftXZLuto9rStgVjLFzI8MisxmqXckxLbrubCdAG2XnfjAyEBeCBBDM1Gte9IhWyxWBeymQodd1QJ46Qwz70HumlL0SOguPVR66gQCZCGwL13sEoDuC6hKP3eCmgTIdZ/d1epY/L5CBtCCi5ZnHR99fYOSJ2DoPAfa9ajVc2YI+s8iQH4WCXK2tXiaAAktunrX2wP8VNhtRxQbBN1Jjr33T97bA5oZ6s1ubge5bF7ItY985CNw2wxGdnvjrUgKdh+r7nxdSCYCuQR7X/XKG1bspBj6m8lk8a53vUvIH2aI8LGaVODvfG84b/g3kjK/+7u/i/7BIal9SNSxc/6hhx5SlnKST0EAsCGZG3wPwUzXoyWVUlfQMov2S3HLFpWP/Oudc5gJwmO4gRp/frbMB9qFdVTGxeqxCUkQdsiT3Oy4bTm3t771raKE4Gv5+9zcnJABEr4ei0lA+V13f0MyZHgMnjPBRpXJYqkcCAn1NoTc5PEI9pqxOOYXFiRHh68Lz/FTn/qUrJHQtkuA/54ihh3yar562LD5PLzzXe9iu7pSr/k+Mqk45ufmcNvNn8HJk9Ni+4NezXhuDCEnGE7gmcSKqnMXdkyBzCRASHQGPaUNx1+A554ah3sniQqqQC677DJceumlct4keWrlCoZHRyQr43Of+xwWl5dRqVZWzk3sSFyAAAAgAElEQVSO32rJ/vvqV78aL3zhZTIvVf6Mstj66U8UASJkj0fLQpUZwnNXaidLLAQJetMCa9dFF+HNb36LHIP7dczgfmRheWEOt37m01ILqvMI9rNmbheibHnLb//OikKFIehf/acvYfdPHoLXoWWVChenUulFL3oRtm7dikQyJVOq1WmLso+AeK1Rlzrw91zCRj6VwE9+sluuncQ5w89DhQ+3JUWEKNKNK0XRu898nE0BFtbAF20MCRAXWqgA6SbhaSVYjoe3v+dS2I6OYn0GJ09VUSyWMZzICpHAR8LJiAKk1ehgemqmt2FxL6+g3a5DN5sqL4p2f7onOThWkvlIHQnZ5hiVSxU4dhIWHCEJcqk8bKeAdHYQ5cqsWEfqho/JyUWcOrmIdsNCaZlqPweWwc+nOsMQsoL7tsaMKN1EnFZVPkkbV/ZUhpiXymVkcvmeyooZTw1RZFEYRMUe5ybnA+9fBP45L7h/qIB4yHrdev4WmJYh93LmfZG0ZA4YlW7cs2ntRWtMqvtIhPC8nGxS1DViSWfGZb1yjyHllHDYIJFAzGYWDTNLGmJDNzAwLGTuE088gXbLxfjoiNxTq5USjh05Ik0KJCmoDusrFLBt4zCSTlwiqtZt2ognnzqAR0XRZkoTQrPREdUMTeySTloyWVJ52gwaErreafN4iiQh6d1s1OEkSWx5CNDFxJoBDAzmoVuzUicqowrX/NO/03/xosNGFYgqEFUgqkBUgagCUQWiCkQViCoQVSCqQFSBqALPKQGy//Z34IILtuLSSy/Dpz7xGUwen0Qh04dAACofDao8LFO6mFvNhtj7ZPIEiuPSHR8E7P7uiDUIQRoCk/wyNAOWaQlgQfujTreBejUQu5HhoQ1oua6AgAu1IjTLRCyThpMfQaCbKFY9GO0y0nEdl112qQSY3nvv93D8+GFkMxkBmuZmS7BtE+1WR4COVDIDx2EOR0FApC1btmLfvn0C9hAQGhsbl9f90R/9Ee688y4Bhy+//HJRq9x//4+F2Ln4kl1485tvwobN6/GjH/8QH/3o38Ky2IluSMd3vpDF6MgwFpdO4sSJE0K+0CKJVikE8XTTESAwm+tHKs1g9IqQEXFPQy6w0SzXMNA3IFkgjh3D8OCwkAMnZ6axbtN6LNaWcezEMXS0LhL5EXR1G5VSB8uLRbiuB4tZFKRGtDpSjobBgTwG8jm0W20sLixhbkkRT3y02wTEAiFBGEAuYBoBQuYKGApUFUBcU537fKzSJPQszxQgyevnewhWM5+BMONq4iMEy5lPQnC07Xro7x/A6OgYNMMSpyy9B7qdSYCca/k/W/KDx3k6AdKzwCL0zoBvX3X6i1qhowKpqRR61at/redRb6tMAJt+9llRK9C+qlwuyvymioPhxATUtF4GiKiAGkpl84Y3vgkv6oHWPsFAgxYsBbzvfX+C5eU5+F2VO8LH6mtTgKSyteIXAX+qRvL5fqUe6IWg33LLzbj//gd6YKYCvkni/MVf/IWAmhLkbbNL3Uar2cQ999yDRx55BCaDyk2VWcIAZdafCgVa6IyNjmLT1i34+te/LmuFag2OMT9z9XmGJIMCn+nGo7rH+fm01Hrda1+LifEJeU+YjUF/fxKNH/3oR9E/NCD2UlQTkCDg+zgeYo/X7aJWrQqISmUIiYMbbrgBtMAyDJJStOmhfZuGv//7v8f8/LxSOzA3oxfWznEQYspVpCPVV1u378Jv/87vINCUeoR/Hx7sx/LSIj532y2Yn5tV1kG6qrEikDpiG8c1RBLzmmuuwdGjx0WxcONv/qaQrnfedQcmT06ukEWrs1IIpJP84WeR/Lj++uulC50KIUPTRR1CEutLX/oS5hcXkUqnVsgbEiCijEkk8OrXvgYveP4LZa1K8HgsJvNi908fkqwNWYduS44bPniNuhkXUDog8N3u4NJLX4g3vOFNTyNAGOw9e3IKt91ys+SnENDmeDI4vRPo2LlrF37rLW9dyZmhfdYd//xV7N2zW7JzSKJSdcBzINF84c4deNnLXo5NmzYLacRriMUc6KZSo8TsOPqTcQxkUrj/IRI4XxCLMdowCXHlkR7vkbSrSBA+dzYN2M8iQEg6Sgg6CRCfFlIG0E3Dctro6nXc+Pu70PabKLvzKJWAaqWBhYMz2L//mJAyzIPYtOk8nH/eNlxx+TWYmFgDywiwVJxGvbGEWnMGy0tFzM0uYqE4C90EUv0G2n4DxfICWm5VFBU6iYBYCvFYHH4b8LUWDFHzqcyK4eFhmHoeiwtl/OC7h7Aw20ZxqY12Kw7TsOFQ8WeQGCUJoQuBRqGd3/Fkflx+xVU4PnVCcnzqrrrfcp0YqMvcJflPZSRDvjkPuCYkNykI9wJt5TxyKSo/FoWsmF+YwcSaNUKizM8virIHWgyGYcMyGTBvoeN78G3e+nUh4LKpNGxNh9/2sGntOOoMMi8vo8vQdzl3DXY8hfGJdTKnaOPHPWrtmnH5nRlI1BiSpODvtJjbuWsH/Oo0GrUKsn39yPb14cChg6i4HZTKNSwXazD1pJAejp1BzHSQcBJY7h6G2+L1Gui0dKmDrsXRbfuydvl/lka9hkKBVoB9KFcWsfY85grRwi6GxAs/F/1vNKpAVIGoAlEFogpEFYgqEFUgqkBUgagCUQWiCkQV+HeqwHNKgPzgf/262Ff09Q0ISL3n4b1wbEe829k13vU6KmfCtuARZPQ76OtLScYF1RknT02i1aqDwBo7NwlKSne2Sl5VORVsONW7KJcJUOroK4yj0WpjZnYO8VwaZjwGK5lAO7Ckc7lS68DoVrFp/Rhe+tJfEeurPXt+ioce/DFqtSou2rULs7OLqFbZ2emK4oBWNYWcBdPSBbh88YtfIueyvFzG1q3bxCv8f/7PvxZA6eChwwLeEYh1LEMAkYk14wK8vPyVL0O1Ucatt92MY8ePIZdLY3R0BJe+8IWoVsrSwXtq+pgAoE8eOIDJ6TlB2pMpWlWlRdlCAKbZ6kg3cL3Rgldpw+loyCeTGB8ZRbfRZh6tgDas4czcHPL9eRycPCJh5aZjo2smMbdUQrlE4Jz5G7QB0yWHIpHS0J9PI5GIw6MNV70h/uzLFYJhntjLsKuX3cqaoUKWCSYS4Fd5BroKG2ZIrUk1g5rZ0nnd6yin/RDVHrS1kU5n25aaFZeXOai9DnEGNJ/u1CapxfchMDA+NoGR0VGx5SEQpkLGV2WN/Dsspm5wOtCdZ6VEKpx/JHpYQwUyE1gkMP26174O/YM5AQhJ1NEGi6A7gXkSIZ+5+TOYOXVSwEGOMfOmOWc4vgTrCDbSk5+2X6997eswMjIq9SIZRnuYvkKfWMtNnjgKvacaWE1+sO7s0CagT5JFgMG163DTTTfJ+mtTZZFg+HIKd9xxh6gpGGLM94T5A//XH/2RKHXYgd3VVOYGz5+KCo6FbSjyg8cmyUCgnGqeeq0m13r/7p/im9/8JpYWlyQ/hzZMK8HaVP2Elmi0KSL7wc50X+U3UFnAjvSJiQlcdeVVoqghUO+2XTyydx++9KUvYmBgQDIm2t0OzFV5Dzw/yeJhvkeMwGRdiE2qIKhCuOzyK4SkoSKCc5J5BD/dvbsXaM4x1eF3faVM6ilbvJYimVyC/y+6HG944xvR6foyllTxJOJxOPEYZqYnRclB4oXWTKyDKFE0SL6JZdnI5nJ4+OGH8bd/+1HJ8nnTjTcKwZUv5FCtV8W2jrlBzIjguiDxwAevgfZgl1x8MYaGh4VUIlHBDvw9ex7GD77/A2VZZOgrGSmyPklotVry/tf9+q/j4osukT2U6jvJTujrw6OP7MPNN39GwHq3yRwLqh04r7kkPQmjpi0f7az4dc2LX4xXvvIGWD0ViWUAcdvG/Nwp3HbLLZid496l1m+1VgcMS/a53/iNN8gcIJEUM0184xt3YvdDD8GjVSGzRroBWm5LFB5UerC+O3fukuBzEmKSp+G6smfkc3mkLAP5ZAI/uv/H+OIXv9gjQLpiYcZsiZDsOG21dvq509tESB5yHgoy3/tTTzXCIvhUrVGh1IEWWL0QdBt6rIlmZxnXv2EDFouzmC9PiQVWpVRHc47KnobYk+38F9LsxPFJIUZKpZqolBJxE30DvN/Z0MyGEPtx20FXa4uyMZHXkMzEEEsY0M0unHhcjkcig2uSAivTpjJOQ5b3OkpFaHhlFRD4Jvx2PyaPFXHk8AxOTSlVSqftwzJVxgXHlwoQsXujijCbw8XPez727tsrGVq2k5AxIdnUqi+CAi2LA92zFet4ap/ivk+1BOc6v7i2SNYtzs0jFrOlceDBB+9Hh+o2Ko8sE502LcosUZxwf2QIvBEzUG6W4LW7sl/4bR++20Ehm4PXoEVVG36nBYPqtXgMhuYjlsxibGKt2AoyY4zzmcoiEhLMHDE1Te6rmXQKExPj2HzeRriVGczNzuD8C7ZCM03cd//9qLldLC42wFtsPjeAwYEhOFYajXoL1XINS95xWTPNZgeeS1UH7QB16IHes2eMo9Pm3qlhdHQYdkyHZh6RMPR0Jo34C6MQ9H+H23J0yKgCUQWiCkQViCoQVSCqQFSBqAJRBaIKRBWIKqAw4d+9/fu/aN7rL71k3/3TN66ElTPoeX5hXj6DXdFiF9SzriEQyS5ThpGP9ucxPDyIWq2Cam1ZwkQJStBehQArwTMFPqgubXYys8u40aY/fxdeEEOgx0DLksLQiABtBB/rlYoAhiQxLrxoE8YmBpHNJDA81I+RoT7c8+27BBRmt+jRY5NYWqpLyDEB/XQ6j/HhASScGLKZPNZv2IhEMol60xXwhnZbU9OzOHjoECanTgqQTRC5T/egMQfDDNA/ksM73/U2LFYX8MCD98MwSTr0lCyaCUu30ZfLYyI/AMtx8ORTT2F6fgEHDx+FYdNr3uwFPHdQq1QEQKKNB3MYBDgjkOV5KM/Oi13IxNg4KsUa6o2OkEStALDsGDq+j4VyFdV6UyxZFGiuwYmTMMmonJEAYtdDQIngrYTOioc+kS8m1WoCEhP8Cm1lnh6CLhQBAksByCqfQoUQix1QLC5ApnQWS66FIVYxlVIJtvhZdSUrwrZJyhCUVJYj7HquVlsYG12DsbEJeB1lL0LP/LM9wsDoM/92tk7v8DXnss1i1szZHqdBfAXc88EaEmzuiK3PaXuoUBlDcJdgPMFt1jc8T5V1odQzkmHgMxcgjf7+fpn7XDd8jq/nMdjhTNWChMmfxQKLz4VqDs5HApMkEULbJj7HY/K8qTqanZ2VY/Nr3bp1oioIFRImc2F613K272FtwvfzNY/uPyRrbqWLvJe3IR3jZ3tIaLdS0IRkWUjq0Ipry5YtUjeGfiuShKQLiRNFTp2pglldl/B4fF0y7uD8884TUoU1ZLd7sVIWIkdet+pY/I2/e626fAZJrquvvlrsmajkCQPK+TfpqO8FeHNup+OxFRsrIWR6ahPuD1/+8pdl/HnOXHe/+qu/KsQZx4djyy+OE48Zfufn8Yvv53d20y8WizgxNS2kCV/LmoT1lWyGnv0Y38Pxf8UrXoE1Y2tF2cXx5bFJLND679Zbb1U2eb3cFR4nnN+urwgKkjE839e//vViT8bPpIok/Gy+/rOf/SyefPJJsfji71zbJLJo5cb3sEasIz+XqhXmrnCekHwRgmyVailcq6wLx3/9+vWiMmKwPJ9LOwlk0xn84Ac/wFe/+tUVpVFYg9VrPfx59Vo+117wjLlEaYIQIypHg1+BWUZXW0IiE+CG11+KcnUJp2YPyz2G8/KRBzuYnZ0TNeHFuy6RcTt27BiKyxUEPhUsQCzO/S8QYoGKnJQTh25qMr+dhA4zriGdTaDWWhSC2rABJ2kikXKQTMZlj4zHLFhmEp2OL9ZN1SoVNB2cOrkknzkyPAE7lsWJE1MSKh5UAwQeyWnuNcyJIWFNopOKJpIjYSaTyiuhwqHhVeW+wNevjFEXMlc4b6mI4HhwTDn3Dx06hGQyLWMqxG6gbP1YV94rFMmr1kuoIgs0F2bchW3Gla2eb8MMTNimjZgek3tzp9WSe0SaCqeuC5cWXpkMTk6dFNJysG8AzQozUgL4nSbQbYu6qL8vgSuuuAzLy4sYWb8RtUYDp6amMTe7ILZcsu+SxtF5n1X/v2C+iNdms0EJ5Y6r7OFETUdLP0X+0rqSazWbS0meUyJpi23gwvwpxPRlyevh350Xf+KX/v+r6IBRBaIKRBWIKhBVIKpAVIGoAlEFogpEFYgqEFUgqoCqwHNKgHz/z9+8Aqgy5JkP5n4wzFyRHsrrmyAswRMqMLKOLRYSDIZuNCvSUc92e+aAsCtcAYMq7Jidz+JQT9DWSoitRqMDuB6pFQNOKisB4KdmZxH4bbFbsgwDazYO4PqXvwQISCLEkErGYAQdOf4Pv/9DLC6VcfLkLEplZgnEkM31YfO6NTh8+BDm5xekA59qjEBT4D279DPZAqrVGqamTqJSq0qHstNuIpPLYGCoACdt48Lt23DfQz9GPEH1gy2Qi23FELNjiFtxDA0O47y1mzA8Niad/n/36VswfWoGbVqUCCjrCyDTdlvSAcwwWQJIBIMmhofFhmj+xBQalQps00TMjKFSrSOeTKIDXTr+ZxeWxeaDNlZUWJCMkPpnskgkkgKs0l6rVKqKAsGyDRkr3egRGH4gfu9h5IeA+j0wiIAQnxeAnP9iKoSY/AeBJXb+huqC8DVhHgIB0FazBd3XpKs8RusQRwG6KuPDEP//5aUKhobGMTIyjk6bvBDtbJ47AiTcaOTae1ZToWpA5u4Z2SSrCRP+rK6PQGNX3s+5vZI70FPM8NgEGjnWfE+ouuCxw4wP/nwmaMv3hDZPPGZo0xUCmGJt1APNQ+un1fZP4TXJMVyqU8IH7YB6G0zvqTDYXiDiXsYLjNgKGB+C+DyncxIgsppJ5ig7LM738JoU2UFAn13oJM5UZgpzaLgez7z21eNyJghucE4Kb6LIHn550vlPJY7xNAIkJPjq1bKoZaiSoSpBqRW6SCRoTafOlw9FWKhjmgR5GRK+amyofKLlXa1akzHlmiCpw2Mwb4fXxrB3ko5ybswM4fl1aQfIcHJVP76Xah2GNre90+ocngfJZUVSqRB07rc811wuL4Cs1tVEXUOiLiTTuMZnZmaUqqQ3FxVYrQaaBAiPxX2X3zds2CDnGgLZfA3nJ/dxkmk8DoF0vp7XRxKPBEw4j0PgnOA4M3H4Gv4s9V9l5xb+zOOTFAzJRX4WgfeJ0TEMDw7hxPHjeOLJJ+W9tE8iQSuEouxJp+3hZKxWkZm/KAGi9jvuNUqFJnPUqEOz6qKa+713vwGVahF79z0o6j4C5E8+WlEKMFkuBkaGR3DgycMoLi/JvppK2nAchs4TSA/AqeL7LdhxKsUcxOI6Yo4Bw9IwsXYAiWQclfoyypUlyayybQOmnoDfNbC4UMLCfBHtdoBGs4tikQoYZgXFkUxmEQQqUJz3LbNDxQeVYdxzSL7YQoCwWaDr+aKcCckeNc991Du8Fl429x+lzqN9ldjitZpCdpCY4hgdPzYpez6bBJqNpswBzqPVY6ss6GyZQ+EeCK0N3WwgZifk3mNqcRgw0ai10KzURWlBkihHS0vHkXv3SRLAvJY2rSpTojgtLy/LGmw1qvDaLnKZJLZt24CdO7eL7eBJ2nAtLGBhblHySHgP5n1eLB4DXTI+eN20wKxV6zIvPdZa7P64R6i5RztDEvByfTrnelNC0WlpSDXIYN7E+PgYCvkCEtf81ar9M/oxqkBUgagCUQWiCkQViCoQVSCqQFSBqAJRBaIKRBX4ZVbgOSVAjt7+fulMZpd1oU+Bb+wIZSgqQTYSIAS+CIwQUCBwZwUe+vpyAjT6AUE32o4QGCbwqcBidhYTaKH1FKEa8SI3Yuj6QMvT0AlIThhotWnDZEr+hJOwBLPNZzPI9FkoDGSwedNarJkYw+L8DAb7MhJcfNsttwtg1GjScimFpeWisvDqdrF//+NiMUP1gpAvGjMEugL60w6EICI96lttF5VqFU6nha6vCYB13ta1WFxeRNtvIZVJCAJbr9Yki0HIAc0UAHTj2s246S1vEVXJf37f+0EsKjAsscqhpQ+BWwJqftej+7pYjDAE2nddTIyO4ry162FrGopLS9j90OPoH8zAjseFAKnXXRw5sSRAGx+0uRocHBLyg/WsVNhVXkSzyXDuLgxd2ZUoUFehhuKtT8v33iy1qeZwQhBYESBihdTtotFpCEDGuvB7qHQg6EVALAT0K5WKAj91AwZtrSQwGzDMrnw+f7bMuNjbVCtNDA+vwcjwmChA2D3N4N+zPc6l5lgNqp75vmerABFMsAcUh936YXA1VUurH+HnhqB7SJiEnfqqPgq45XkooF+FbK9+yBh0uyv149iF53Hm9xB0VOSKyqwIiY/wbyEpoRQoimAIgeEwvFzvEQTnIhrC8wvJH/7eEosc1TEeEjerz++ZYxZAZyDBWcicUJ0R1oP7CJUHogZjB/tZMlBWk02rj8lAc1pj2XGVK8S5R1XAynWf5fN9yWlRhFVIEITHDwmlsGYr47zK5iu8ViEzPE+IXH5uqKbheZA84PeQXFlNFhH4X/054ZyQDB4C8705GAbf8zzDWnGPDecT65aKp8ROKayJ2ktNWafh56+eq3xd02MGkBpLktb8HiqSeC5h6Dx/5lhxbKgK4Gt4rPBahUzVddn3eX38nedGEFnI1B7hcuY6DGvBOvDBPYM1lBwa2jApllTOK7ynhNd3JqHyryFAqEKjGjAAc4d6iiOjgYa7iLgT4H0ffCeWluaxe/f92LN3r2SWTB9vIZVMY3mJSkZgcGAQ5WJZ7mkk+GlNlkrFZA8Pum3Zy3KFBNZvmJD6HT7yJExbQ/9gAc3WMuIJG2MTQxge6Ue1WsH09HEsLbSwNE9S3Icdo9rGR6UKZDK6BK9XKk2xOERABaW6d6VtE8kE72FdFWRuUfkEySAS4tEP1Xoq34P1IwHCe5UkLq2okrg3q9ds2LBJxvjAE4dFsUkCh68LlU+r94Fwjth2XMYrnEuxuIZuUIYOE+efvwWX7HwBvvzFr2Dy+DQqSzUhxlOJuHzn525cvw6n5uawsLwM27AwNjom6o3pqRMynxJxC4mYCSdu4+KLt2J0bAT79z+GJ44dE1Y+ZvHzqZdU+y7JHRLQrMviwiJiVkyUkWxsKHWaophi/lQ8lpR7EVVTrI2oXFrcj7hv8v8DvDdrsDVgdDQriqnzf/P2s96joiejCkQViCoQVSCqQFSBqAJRBaIKRBWIKhBVIKpAVIF/ewWeUwLk4b/5vRVLEtp3EARRQcYdAQ+oayDwRpCEgE+cVip+B+l0El1aXzHbQDrCu6JAYFc0gQ92ghKocZykqBHK1SpNk6DpJrqajVbHF1JEt2MSMkyihV8vetGluPrKyzA5cwDVxjLabgObN67Hzh1bkYzHMXvqlCD7hcIgFhaX8KUv3yl2HbTWsnUDR48dk6Bur+tLtyw/X4LYQ+sMAknAip1Lq9KGZbOLNwbdDLC0WMfQWBJdShcQwKAdFLtvGdZcaYtdVrowgDVr12FmZha+zu7SDjqeL9ZVKiMiEI9zdjkLKEsFhKXBMjRYuoa4DuzYug2/dt11+NGPfohDh48IGQMrhsmpWTBE22/pSMUTkidAEJHjQtKD6g8GNSuwmiSLIjz4SCYI5iuVAwFnyfmQTmAduni/G6J64c8EiAlYBgYVHIaMGzueFUjJbmcCnWwy9qV7mFZA/D2bycEyCHAqxQMzREJLn+JyVWpBq5fR4XXo7x9C4FvQNaoYzq4A+f+CAAlVEqHCIgSplcf+0xfwauIlBGxD0DwECIOeVdhqy6YQGCZQHRIMIVkhAeUrWRrPDELnGYTHCs8tBMZD9Uh4/BBE5/FCEkbWm+Q1qED1M0F+Prea3Ah/l/f5SmGy+j2rQfwztzdOCaMnLTmTpApJHz7PaybILkQBVSIqkGXl/MLzXD3+q49Hvoy5BzJGhiEkm1J+MHnh9HFWW2EZmlJqhDY4IXDL2pwJ2odrhmsyPJfV4x2OSTgO4ZjyWGF9+JqQxOB7Q3uo1SSB/CyKEkUIh8cJCbZwDMNjhpZWtATiXrs66J2A8Uon/qqBCQka21E5PTxWOOdEbdEj6/g6khnhvKTtVaHQL0D0meQUfw/JppAM5bVzTEMbuTNryr9x/wv/HpKDzCIiARJ+bkjwheTMaoXH2dQeZ3suHLOnfddqivgImMPDtcBMEA+G3UUyZePi523Ggw89iCPHjorlF4kGKm+oqqMlUmW5JmQDLaao6mF2iyjwbOZgEHjX4NHKz3Lx/Odvx/p16/DUU09gcuoYmq0qchlH1G4kOQjos6Fg/foJwE9j/2NH8eQTc8o+TnfRdmk9ZkjmlR1jqLwnezlryEc+M4h0OiNzhueqiFilsAlVDrSTWk3AdcHgdGVpRpKf84Cvpz3Wjh07cOTIcUxNngKVngMDiqDhNYV7z2nSRJFc/JxwHfB33ofy2SS2b9uIa6+9Ds/f+Xx87c478fGPfxJzc0vIJFIyl5jvw3s5X0/LyLnpU2g3lcKIBAXXCbM/eN38jIHBrCgzcvkkOl4b8/OzaDNnqUeWkYQhWUFCg3XieOm9tZ5IpOA4CSGG0v0FqRUVIZ4XyGvdlidzknNRNWaoHDMq/+R+qBtIpqiy0vBrf/zVf/v/5qIjRBWIKhBVIKpAVIGoAlEFogpEFYgqEFUgqkBUgagCZ63Ac0qA3POhNwmIQnIjmVKdwOweJihOMIHdkgTNCCyGeQRmoJQhogaxaTmiCBDxSI/He8dQ+RW0rPBp8yJygRgM00InMFFvtUVBodn08mY3vURo4MorL8fll12KVJ6khCINGATcbjXQrFbkXNetIbg+jNtu/yyOHZ/FUwePSbexpjx5FPhH0FEyGlhz2tP46HrK64nWK0IAdDzEzTsYTDwAACAASURBVLhYUJm2KZ24/YMJyQ1JOgyxDRC0mWthS5h0x1XWOrqTwPYdu2QwT87MiyqDBEjLbQtBQeUHgSUB0Aj8WgaatAeDhgTtVDwX6YSD9WvX4oYbXonH9+/HfT/6EY6fXJJjWo4Jx0ghl+6TetKKh+RHaEVSKnFcCIZ5YpnCMRPwSufPVB6QAPGFeJJIEBIlYkNEK7CEfIVKAzMWgy+5DgTOeBwF9NGKjG902w00mnU5LjuGGfZOpQdhaAKdOr2KAnZ7V1Eq1gTU68uPoJAfEfLJ1JNimaTLHPnlPM5Fmvy8DJDVZEII7K0OcV99diFAvloZERIptC0KAeZQaSCzjMHcPTIqfF+oHPlZBEgIhofntJpYCQFz/i38rFChwPPh54TAvc4Q6DD9IPR7ouog7NonIda7SOG2xFZKWVaFILOA6cyP6R3nzBETddNKAHXvr73PUkSbskcKa83j+OJl1fvsUAUiJ9rzXjvLtDB8BUKHdeN85jxV65d7Tu+cVytBKESTQHSufaXS4HpVpCCtovhBp8Oz5TdNEYZigNRTNQmBY5hoNJtCDIakE/dIrsNw7YRjvkIuSa1Vtk74WUIuPY2MPJ2zEKp81DiasrfxvEU1IxIwlVnDY6y2SQsJD3X+p72iGDTP9xDY5zVxz+aadWXfUkq4UH0Rqj64V6zsH6uyPUISKyQrwteE5/GMedHLxAlVQPx8XofM6Z6iiTZolmmi07MDI8mqwrp76iDZp9SGtTrO5xcnQOo9AoT2Z4oACbQuPL+ORNJEw13A4SOH0emSwM+I/VitVoZpWLjggi04evgEmo2WqCvk/G1aH9oS/t5s1GHoOpxUDIHtwtACqS0zJWhzNTExinw2gUqlhHa7jpjF4HENHc+VPbBQGEbCScqcctsumswBqdRRa5RwamYJfqDLZ5F8Ma0AcasP8A00W1T6hcobtbZknsp+4CsVZi8HRjN71oZiZUXyQhMFSzKZkms9fmwKpm6j1XQxMj4g5xH0spnCfSa0hlNrQRGjvD/zQcJioC+H5190ITLpLOq1OvbueRQHDhwSlZfnqvnF3YPrdf26taLicis1dBpNJFNJUZHKemFjhWVidGxI/t9x8NBTqNZLWFxcgGWbaHR8US1yvpHcYK2orlT2ahlpanDijtznOb9FHdlgTogmOVSmGZe1SkUlbRu5IGvVqljxFfqo4qI9ZwdxJy7XR+Lm1//szl/ODSo6SlSBqAJRBaIKRBWIKhBVIKpAVIGoAlEFogpEFYgq8IwKPKcEyJ3ve/WKDQv9y6k4IAHCzliCAgTDw25zgvHS8cxWVbD7tCOBogzB1jQqRZQlEEG70KpDQrgJwNpxBDrBLx9NL4DXJeylwXRiyOWyKBaX4HlNOE4c6UwSF+5ci+HRArZv24p8Lge/00G9UsbOHTuQSqTx9Tu+gVtvvR3tDrvfFbjaarTEzqXRUHYyBHOoSGAAM7v2FZipQmEJjlmmBd/TBWRqtprIZDMC6Lsuu6/ZiRsgcJlBkkDcstEhCWFb2HThVvzH//QH0nn6kQ//DwGiisUSisWysoki12NAiAPf68BwYugYOrr0Iac6xARsQ/nOb9++Da97/evwqU/fjscPPCWgUCqXQD45CM1n6HxFjk3fd9XFqqxFCOhKMG4vtFzA0IDh1L3n1KD06qAIIb6WeSLJVErASR6H3uzqPYoEYfZBl8G1LjMPSKS0xdYsl88iHrcFNHMlt8IQsJfjxetn0He9xjD2OAb7J2BbSRA3i9lZmOwm/iUu/GdLgJwNrA2fC8Ht8Pfw2KEq4kzSJCRBwo751WB0aDMUKiFEsdAbn3MRICF5sfrvq48tAHLP4ma1yoTPhx36PEcBHrtPz7I485rOPBd+ZsdXBJpaL6fDrc81XAQ3Dc6tczxClQ2PF1omGZYuFnB8nKk0CK//GWPk0TSqB4iHfyQx08tXIdn1DNWCfzpgPBw/ns9qhUt4DivjbJ62MwvPJSStwuDnUAXCfY17INfdmcqcEIQOCbCQ1JK1yrBmIWYUQXbmnFtdF7W2fdiWDrenZuH7QuXJakXKmXNKMxXpG9aIP3M/FKuhREII7ZD44LXx7+EcCs8/VA2E8y6cE+E8l0yUnjLgzPqvXperST0h7LqKAOV7QsI9PM/Ve1j4s05urDfuvygBAhAA55qzAV8RIL5GhWIT6WwMj+x/QPY3y9IlD6rGTCO3IrZ+5OjcFn0DSbrHhEBoNZvouB2YFi2gdCH+fL0LxDzYliFKB9PUMT46hOteei0G+wvYvfshHDjwuCgISfYQ6OdcYc1MCRM3kMmmMTQyLGQA76O8J5bKFVFc8l7UajfQaQxgfrYoeVy8fo5T+AjJVY4ZyZmQnAp07u9qX2d+DPdljncqlZb7calYleugBZWQKry362p9hAQI93S+JiRalIqKllpKEWLqtI3ykU1nsTC/KHaM3Oe5JuReL/clpYzauXOnZM1YbQ87zr8AV1x1hczDyclJlCslUYUNjvTLz7sf3o1YwkaxuKxqRoWH6wqxzns4yaZCX3+P3FP3OI4fFaV88D5JFaioVGl/2QbYKNBps/6qQYDrgCoUlYPC6zdQrldFkcLGhd/68F2/xLtUdKioAlEFogpEFYgqEFUgqkBUgagCUQWiCkQViCoQVWB1BZ5TAuTbH/gNAT4JINi2ibHxMQEKKpWygG7scOXf2dkrYBg7UEGLDYarWoCm7CToqU1/bYIyoae4AmZM2LSscJLiA57PF7BcbSKZyUhH8obzNuLxx/ZB07q47vqrce21L4HXaaJYnsFyaUFCw3OZDC656GKMD48hnUrjn7/yz/js5z6PZtNFN2AwrCI0gh4AytBUfrGDVTqY2XHcA2YUUKOIGgXopMUqizZcZCQYoiygoO+LlRZoo0V1jBOH1g3EokO3u7js0hfhPe95Lxq1Ju74+h343nfuEU9yEgIX7dqJer2Cpw4eEICq2mxDiyXRqNcw0N+HSnlROs8JrDFg9zd/8yYYlol/+PwXVDB7IoGmq2FxuYKFBapClHqDIb2nAXrV+a9UOQnp8rUMBuYqq51Wu90jMxRYy45ckkCifKHtkUabEgubNp0nBAfJjkarAY/AnUWrEFfIDsl20TUBy0iA2HELraChgpo1YHFpXqxJeAxDJ/nUFPAx4RQQs5NAYEL3TZgEJX9G2PjPAlOfAY73iJ3w+RWVwIq+4ZkbzLlIk+d6KwoB8zPPI6zHszk/I2BosVqDIRAeWiZx7XJdh2BsCHg2WyorYgVE7QVSE9zlmicZqjq2IeuBXvm0t+M+QIsb/j0kA3iuBFypPJDuf01Dk13ZWgDD1OW16XRaLklZ+ijwlQ+eZ6VaQT6XV8QJNPm80F5NOtHDkPheboc8R0LRYnYC57TKYwmtmvh5PB8C7vw7n18d6CxqiLZSVvEzeW2sW5jRsdpKS8jCrgJYOcfDPZFB4nyO71EEo1I9rM5qoQVUuVTugbNxqYMou2o1AYR5XiSep6amBKCVfBqP5PMziabVhNsvOmdWr60z18G51sW55l9IlIXjx3MIAfSQiFttv7WiZlqlVHnaze+MtRwSjMyACR9nEiBn2ytkjvrtngKEoeUKGA8MF22/gkzORiavYcfOC1EsL2Dfvn0S7M68IgbBM1Tb95StIPdZBjsR0LfEOlDZAQp543fR8jwhdAisOzETgwN5jAwPoV6tCHHcdlvQApWz4sRs8u9iuyQKHKokHVplqavL9WWE9KbKMVfIYsuWLUJUffzv7mZCBUqloqwB2ilaMVNIF957GeI9ODSIVqsh5LNS5ijCg+NAJQvnGOcVbb1qtbpclxzL81YINckUD3y5PnU/oXKF3xUpwns668BmB9PS0Z8voJDO4pG9e1Ep15FIcO5zfZGwZBYSFSoWxsfWyPqen19EmirQZksswTZu2oi+/gLcThOHDh2EZumwYrYEnne6HtKZtCiESqWKyqdJOnINYsPGLBCqN30f9SbvOVzvliiMSGZUKw0Vkg4NrWZX7ku0wBIyq+XKvXnt2rVyr2o265I91obaE1iTq9/+8Wez3UavjSoQVSCqQFSBqAJRBaIKRBWIKhBVIKpAVIGoAlEFnkUFnlMC5I733rDi1e+2aXOlvLtpraFAVNUdHgKm0tnrs/ucYArBEnaf66DjBl9LIIEqCNX9zWOl4WQyKLsdGJYtoETNZTi5JgCpr9NuRkNfIYX3vu/dAry4bg3pbFzUB8ODQ5LBQRLi5PFp/MM//CNmpmcxOzcvuR6edJsyaJ0d0/RsV6SHeKr3OrVJZrDLV6yhuiQJVDc6u9lNI60IA9cFk8cTjqOUEwwK97pEfRG3baSTCSRoF+V3UaouiKf9+eedh0t2XQIn5uC2Wz8P2yAYa+Cmm27EwEAfnnxyP6anJ/HYkwfR7GoCgmYySZgG1TI6lparcBwdV159JW644Qb89f/+GwF/CNbMF+uo1ano0IUUITLndRRgnEgmRb0SgrIq5D3oKUB6M0+yB9i5q4gSZU2kciMINDFUVjzQrZiA0vF4TEBXgte+3xZbEK/LetJSjGoPCBgWi9todCs90C6FuKNA8mWG3FpJUZjErAyCrg3XJSgdh63HoHUV4hcCrmcCr8+WADnbsQiGn+vx/wcCRPdVzgLHm5kGwyPDYuPT7rTF7m11lgOBWuZFlMolAUoJ3JP84/izG5rrhD8LiOs4K8TF0uKSzD01T3wBFEMiLsyVCdUFCwvzQkQ6ibgQh3yMjIxI/k4YlM3PDVUNPHcSsfz8RNwRy5qBgYGV/UQ629ttsKc/VFPwZ+mIpz1RPKVsbXo5F5zXxWJRri0M9BbSZMWSSWWLhKoVnpeEdgupqJQTfL3kKJBEpZag0ZI6ESgnSczzI5HBOrG+XLv8TpBVdejTpo6WSzw3T66d58cH3yPXmnBkX6QSjn8nccs8Ju41z3hQSXIOMuFcpIVyHTv72ni2BEi47la/b7ViieMS2rKFZIbsTedYmOo4yjJMbM1ChczPIUBCUuRphFBAYo6I/tMJEF+rIZ7Q4PoL2LBhHTy/JSqE+fklNOqukONyb+iQ5Aoki4MqJzquUb1DAl2p7ajXoMiEhLQiBX0vgKEHoghJJRwh+khSUAUoJJHXEUKBX2L1xR1dCAZl5aabJN0Tko3RdOsyX/l8X2E7jh6dwtTUpOzNnJf9AwVRbmSFJGijUMijWi3L3OYaj8dSsn5Y/0K+INd0auaU2CQK0RioMHPZ2z1aHlJhpe7fSrGjicKRc5f3JyFGKCTsEZZ2zMLo0BA2rV2P7333HiHnea28JlEF+Zo0JdCiKp/rEwUGydKsZaNRLMl9h00WVMBQ+dH1uyjXK0Im0V6LxBDnCu/FbWlqkBuG2FTxvL2e6tHtMItLF3s7rjfef/h3J56W8XLbHbQaHbVXdPn/AZKtAbLZDPr7+nr2ja5cqxYj6UW7OBfX/t5nnsV/26KXRhWIKhBVIKpAVIGoAlEFogpEFYgqEFUgqkBUgagCz6YCzykB8vX3vGrFkoTNkwT9CLYQfCNQSMAitPQh2CSAB0EfWjjRm94OgXFLVAME/EKwUXWgFmAlU5gpl1GtNSWAu+MHaDMnwzKhGb7YRV1zzeV40xtfKZkjpsmOcfW5mXQapm7C1AycPH4SH/nwR1BcqqArxIcFMi/0ACdS0+4okE8Azo6y9lk59579irLwUXY/Atbp7MhuotagT7jqemcvK/MHCMaBFla0erItJByCtRpqjSUk4w7idgyNUg1OLIlmrYG0o0JdDd3HC1/4Alx11ZV45LF9uPf/Ze89oCw5y2vRfU6FUyefzmFCT84aBSSNhJAABRSIQsKILJYR6T0E1wn7vrXsa2NjvMw1GHiOD2MMlsA2QSBQBCUkJM1oZjQ5akL3TOc+OdSpU6fe2t9/qufQTE+Q5at176piNa3prlPhq///q9fe3977yWdguxoaLjvjTaTScaTTBDsdnBw7giVLluCiiy7G408+hWwuB8dxUbKbsMnuCAYUFsWGAlnpSa9IHNV5TyCIahxTgL3ZjcRH6x7F9qsFAqnucgUu8XmWSi2rK3Y1Ow0B5GiFxuegwpNVIDqhO/W8NTTD9J13EY9b6OxKSi1Jeg0OLFYZC56JRp2h7XUhQrSwKXZe7aDpfASIQLUtS6b5JtF8x5kvA8S/19Mez5vfzmneSRzyY7jPZ5qfft/5FCB+Hc7nDKZGgrEsY4Gd5BdccIH8NwmA9evXy9h84YUX5DtB/b1792Lz5s3y32984xvx1re+FU8//TTuu+8++RzrLOHqkQg+9KEPobe3F5/73OeImspY4Bj+zGc+IwTA0aNH5VI5FnzrKJIwO3bswNPPPA0qTZYtW4YrrrhCjkkCZMGCBXJsdrArMs6Q69m2bRuadQdLFg/hgx/8ILZu34aHHn5YxrvMb87L8KnwZv6Ma9Yd732/3IuAyK057geHj4yMyLX46gt+RiytTHaDM+tDBXh/+MMflnEvljpUf5EQbdmN8bjPP78Zdk2FTSt7IEU68Xyvfe1rsWzpUpTKJbzwwlacOHFCqclCkPyDTZs2Sd34DHgslbWkVDsrVqyQdWD37t3yOZfWZPOQFvPZhhGAPt12pjEmDfOn2eYnU9Qa225x5as8/KBpXxHir79cR0kon25rJ0R9UuN0io/26xG1R7v1X4ug9xqnCBAS4jKHtCq8cAmaXsfh4W1Cxul6E5WqjVKxKc9fiI0mCWYS+E0wFkNZf4XgMVdGxrWvimCuCFUhVDuQ4DiVwSTER+tLxinJdgk310WRQosyIR3IsIjVlPo3n7Usm56LiBVhccG4qlgijlw2i40Xrpf5XHfYWFAVu0jaK9KmkkpDjluOo0rBlTnG63rppaMyL/kOJlFAMr9WU3khvvLKv1b/uclar/M9w7Va2WvVqQS0VbA99+/r6cUVl16Gxx57TNRdPK6yywpDQ1gsp3q6+6SWtO+yDAth/k1ABQrJIZ3zPIxo3ITrkb6EEPpCEDFbyaClpoZSvoB4LCYEoW4Ysk6UqhX5byGSaCfneUIcUg3D+eXVdSFcmf1RrfBvETY+qHWM8ziVprpTb2WaqHt1QrbUj7W6448eOJ/lNtg3qEBQgaACQQWCCgQVCCoQVCCoQFCBoAJBBYIKBBU4jwq8qgQIFSAECQkSEPgmkOJ74CuRhiIRZr3tQyQNlBUHAQSCSSRJGFxarZXFqoMAJRUXCnyNImxZmCxX4biquzNsmli8ZDFuvPkmpDMxPPjgj7Fq9RJEI8DChQNIpxl+GsXChUOI6BYq5TLGT45j8y+34Aff/yES0RSqNVsyRDQ9gnKlIgCKw45ddhBLsK/KEJj14ifI1aAVFFMv2LWrul4TVlK6Vmu2I6ATG48bHmmSFpjouWgyXJjB76J0IQHQQEQzkGC3uKvB1AwBeFC35Z47O1Po7e1CpiOD6ewkJqenYZiW2EnxsIlkHOmONBKJOKZnsigUSyiWSujrX6CCW0tVnByflGsh8cFNqVlUEDQBLdaX1h4CNsodAfWmLaCQ7Mtn1hqEqqOc3c0tUI7AUyscnTuxJgSy+MVPKQ941b3ug1vs0mWnNK2wKAES5yJmnehhxOMmUqkEujq7pXM3hAisSEq85uExkJid3ecxI85x17lqkv8dCZCzAc3nA047NY4/FXbtBycTOGTWwF13fVQ6oP/4j/94VtHFuVIqVoTsIwFy2+2344knnsB9P/yhsoxyHAE906kUPv3pT2NgcAB3f+pu6JoiD7hWkBB59rnn8NCDDwmYS4CyWqmir78Pn/3sZ0HFyN/9/d9hdGxcgN+urm7pqGcOzSc+8XEBLO+9914BJTmmmYEwPTUF3svaNWvwJ3/yJ3j00Udxz733iv2QEH+c4y2AmWAoSQ/6+v/OZ39XiJif3P8TZf/WcEWtwXFCkHNyarJFXChbI8mmqBFUVuBuqVTE1772NRw4cABP/eIXswor1vD6667D0JIlePCBh/DUk7+cVYQw54GfX7d+HT56111ynmVLl+DH9/8EP/nJT1TOQCEH13Nx+abLcce778Do6Bi+/4PvYXh4RObZVa+9CldddRX27d+Hp3/xtJAjEhQ+zzyYV800zwSYSyi0H/Z8CZD2z7YrA33CyVcKCvnQIqC5kIXaFB2/dlskMFQSUWtdUs/X3+a7/nbliZAibm2OAiQEL2zDC1dgmE3sP7xZVG16hKHytILy4LUUAg2HFlgqv4Inj1F1IO8IZZmoxou8cYTQUCqKBuUcorJi8PZ0Njub8ULWSxHsJMiUxRZJ/WhMEWqcP1yrSWj39vfh4osvwr79+zExMSnj2w3RgrCGnp5uXHnlJixYOAhN9zA+PoZ8YRrFQh7btu9Hs8nsKr4PwrD0blFA0EKL84oKKCpaSIoKeeidIrL5DldqHX0244t2l7S6ovqI96zEOVS/qPepEOCGgTWrVmPfvr2iaqLCxaX9G4n1akOsGDOpTsxMMg/LRsSwUCkVpVZ8V0QsQ/5eALNUQiEhLkmEVKo1UXBxvuYLRVTzRaSSKczMTCMaUw0DzOuQ9y8fEQUtnoeq2Po1ZN0J1WkNxrXPEeUJ35fhMG2yFAFi8Q8Meb+18sCo6KpXRZnFz7zj//nhOb55gt2CCgQVCCoQVCCoQFCBoAJBBYIKBBUIKhBUIKhAUIHzrcCrSoB8/7feLF2iBGRogUSgQFnC+HYZytu+3WokDHYtqy7YsNYQUJyWGQRPCJT44JeymvGgx+K48R3vxO59+7Fn3z4sX70Kb3vH27B161bs2bsd6zesxqYrLkYqzhBfBpUmkU73IBw2UcyVcf+PfowDew9gfGRSOj61kIFUKiOgSaFE8kMTEL9Jr3GSL1RwhJW1Be1iCA5R3UACRBE0JDRUZ2/cjEnXaSQSgxvSUKlWUa2rzAwB9QRoaZEgTZosedCjOrrSndLV3CjXRQ1iIIS4acJtOCgWc1i4aFD824vVPFatWiUBt7V6VaxK6HPOBmV2+zIMfmx8XBQa09MuFi7swOuvuRY7du4SmxYGwPKe+FxoJ+YTVJVyVWw7uNF2isSLx5xc4W1UdyxtgUh+8JoJDLHxmD/nPn6IOjNW/I5tfpIALhU83PzObr+jn/8WUCysAErfoYcgqm4oWxixaukcQDLZiXCIRFlstlu6HeyfC/zPVXXMRwz4Y2su+cF//+9IgMy3WJyJGJnvd2GvOWsXxTnNMUMlA5UYn/rUp+S5fuELX0B/f7+A7DJmXJXNcdttt4nK4xvf+Aa+//3vC3jK501ylLZVVHoQhPyDP/h95HPT8juqOD7/+c/j4MGDQhrw+NyfICazLC655BJs2bIF3/v+D1QwcYtQ8VVif/3Xf42xsTH8wz/8g6xBnCN+RgHn8NIlS2YJkPvvvx92o5XP0bKwk9yNkBqz7Hz/nc/+jth68Xp8RcdPf/pT6e4W9VpLbcHP8TNcnzKJuADGkkFSKOCf//mf5Zr27dsn98PjMRvkuuuuk+v7x3/8OiplRZhwzWTtVq5cKfXjv7/1rW/hne98J951+234qy99WcibSNSEJaoqT+pClQmPSbKFqpANGzZIzan+4LVys6zYGQzd5hk1Z5oA8w20edRM840x/z3g/963P2tfQ/y5OWtTRfLjTARI27XNqkDaxCztBMisqkT5esnmn08LtVtgqcXQC9fRaBahm00cOrJVSD0Go5umYnDdBgkKvhdcUTYqAkebfW8YxOo19S5pNh0aEsLUrVlbtCZVC5IToqNcrc0qj5h9RWLRX595uTwunztrxfHHNZnkyIaNG3HFlVfgkUcfFQJPlAuRBpYsXYyxsVGsX78Wm664DG7TxujoCSDkIpudwqJFi7HlhWdn87qKM7QrNNDd1SPnJcFGYJ9jletyMpmWectz8/2hLN6Umkat9yQ7aKfYQCzGd4ohIem+GtQnxGX9mJmSsQwqlahE9DzkpwpivRXywpieyIvNIpmKmSyzbqh8jClrLbhwPUdqQUKlUCoJgaGFIxJ6zrwSveEh0sogIlmaTKVQqdcQsSxRjpZrZbG4Innij0nDi8v7Tj1XkjZ8nvybQNl9kYDh3wWWRStHQ36fKxRUeLsHXPeZb5/v327B/kEFggoEFQgqEFQgqEBQgaACQQWCCgQVCCoQVCCowDlW4FUlQH782XcI+EgwpGbTCoahpwzBJnDCjk9fgaA6QAn0MCxWWWAxHLsJTVfgN0kTfp7AAokKWksRgBhcuhTXvuUtGFy4WADYfL6ESCqKml1DpjOKT37yLnR1sXNUQzLJ4Gx6gBsoFmzEoyl8557vYPeLuzFxYgoR00LdbqCjoxsRK4qTY+PSScqO7wbNqyS4NQKTAackdWxl1+Q1XehiJSWO5rNZILrThBWLIRpPwHHDKFUqaGq02VAkQVhjNywhFZGXwGk2UaHfuGHBMiLQ6k2EXQ+dyRRqZSpg6sikEyiWcuLtvmhooYSeZ2dOIpXJCKBqJaOos3NWwsmZBVJAb18PrEhSwLiTJ8dgl20k4xEBnYny+vklBLRIfBC0IdjF+yUwxefX0Ft++tSEMLhXOph1AYMJMBE3FrBIFB4qr0ULqVBcFSKtCCR1vLqoUWhfQ9syqYCEVhOa5jNu2WiF2ZWvQLBwK5C9t2cBerr7Rf3TdDUg3EBIU/v7YNt8BEg7eDrf/PEJubkAqBeeL2ngFEj6a8dkZsB5bSSQ/gvkLHOu4UwE0HyWRq5TlbHPzxK89y2jqI648847ZSz94R/+oZzJJwTqVU/Gzg033CAEyI9+9CP8/Oc/F5CUG4mSiy++GJ/85CcxOjqKr3zly2LxxvWBQCiJFVpW7dmzR9aRwcFBXHnllUIg3HPPPbJfxIrJ2JP52MrT4HWSADh27Bj+5m/+ZnYM8+cypmu2dJr/2Z9/XpQUvK5CuSSAKY9BIo/fuVE9RQXGxz558GoXiQAAIABJREFUFw4dOoQHH3xQCA0CrPw31y2e27fzUjkIyuLPrVVnLYE47r/yla9g586dQtzw31TP8JwXXnihEBVPPvkL/OD7P5ZjceP1vu9978Pq1avlfkiIEBj+xCc+IQTRV7/6VRw6cgjTuenZkHRaf91xxx3YuHEjjhw5gq9//eugRRevV2UnhcH4Ia4/57U1T2/nNq9iRMQOrayF8xh/vsrDV9e1kx/+YdrnOQPN57PAmjuXZwmOtrk8VwFyOkWIrGsotBQgFtCk0oK2Snw/UX3RxJ4DL8yub8yT4GecBlUjFPi1au0T4/GYysJorf8e3xlNG16jCbfmwJG1W92tKNzEbovrMfM+aO14yvKvoysEM6IaCUgEskeg3lBkBQF/M2IJ6SGh39GorKO33fZusYgbGzuJsfGT6O/vRU9vRoLD+U7OdBDsBzZveRb5PEm6JJq1NKampjE1NSNh7JyPnXxPtvJ9SKCT7JucnBRrKY41u6bUnZwvKvCcdolsEqD1ncoDUX8HGLLuCWnDwHPPlcwaj80EzB2iTRwM6GED+Zki6uWGkBCu40GLWYilU6jVyvIeZnA6CYju7i7MzEwJCcP3Wy7LDJQitLCBtG7Iu4fvKipn5JnrqmnAjEQAQ631ddpr2TUhQxp5RXIqazE/14QZIK33m8YH1pRGD/5NwPdiMtMniko+w9d+8u/Pa7oFOwcVCCoQVCCoQFCBoAJBBYIKBBUIKhBUIKhAUIGgAudegVeVAHn4T98l4I0t/uAKyWm6nlhIhEMEbJhrERaQm5CDhJ2GDOgE2GmRJUCCLmA/w1oJlth1G/l8QQgQCVVlADDDsmsqjNltKvCSwMbCBb347d/5DKxIGKbWEKBn9+7t2LPrMOLxDGLRBP71299BqVhAIVsWH3MGdzOvI5PJoO64AjpSAUJMksAHgRsSNASBnFawO4kZUzfEIsQHrQhiGg1bFCAkQWynKXZUZoye5FSVsG1X2WURCGKdaJcBM4JoxFKKkmpNLEA0z0MsYojNBjuFTVNDOk0LEgfFQgFu3UZPfy+KpSLckItqvSYgKkUciURUQB9TjyGXzcNzNbEjY1e77eRQq1XEQqhaqQtYpIWZ0cKweAdGhASNaDzgNOISmO42aiyPgH+0rRLSSmy9SGS0onhDrc5ZV/1bumDFoSsk9037IJIgvF/VVdsGyPJYIQKI/KmrgnLFJsYQ0Cud7sTQ4uVih+J5JFUcyXpRdVdA43+WAOEx5gK77QSInxPg7zcvCEwJQcuCpyWfUTUi4DbvHD49AXImoPnclwO155kUIO3H8lU6/BnBWgKJVGJxLvPxsON9+fJlYoFFwvJ//A9lgUV/fSqPImZMLKm6u3vwvve9V0K9Cf4TkOeYIIg6NLQYsVgczz33HF7csV3OQ4KFuQQf+chH8PDDD8sXjxuNWrjuuusl/2bnzl1CRhDY5djwiRuO+56eXlGPTE9P4Utf+rLYT3Ft4XWXyyVobhOXX3YZPnX3p7B/335s3rJZ7LF4PVRpkZw4fuwYxifGhRBcu24t7r77/xZC4eFHHpYxz2BlEn8kOpitQ2UH1yax0BJiTxPwVqzASiXJG/ryl78sOSQ//9nP5B7Zxc/vl17yGtx66ztwfHgE3/iXb4sahKjp7bffjnXr1uHgoUMqf2RmRoBVkiBveMMbRI3yzW9/CzO5rBAbPA8BWlqOfeADH8Dm5zfj3/7932ZzRxR4G5KcCX/enW7snI7qm9dmjkN8ngFIYP9M26/N09a8Y31JeEtWkoxXtZ6oM52a4/L51lic7zyzdoOtcf8rM09eSWo++puy/FN2WXJfcn8huF6FK5nK22i25HBcA1EXQH/fge0qc8NtiJUg1y2up60ADjXnJey8KQooycYIKQUErbMabp1+gXSFQkiso1T2Effne67pkbgiocTGAPX8+DwXDmUQjXlCfhNs55paKtfEIjEaTaBYZJZHFd3d/UKIJFNpvO8D70UqnUK5VMDo2DBmslNoemV0dKRRq5eQySRx+PBhHD06gnSqS6zs9u8+oZSPCCMaNcWisVwuSoh4MpGUtYDv5VKxJES7IrCics0i7KO9IaiccJHpSCBimXzjoempZgjW0KmHUClS2+FKCDvfDC5fvM0m1q1ah+Fjw8hO5UBejX9D8L3mRZoIR1iLsMwxvktZN9ZMqahsFAslsRajpVyjEUKS77Qmc3YMecfT8lKPWOrvCc6vvk4sWrwQVtzExOQ4xibGUJyqy1zlc+T45PloTcbPVMoVUbMwg2t6ZgaVCuufRojZQ628o+t/697zXaaD/YMKBBUIKhBUIKhAUIGgAkEFggoEFQgqEFQgqEBQgXOswKtLgPzV7WKTUSnXYGpxIShqFYe4PxybliIe4nEdUYue4Qp0dulv3goGjoR1WJEIUon4bPix0yCwr8JFHbeOaHcH+tevkC7wkydOopgtolatCUBihEJ492/cjte//mr0d2cwMTGO+39yHzasuwgLBhbi7/7uH/D85hfRP9CFySnljY+wshwhmkWgieeR0FonoQiOEP3FaS9SVxZdYnGhOn4JEJtGKxjWbaIvraFcqgholaA1FcKYYQCy6wp42rppmKaFJkNeHQcxMyrEEI9ZKdNv3Va+6dSgMMg2oiGVjAsxRP/1hu3BCMWgRTQhSNywC5tdqATOjAjy2YJ0zqaiGTQZfN4Aah6wYvVqLFuVRM3OY+TkEezefQSVMl1HUvCaDBeP4IJLFgOhGk6OH0R+oh9RK4p8cRQIkdjh/TrQNQanM2WXHb4h6AafHjtnK7DCtB1rKGLLI9FjSlZIqVhWPvWtzmgBi1sAJYkx1QXuK4HCEurLe2FN4om05LdQuUIViLJF+1Xi45UgQObOLzoAtVtj/QpoqtiaX9t8+xT/u3+P7cTC3A/55Ip//PZjnOOcn93tXImO9uOermteXbcKJPYze3zCgV3la9euFXBw//798qzZ/U1bHP7Mt7qiQoSkGzvGOc79oG/uMz4+LgAunzkBUY4NWmvR5oogP8kFbr5Cgz+nFRbVFAQbOec4F/y68hy33nqrHIckCcFYEpkSGk51UqmI9WvX4tJLL5XrYcc6SQ9Fkig1Go9N6y1eJ9Uob7n5FtlP1gPTaHXTa2KTNTwygu0vvqhIDV0pQHge3ie/eFySmu9///tRq1aRm5lBIp4ALeLqtPWKxUUNs2ffXoxMjEn9SHxce+21ePHFFyXYvH088BpuueUWvO51r8Mzv3wez2/eIvevbIc8yfx4z3veg+effx4PPKDCl/37FxUWrYnm0BbtKorTaT1cqJD4V2L7NRur1vzhz6kBO9Vpr5Rhyh6PxOipeeYrNeZTLPE65yMN2zNDTqcAOd09Nlq5ENyf7y91bGY+kBh0sGv3VpkjJDWU8sVDo9lSF7RC1f1zcc6Icq6lPvDVS67TBBUtg4P9QhZOTExhZiYrpCNzNTiu/NpwvPLeu/sS6OlPy/zxlUOFQhld3V2SdZXLleF5YaxetQHjE8x+CiPVaYKZHGvWrBL1HO+h7k7Biuro6IwK+fLYY48jFunD6IkiSkWSdRHJDGHY9/T0BMbGJpBKm+jv7xN1J0k7EtR8D6vxDzgNRUyyVLSm4vymQiOVsZTKU1PvUL5L5J1qWyhMGMhOz6C3pweNOlWEIQwtWozOZAf27N4jmV0M1OK7mAqqWiiHUKQh7yG+p/meaLohGe+VSh0Rk7W25GeiSrFtIUAifP96OsoVB6VSFU2PjQ2akBZWXJNmicHFHTAtDdF4BMePTou6hcdl7TkHOQZ6e3vlmLxPrnnch3Oxu6cb0E+Razf8t++9ElMnOEZQgaACQQWCCgQVCCoQVCCoQFCBoAJBBYIKBBUIKnCaCryqBMief7tbuk9z2SLqVXZCl6GHImIXRfDPbTBYmUGvBMfDYttBkoCAIMGFcqEoAHdXZ4eAO1Ra6OzsbDRQrlZQc2roGOjFqssuQlk6XStIxpLYv2cfpicnEbVM6Qh93VVXQgs1sH37NixfNoS+nkV49pnN2Lb1JfT1x2FKTkkDyXQaBYLzrbB1Eje0eqIdlhmOC1jJTlUCXQSlEFLgpgJ563LNBFuiVky62huFAqo15ceeSncIaDo+NY0mu9njMQGaJA8kHKbBlgL4o1FESWS4jVbgbA2Gzt+pjBECRfEoz2EpP3UrjkQ0iWwhi3KljGbYQTwVEwCMKolquQK7asOtuygXy6J0aeph1Bsu7vjAtQJAaWYDz/1yB3bvygkwFIt1QQub2PS6dTAtF9n8cRzY6aJUqmBqYlSUIbFkGPlcE6gCIRNIpNl9a8I0dIT1JuxaFeGG6kpXGy3MIqIEoXpH1C6i9mCnsCags4RQ1x2EjbB0zlIdRIUM60Ngi+oRWq0sGFwspBKzDMSCrC0bxp8Dc4H8+ciLuXNmPtJgPgJk7nnaj+fb+cwFYs9EgPDzpyNXWJ/z3f6zBEg7OHwKaFbd8f5GsFOem+tKZzsJBVrh+M/Tz5UhaMg6cF/aMXH+sFNc7G9am25ooqrisQgQk3CgEoBzif9N0kMRJ4os5BjifOP4oaUaj8/zCxFBMo6qrGZTlB3qWCqUOcww5taYUfY8DDCGqFWoHCOQSdUIxymv2zQMATlJWgpwLflEYenUZ/A0FWKFYlEITc51CU7WlTqEx6StTnZqSrIGmOnDa68zHD1EYo/5BGqM88tpNuS8vAb+jkHNiURS1o6ZlgLEHz+sI1Vr5UpN9uUXr5PXSNKG+5FY4cafsw5yTWdJACHAP3c722fOZ2y2EyD83CzJRwM81lbUA74y7BQB4u/rj8u55MXca/hfQYDwvUWlGgkQkuJ8pxHsp4rNdk6RNu1EJp8BnxWfE3/uE2W0ymJYOpUEfN4E27lxfBq6IeOPz5CfIZFGayaEKlg01AdmWdh1R4LUx8Yn5F1Lm7Txyay8W5Yu6ZN3UTKdxODAwhaZqM6VzU7jkkvXYvWaFSiWpvHATx/A+PgE4tFe5LJVhGBi44Xrcfz4MRw5ckxUUt3dCQwNLZR7plKqXFKNAlzPOS/55YWY3aWIM2Y58V2fSMQRjbNpgPMihGiMc4mkYxOaZ6GaA8bGZ1CteGJxtXCwCyuWL8MvntgKw2gKERSLWLBFsRWHE67DDTcQjzGHJAXHaSKXK8CpMwekUwgZzieqWNjYQOLRq9bkPUeFTrFYlsySkGaKqsswdTRc1UCQycSRSifR3d0pCkfet0/IiTJUsq/UzOB45b+59ijil2R9h9w7n9ebfifIADmfNSLYN6hAUIGgAkEFggoEFQgqEFQgqEBQgaACQQWCCpxPBV5VAqS25cuSOTE1mUXIM5DP5lEq1GCENRgaLSkIiDqwa7RuCSGdTqGzswf5XF7AfnYDUwFRt2sCHpIAYTBpxa4J0GhGTVx85eV43S03CAFCkOjwwZfw6EMPCfDf39eL6elJLBjsx8kTR5GIx2jIjkZdx9TEjORSENSIJRJ4523vwmuvugr/44//FOMTE6IAYRC3FSVg2YDnqHBZenyLLRSDa726iA+cBm1KNLEFqdV4P3UBn+q5slh/0G7EiCgQ1qMFDQF/TROwVTmDhcSbnWAvw1kJ3hI4rVbLEtzOfm0GpktQLBqImIYoY2izojE6N2wgxFp6rgSj205NQlkJzg72D8A0TJSyBeRyeZRyFZRpPaUDq9Z3Y936ZfBCNTQcA9u37UEhR6spdhsD19+0CZpRx4HDOzA5EkU2m0cqo+OCjavR09OJiclJDB87iampArSwJZY1SrHiiooFtgJ1ea0EaQlKMbyc10HCSNLauYlVjNJxsAYkrWgtoqzQWn7sDJpvekilOrBo4ZCAV4YeAW12/Mbw+QD/dvLjbJPn5RAg8x3TB3H9HAP/2K+2AuRMNfAVKD5gy2uWDBefgGnZBvkPjEAhg5p94oHCgogZkblCkoC2P7Qw43duBHCZqSO/D4Xl3zwHAXqOAAKlZFhIphBI5EYffpJrTl0FhHPukITguZ06AUiOBUOICA4i3dDFZo3XooUZRN2Qa1Fz1YHJ87TIGBJo3JGkCq9HCBZdhZD7QdM8DgkNfkYUJG5DWeGQYOGMdHl8NZ95fCrBfGKU3wlwS3yyrCmuKKn4nQQIyRtRblB5QvWI5wk4zbWCWzKVRLXC/CQFlvvKGa4/XJc0neuFUlD5llE+KcVnRutANd4g52C+iTyXeXyrfIXD3DHyX0WAtBMDfFY+ASLrQZviiP9+pRQg7QTPf1YBEgqR0ItjbPw4SqUCxkZHUK05sCzmXWjKAq/ti/ch4eFUuIkyji5eTRnzfB8JCdKkek9ZOHG8iwJR1kalUuDz5ZihYpH5I1yTuc7ybcCxxRcD31tci2lVSNUklQyjo1khkakgtGsVeJ4OLRSR3110ySosWDCAk6NHsX//ASxfthyHDk6ikLfFWqpaK8jxmMfV09Ml77R8PotcPgvHIfGjSAASILPh52Heq1LDGCatsyzJ4fJCdSFOEkkTyZQl+SdUoSRjGYQdCydOjgqhkkok0dXZK8rRA3uHkUyYKBQqSMWTUhvPDSHelYAeNeS+uUaQ0NA1A729fSgVSRI5okxhswHXqRBzpmwHUckzolJEkfGGqSw2646NcqUk7/earXJDLEuXzBSuR3x2igxWRLAQo0KiUt2owtFZj2qVKrhOeW58/jf+7rfO9uoJfh9UIKhAUIGgAkEFggoEFQgqEFQgqEBQgaACQQWCCrzMCryqBMjTf/8BdHR0IZlMI6LFMTE+iZmpghAg9ZqNSrkoAeC6BtB1igRHOt0h4D87pKkAIaBIRYROYkATIyjYVF9oYcSTMfQODsBMJjAxMSH2E9mprJi7uPycZWLhgkEsXrwAy5cuxtDQELa+sAX//t2HWoAJSQeCJzF0dHVjaGgJnnjqabHPYqAsVRIENAh8kFARAF9jWCpDwnUVYh7SBTDt6uqQDlTe49jYpIDyVlN1XIuCIRIRkJTqlToJFfaUEuQnsEpPccMQX3TNUB3BYsUTIhhGtUlD/OEFICaoq1Eto0CxkFiyEDxVfvYVmzWzhQAxIxricUtUGZFWRsnkRBbTOQdWArCSOi67fBGSqQgMM4VCvowXNh9Go8Fjh/C6ay6CbjaxY88uTJ0g6RTGmjULsHzFYjgOwSAXphHH1GQB+/YcVYCsxs57ArcJaI2UkB0Ehgh485kykNeuqdDeMIkbAZVnXaygGby/Vn1btmi8T6pPaI7W0dGDJUPL5fp0jeAuTfMVuD5fx3f77860jw+6nm6unUkBMt/cbCdeCA62EyBnm8/tlkfc95VUgJzp3D7o7AOvswSIp8iquWQS9/O98dm1rtQXKtjYt+kheO+HhfuhyHOBZx8kpp2Qfw3+Mfjd77z2gWH/OARcOb54fP9auI9PQPjXQELSDwGnQoPz08/E8APdfdWKr1Tx1T3y7FrgptSAZIlPCEkuQku10yJV/PqqMa5yPkiO+hZVHK4kU0SNEgoLmeMHp5NQ4caa+WSHUr8pAoTH8MPcpQacMJ6yHfL398daO4nFmszagIFEyOnzOdoJQI759ns525g9n9/PnRui+mAtWnX1iTifLGyfD+dCJJ5pPXglCRCS4bR1Gh45LER9NjspSgtyFi4JkNNsc9Ut3EVZWzGjguoRpQzieipkeMtSjfupsarUTaI6QB29/TF0ZLpRyJfguiFoVOGFw7jlrW9CNB7Grt3bUHMnUSgW0HBDKGdDqNtFlAohpJId6O8fQKFQQDwexUx2Qq5lcHABToxMYXoyL1ZSqQ4F9jMkvaurczbvolhk8wLHMxVPZNmU1SHfdaUqbbk4N6liUWRcLB5FtVqC22wglY4gnYlJQwGVIJ2ZNDSvifHxScngikWT4KvethtwmQ9SrmHv3mHEolTB8E8AA6FIBMmODnR19UhdSFDQdpIKGF4PVYcyd8C8qFZWlMN3R8uqDg15R8aiar5RsejUbFGb8f3GZobFi4fEhpL3z7nsE4x+2Lu/NrXPHU4vt67UOvy66Xe/fj7TI9g3qEBQgaACQQWCCgQVCCoQVCCoQFCBoAJBBYIKBBU4jwq8qgTIsupDiEVp5RJB3MpgZiqLPbsOYuzEKE4Mj2Bk+KgA2ImYJQQIwZ6uzm7pjibYUMzlpfubxEDIYCesjpARhhsCCM6Fdf6fJo7ryWRCul4nx8aRz2UF9Cf48prXrEdPdycuvnCDgPO79+zHd/71fsSiMeko7+sfkA5qgi7sOmdoqq4zCD0k4ajFQrGVC0AgJwQrFkE8FhWFAnM4lJ877TQY9l4Tn/V8nqBQGLpripUNu0yrdk1AFUIw7Nyl9RWJj0iE965IFAF3Q7ZcFzerBRwLANbqwpcu25YHkeCT7NBnl6unQN2GW5X/pq86Pd1pI2Ua7L6NCAjLe8gWC5ieycPxPCxcHMeGC4ZQt2nFZWB8tIwjL40im3Ww4aJeLFuxSDJCjuzPIpEwsXbdcphmGPlCFvFYB5pNDSdHpjB6IqtskFJxdHQmkUolEK4twLbt2zExPiG2QARudd0UWxICeFRwEMCWxv2WsiCksxuYBI8uShAhmsJh5GYKAnQnEx1YOLhY8kP4nBpNduMr0PB0oGc74XEuSpCXowCZj1TxAfS5vz+TdY8P/LYDvj6Idh7zXnY9myJm7vFOkRCqnn5GgdhAaQwtVsf0jzv3u09c+aQhx7MPFvJ4fie7KCLC6hnPBbpJ7PkEoNjIiVUWra7M2Z/71+ZfP0FjgpDcxydP/Gv1SQ7+myQc9yFDyjnIfakcaa+VUrtQmaEIK9IREr3dUrCQzFQAtifHEOBeV+Cq/7x5vPZsCl6v2HAVikgkE2iSWG2pMpT+KyTqFd4H1SsCfrcswlgPHpfrFddCbrwnkrEyRzRdyJnZ6217Pr4tDz/DfVlHeSZN5xTj2CqiT+LMT4Cc7+g7+/5CALXq6T+nufZb/vUIkXyaDJCzzaXTXUVYKq62uZ+fb87MlwFC6yaSdjt3vSA1DYFru1KrUZFxus0ns/g8RNXXUv1wLbTrzLPQZBzIeNCVpZTaT64Y0ZiFTDotzzRXzEHTHVEjlUs1dHb0wIpFJTfnlrdeizfd9Dr87PGfYnxmD+g219kTR9JchHrNxS+e3IFysYHOjl7Eomn09fdi797dkuuxfPlyvLDlRWSzJdQqdUCvSMZUhmpGQ0Mun0ehQMKF10itJklKKhWZxWHIO7xiF9BocJ2mNR0t2tSabteZn0F1ZQixuIlkMobungzicQNwlfUcSZR4PANdiyKXL6GQYwB5GFNTeURMBrBX0PQ0JDKdqNaVpRzXC9qCVcs1FRzvslYxsbAjGcJmAo4z04yLSsNxKujsSmLdulVYMNAN265hZGQERw8fF9WVHrZQrzUQiyWQTPkZI4ZY+PG9Pz09jQMHD8q8lqHJNY6kVLMpTRRePTk7vm/8rW+cfUIEewQVCCoQVCCoQFCBoAJBBYIKBBUIKhBUIKhAUIGgAi+rAq8qAfKmBYdE0bHjxV14+Kc/x549++DUgO6OLgnkzuempGuW7jRW1BCLKlpZEOgisEIFSKVagWZoiKUSKisj7MFBE47rou7WBXKKWDGxg2LQciqewNjoCWQyKSEq2F2ayaSxYtlibNq0CX/9lS/hxa2H0XR1LFmyBFESIU5DrDrYNcou01K5It+j8fhsHoGm07ddRzzBkHLV2UkChIAKO7QJUBG4VeGrVWWVUQsL4Ergn53dVXaPNpuIxeOi1qAFB3/HblkBn8MhVJpledByfNqEtbrZHbs+23Uu3eitsOZYNAo9rKFQoK1UDR7qoiKxouzCpUe5I/Yisbgl/uuJRAxWPALNCGNiahgnTubQ3RfF6tXLpKO2kGduQBGjJyfg6Q1cfvl6pDJRPPvUdsQTMSxe3C85JCSTtHAMIyMTmJkqoV5TIdULFw0CoQYOHTqAiZfiyE5moTHnJarqQGCLSg4SICQw2ClL33YqQ+id34DKfaClCOvMLwmvboQk5yEcMtGZ6UatSisyQyywaDPm16z9uz9j5hIf8xEWPiB6upn2cjJA/PDmueqNswU3t4OyPilxpmueb2U4XwLErx3PRYCPhKAQBtxc1X3Occ7x7o95H1TnPGgnREj8kXDwLaD8gGaxo2p1+XN/FVyslED8nW+3xX04l/y5xmBhHtPvthZVVAvY98PNfYUF9+Fx27/7IDO/U4XFzQfdeSz+N8/Fz4i9juf9CuDukzftBIvYETVdmdN+lkk7oePfJ4/n14HnFSutplKH+OsH/ztiRQTA5Tm4P7/4WV6Xb7XD/X1CSD2Xpijq/Dr665D8qhWa7ZMz/rOsVouK1Wnbzk6AzOOZ9bJeS+pDPgHiq43kDC2iae5h5yNAzjaXTnd5ryQBwiwLfu3Zu11IXmaAaDqfH63NTuWbtM8tn/jjPfGd4d8bCXGSwz6ZpZ6zIWodXxHEfWkvKBaLfO80y0JoMdycKgfLSqKzs1OszjJdMXzkY7fhBz/6DnLlA+jojKOjy0JvejUsM4Etz+1HxMjg8KERhEPMnoqir4/h62M4evSElK5UtAXUj6fD8v5gJoZtVzE6SpUj1R60sWQoObNbdFiRmBDaVEeENN4bc0aM2ZwdTn0qJ9Xcqck7inaKixYPIpUyUSmfxNjYuFhOkWAvlR3Uag1UK03EYrS+8mDXXBw/PgKEDYSNKMK6Ij59yzw2XNBOjefww8qZh+WTgDVbWfpRgbJ27TJcdPF6JGIaqq2A8727DmLr1m1AQ0dfzyD6+wYlC4v15jrkK8WOHDki56CylH97cCzyeVKJevTIceQn1RrDteH6T//Tf2KmBB8NKhBUIKhAUIGgAkEFggoEFQgqEFQgqEBQgaACQQXOVIFXlQB54ItvRi6nPLmNUFSCSE09iqGFS9CoN1AusUO0DkaAMyCV4AFtqwh0EuipV2m71ICrCo0CAAAgAElEQVTjOqL6oB8+CZAygX5az4QJvHjo6x1ENjulwAlN+qmxYcMa2PUK3vve92LDhnWwTB2HDx/GH/3RHyKfd7F06UqkUhmxzsrnCijmii1gQ6kRJEBZVAYGajUb8bQhwcgE8ROJVMvPP4QTJ08I8EHASwFbzKlIqeuv12V/glXcCMZQneGDqQL8SQ6ICvqlxVezlQktocZhdUwCUwyGX716tYDChw4eRDRiiU3I9FQOhw4cQb6QE491AZikQZ25JJ6AY7pJIkYHQ6aTySiSHUk0XAcRi7YkJoqlgoBYnV3d0mUb1g3k8wVMTJ5EV3cnFi4aQMKK4sUXt2HR4n7Q996u1xCPdeLF7Ydw/FgRfb0xrFmzCp1dKeQLU3juuUPIn0wKeEtrFdV1rsA9QzcxOTmFzo4+FIsV8Y/XNFNUKzVvUmom4LvGLAeGpTPI1oZpRJCMdSBixOXZSIC6RgsieryfAmjPRha8HAJEWLp5tvmIhjPtf7rPnEnpcaZr9n83V5Ex3/nnEkLthItvo3TDDTfgfe97n8wZBmmbIaqcPAwODsp4Pnr0KO655x5MTU3JOOcY/dKXviT7sPuc47ed6HjggQfw+OOPy9jv6+vD9ddfj/Xr1wuwz7HPz/P7Y489hmeffVZ+7gP9PT09uPrqqwUU7erqkmPw9wQat2/fjkOHDknwOjuyOXZuvPFGXHfddRgfH1f5Hy0bKn6Gc3DHnt14YdtWOc6aNWtkX/6ut7dX9vUDjnO5nMzjn//853JPvlrBr58QXGQSWnW5+OKLBXz2rbuOHz+O3bt34+TJk3JsXh/nM33sOC94zf785r1wfi9atAi8Xz9ThdfCY/Ba/CBzhqH/5m/+ptxfzIwgHVfzjNfD/Xle/o62Rj5hxO/Lli2Tzn4t1MThw4dAAJfER6PpwrQiEuTuq3aE6GlNKTWuTj/+T6fK8MfdfGO2vY6iaPPVW3KW0xMtfI5nU4C0j3+fXPOJh1/5Pg/JciY1iRNSyid+UaWirkWFd/sKECoM+O5BSNk+MReJm/8MfKJHFDwtm0MezyfzqESkoq6dMCWxT0USFQu0kCLJoupH4t9kKwBqdgmGbgmJzMDyWCKGdCYNx6vg/R+8GVu2PoVS4yV0daewYFEHMtaAKBsOH5hArRLCiuXrUS42cezYUbGo2r17P7JZG7FoGJWyus9MD8nzuBAbMzM5eQc0m8q+kO8O5muQZHDqHIOc0/RlU8ojReIrBYUowXRVExJFzLRirRYuHERPXxxT2QNyXNpy1aoN1GouFi0aglOn+iOLSrWBsdEpIVb4Xqb3o26oY7OmSuGhz75rfOUZVYLcpOGAAs8wsGLlEK644mIMDS2AXcthcmIChw8dxLEjI2Ll1de1CMlERt5XZlQF13Ot27Fjh8ydDRs2yPrBv1cUuW/I2sh3F8mg44dzMnf37t2L5Tf9ZfCXalCBoAJBBYIKBBUIKhBUIKhAUIGgAkEFggoEFQgq8F9UgVeVALn/L24SKwjaljtVSBcngfvFC4ZQLlJtUVRWVXZFiAN2u9LyI5lISDnoxU0LHJfgha4J4N+Ai4mZackBseIWIhECpwqkoZqk0aQygMeI4OZbbsDb3vY2pNIJZKen0HSb2Lz5eezbf1zCVKens5LZQbCftjRUJLgMCA+xGzsKR65dgbO2WxGbLRV8SruNBKYnSjAtWuWwA1wFQRP84iZ2QGJjwuDvsGRySACxeLozA8QTSyzeE/cTQIx2VuKawq5ZCxFDFysREiTM8Fi4cBH6+npBNcjIyDAOHjwonbiFfEXunyAUwbSoRTCGGSUkZsJwPWaXeEIgUQnCvBASICQleD0kRiKWhVg8BjMSxdTUtITlEqCiZQ87eL1GHdNTk+jpzcyCVlo4ip07j6BcCuGCDUvR2dmBpleDbjRRKhew+3kDxVJRAn9Dmofu7m7xZyegTmCqbksSini9N5skXoCGVhBAmR3PJED4zCQjuMm8BA2xSBIRI6F+5oUU4dXyzZkL7J+NADjd7+clM15BAkSecMvGrP0azoXkON01v1IEiKgj6rSGcfCBD3wAF154Ib7+9a8L2eHajoQhc4x+9K67cPnll+Mv/uIvsG/fPum8jicS+MKf/zmeeeYZPPb448qKynUxNT0tFjQSKk57GNfF1ddcgw/feScefvhhPPXUU0ICjp48iYULF4p6imA/wWDuu2bNarzrXe/Ctm3bsHnzZgH2eWwC/ldddRXe+c5bBWAk+ZJKpzExPo67eH2bNuELX/gCRoaH5ficZ+xkv+2227Bu4wX4b7/920ptwi5205A1hwqzuz5ylxCd9977nVYAdRgTE5Oi9PgVgopzlTZWzSbsag3vec97cMUVV+CHP/ihgKMEQklkkPwYHRs9FYRNFRufvfhqqdweErckdz7x8Y+jVCzhkUceQalcQldnlxAnBFYfe/wxITc4x0k6/f0//L2oSB596GE0bBuJZFKskzZu3Ih169bj54/9HD/+0Y9QdxzJNeAz+OjHPiYkS3dHWgiQf/mXf8HU9JSo6ai0oxJN1iBZczx4AvJ76npbGTBzx98rQYDwmHIcKoKITJ9m80mC9rHuK1vO5d3Z/uxCL5MA8ectLQhJfPGdFQpRFVXHjp1blJIDrqybSiEXnc3v8IF4/93gkyk+Uc6f6xqVDLST8jNlxFVJ1miDasNwWFR+zDyiisiksiKqCQHSkelFNpcXCyo6b/FdBb2O97zvFjz73GNIdNXF7imVMTExnMXkxDSajThSyV7J+cjnqhJsznviM6eCorOjHz09AygWKpT3CbHGd042WwZfdbTC8pcxXjuDxp26K4oNUVVBkaCKBLFmA91JeNSdutSO7yUSR8xRyXRZsGJK2Sdh6k1moUQRjyWlloViGeUybSkrotwk4UPrL76juflZQcyn4nXx+lhfvktI9CsyPoaBxX1YuHgBVqwYQjSqY2JyDJPjwxLyTjpdCxli3WmZKdW8YUQwOnFECMupqUk598qVK4Xo4LrGcagC0pVai2tNPJZAzOoXVQnn99Pjl5zLMA32CSoQVCCoQFCBoAJBBYIKBBUIKhBUIKhAUIGgAkEFXkYFXlUC5IEv3gLHcVG3XQkxdeoenKqHgd5BAeTsGoPFaWukAO9qrSJ2TelUWvl21x0BfAjWE+KwohaaYaBat+FK3z+7OsMIST4BiQoL9UYJ0aghXuq33noz3vOed0u3Z256Rjo1Cb5PTBXw/OatePLJp3D82ISEsMdiJqanbRjsuA2xC9dAzFIh6dKBC0dAmaHFSzExMS0kSNSiJQ/JCtWZK1Y3Bm1tVEYAiQeCMgRKIhZDbVWeAX9P0oTgEEkfHl8RJgbcFkgslkLNBqrVinT/Np2GdIC7DSpL2DXsoasrAt2IYvgEO3mraNQdIQZoi0VQhqCPdBBrDG4mkMkA+Yb8jNfHkFceJyQ7hAWQFe901jLeQDRmIpPukPvu6ojBiphIpizU6xXUHRu27eLY0QnxnV++fDGy2WmkMhEUy1OYmclj5EBaunvp+R6LR3DTTTcJiLRr127MzEyLbQoBu3SqC9dcfS2OHj+KLTt/KXkn4hcvGQcmIoaF3AzD1D1EjThiVlrC571mWJEf4VMKkLOpP2bB1vOdTK8wAXK+pz8XcuTlKEB8INbvUvdtrkgUXHvttdLtTMA9FVMWOUJc1esC8vN3VFT4dlEkRPbv3y8gqQ8KPv/887M2MATwOYapkli7dq0QHvws50d/f78cd/PzL2DLli2zKqmbb74Zl156KX7/93//V2ye/HrceeeH8LqrrxK1im8TdMcdd+Caa67Bk08+KcCkP+8IxK5YsQLlWg3/+P99XfaXOeW6cm+cq3fffbcoS/7pn/5J5ifntmSWMOnZ30juNNn574pCiXOPqhOqWkiGkKx57rnnZG/uJwHkNeYeKJsvUa+1kGPJC6jXZW16y5vfjAX9AwKYkrSgYoQd98eOHZPvvA7uy+P87d/+reQVfPfee5HLziibOM/Dm970JrztrW/DI48+gu9+97ut0Gzg3e9+t1j+kXS6YN06vOPtb5P6/Pj++zE9Mw3X81CpVoWYoSJExgWtuloEiOe+fAXI3LHrqz7mKp5IKsynszpTBoj/WOYSoHM/M/t75fd12ik4HwE6XwYIQXxfAeLR+wkE9ZUCxGuaYoXI9d3P/fCVKe3ZOEJ+6DpMPYJmQ5GEQpJLUL0iJEhSK3UO3ylKJcJ3jRHRUCoXsWHDRlHVkbjO57Oi5HC8Mm68+WpMTQ8jZBZRrdXhNqtYtKAP+/cdQrXswYokEYumYFkqN4TvG14jbQkXL1qO5cvWyvu7UHawa/deHD06imbTBp3xlJMd743vMB01Hr+hVJkkt8N8N7eyhEhk+HaOvFe+15sk4KngY4ZT2EU8YSDTzZyRTlkTHLshihLTtCTcva+vH7EoraxMsZwiQWKZzEPJCPHAtaher8FpkMSlKo2ZU5y3HsqV0qyKJt0dl6aDpldHqVSQe46YYbF45L1Ezai89ytlWxSiMzNZROJUpfSjo6NDxo1PfHBO8otzlmsJ1xGubyRJ7JqBEydOyPpZ7v34+S75wf5BBYIKBBUIKhBUIKhAUIGgAkEFggoEFQgqEFQgqMA5VuBVJUB++PlrpZObAduNKn3vQ3DsEJLRJKyIJSCUXavC0NjhqiGXy0pHaDqVRCqZAntha7WqyraQvABaHoURMnTp1q45VZQqNrRIDF3dadTsqmRgEKA3jDBqtoYP3fk2fOyjH0NHogNbdm6RDvKKbaOruxuHDx3G9/7jBxgZOYHuzi5MT2VRLdtCIhB8T0RjKBar0mnqwMPyFctx/XU3oumG8MADD+HEiXEJXr32jdfisssvxYkTIxgeOY5tW18Q4DVs0oc8LF3bYpei0Xc8IWCYgGKGqWpQrylrEHZ3TxcFEGJnebVWFtCGgNeNN1wvuRjlShEnR0YwfHwYlUoBRiwq11YqlOHUGwi5mgRWU71CWxTXa2I6W0DddaX7t1proO64vBwBOzU9BLfOUHkPsaSJVDoqPyP5USgUGTGAWCyFWimHdDqG/sFOpNNxRGMRAaFWrVyDqclpDI+8JD8rVyfhemW8+OIIqvkIli1bKNZWS5YsQmdHRogQ5q388pe/xInhKZhmDEOLV+Atb7kVzz73PHbsOyg5AKoROQQrEkVHugMvHTwqtmmWEUc8ynBcE2TDvFATXkjZm7wSCpB559X/YQTIfJ30BF9JVHz84x/H0qVL8a1vfQsvvfQStGZd7OSuvPJK/Pu//zuef/45AftIFpCsS6cz+OIX/xL/8b3v4eGHHharKqUmUcqPbC6HiIx7+vJXZP5yjlEpQRKR9jrXXPN6vOfd78Wfff7P8Nhjjwvg+I53vB204/qD//7fMTY62sq1MATAjMdi+M2P/KZ023/uc59ToKNdwyc/+UkhTf7yL/9S5iFtu0i+EYClbdf+Q4flMXN/PzeABAOv+bd++7dENXLPPfdCY7gzSQuqwlrPX2Bzkh8MXpeMhghuffvbxV6K1l3Z6RncdNONWL58BX7y059g4wUb0dXdhS//9VdEbUHChMcioVKzbSEdeB4SgwRyo6ay8xlcsACrV63GZZddKuqQH/zwh3j0kUfl/qgc+9yf/ikq5TKOHTkCU9fEfoikIu9jYnISWzZvljWToOxNN90s1/TC1q144vEnYGkmPn333Vg8NITv/eD7ePzJJ0TlMZ2dEVSbahdfAfJKESDtJIhPfLQTIEKicQ6fnpeYJYz4mblWV+0ESPsx56pG/DViPgUIf38mAkQ9+uasBZZSSyjSY+++F0Xp5nlU1tmifqpXCZQTwKfVYEQuk58gyM7xQyKAxJfYNzFbp+qgXFAkt5wn3JQ1mu+DutNEMhkRIp1ZWXyvkLPWTB0z2WlceeVr5fkXigVMTY8JAeLCxtXXXCE5Hc9ufgIXXXIxarWyqAeTyRQu3HgJli9bjuHhEWx54VkcOToimVmrVi2BFiYh04mQZ2FwcAmeeOZ5UTNxbeDxqOCwbSqxwkgmab/G3A+S9Urc5NSVGJKkFl3fOPf4viN54efhNFxaZVFxCXl3JFJJWMkYLCMi7zoqO1ifhQsW4NP/192wazX5u6Er2YVGyIHmaYjoVIK4yGZnMDFByzsHmY6k5H6xIcLiOfm3gltVVo+ei5OjIzgxcgKHXzqC8bEJFTZvRuS5UDmTSMVQs2uoVPJIp1NYMDiIpsnslYjMC96TyuUhuaqs2biOULXFMHaue5zXM8WqNCOQRJ2w7jzHP9mC3YIKBBUIKhBUIKhAUIGgAkEFggoEFQgqEFQgqEBQgfOtwKtOgBCYazgeclMVAbS7MgOwDAtTE9MS3p1KJlCtFNH0GgJ6zGSnxBaLwEPCYkB5HfVaVQBD6aLVQrCppKAXOjthDROTuaKAHgRTrr5mE6q1IqamxnB8+CX09vXhN+64XTIEqPj4j//4AXbtHcYb3ngZPnrXh5GIJ7F163ZseW4zjh87jpgVw7GjJ+DU6xLWTvCWtjJvuOHNSKUz+NpX/wb79x3G2NiE+INnOjow0L8AQ0sWih3Q7t07hdygVUfvgm4hMgiw2DbVLWF0d3fCjLAzuC6KDYIodp0dtQY6OjqxYHAZCsU8ioUCnIaNrs4OLFq8EEyW3bdvDzZuXCed4mNjo/jZzx7B+Mwkpot5lItV6GEdrg0Bhth9Gw6znllEYha0iI4ZWqQYmuSs8JxhmLCiMbIfMKIa0pnUbG4IwdpqlWBSh6hEkhbD3qvQTaotqGIJIZ6I44INGwXALhSnEItZ0CM2Lr1sPQYX9OHpx0dgRQzYThUNhwBRUQC4vv4BeZbjJ3NoNELSgRwxEyhVaijZQLlUQnZmBlPj0xJMz/uK6nHpD4+acVgGLdI0eAyGIQFCoLC1tZMg84GZ56Km+LWJ9n8gAeKrP8SuinZOLQss3vuHP/xhsXIhYTA8PIyORETUC3feeaeQC1/72tfE357gHn9OsuIzn/mM7Ds8fByZDMeNyrthh/TTTz8tqhH+m7ZVGzdeiD179kjGCAkR7v+6q16Has3Gv377X2VeFIsl6QT/jd/4DaxesxpbNm+RY/C4qVQSy5Ytl4yab33rX8Q2i6oJEjif+tSnJF/k937v96Qzm+ArSQP+m7//9j33Yt/+/UjE4+IxxM5xCUGPRGQfAr1f/dpXhRBhzgDBTtpEKQRbWfYQpPYarti63fmhO8Ue7H9+8YsCEPO473nve3H9ddcJEPrggw/ivh/9SAgjXnvDU6oP3dRRqdLSCGJ3RVud40eOikqNIHG5XMJrXnOp2JHRKuz73/ueWFrxOX3zm9/EC1u24Jv//M9oNqgsozLAlHulhRfJSVr7bdq0CbfccotA7wcOHBDSx4CGjnQGF158kdzXv95zD/Yd2C+ETKFcOi0BgmabAqZtcpzNAqt9Pp6OBPEP5c/VlpvdWd9z8+V1tJ+jXQHyK+cWS6+znuJXdqACRD1+lQHCzSdAmIdx8NBuGDozPOqoOxU0HAe1MpV6Kt+K7zY/j8bPQOGY5BfHAnNdSoWqKCR5DioXIhEqPUIC2lOtl0pRRaHssHg/zLoYWDCAyakpIeepfpiYHEelWhQ1Q6lShBUzcdHF69DVk5T3E0mA1772Slx73XUYPTmOLVs2y3jL5SeQ6Uiht7cDk5MzQlJHzV4cfWkUhXwNw+OTs2oWw1DlY5MBVRZ8r9VqVEFQBUkLNcX0RE1adSmliKYxmFwXAjTGdw5bFRwSCLao/dKZJPSIhZBhIJNKS/04pjnfuH5cdfkVWLZ0KXbu2CGE5u3vvA2e4+LggSOoV10MDPZh1apVYtdIYoVzmcrD6elJUZbSpqxQyCOby2LdurXo7elFIppGw3Uxk81hZHRcLB6PjxzHrj0vylqyeEk/Bgb65FlHOyyZWyQ/qKRk/WnP6DTUfHTqjtjIkQiplCsy741EErVqVTVDDP3++Q24YO+gAkEFggoEFQgqEFQgqEBQgaACQQWCCgQVCCoQVOCcK/CqEiAP/tWNys8bhgA7ds1BRE8hFoljZmoGnsuu1jjqtYooQBgeXqzkxDeb3eKpaFw6pm12jLeCclXmQ1gA20bTgadF4BrszGwgkYigszuGdRtWoVIt4dDhvdIpvnT5UgwNDQlI+tyzm5HMxOGFdKxfvwpvvuUtqFaqOHLoKIYWD4mlxu5de7B3z150pDIC+pDAWLHmEgwMLsS/ffc/sG/fIbH6iEXTkg/AfSSDhG2vEuiuC0jq6dZscG7DrQsZEo9aQhxQ2VIqFOU+iIDSN55e400nogDIpotGvSY+/4ZJMoOWVsxIAdauWYl3ves2rFu/BicmT+Inj/0UW365Vay7onoCzXoI9ZojFlMRdqBGYyjXK9KFH6KVChUp7GT1LLH6sKy42Eg1mnV4YRIVBQG23GYYpmEhGk0g1LBRLhcR1uq8U8TjForFrJAjHR1p9A+mYUUNWDEHvf0JrFm7HBFtQMic7du3olzJKjWLqcHQDbEzuWLTGxAOmZieymN8jOqfKPKVuIBn7CLOz2Rx9MgxjJ0YRyVfFdVHgmSJkZD6h0j0aORvVD6Dv53NBuvVJkDmzRlpU7HMneHncs3nY4Hld9L75Ed7WDYBWgL7BGdpAUMVAZyyKBXYxU2gnnOJ6g8B91pB1lRBELj3A7kJGBK85L9JXNBix7cCIkBPZQPPwY3EAS2fstmcALK0miEozI3HoV0W8zC4RnDjeXm88fExOYciDBTZwesbGBgQiydfEcB7WLx4sYQWHx8exrFjx2fnJj9HIockCG2/eB07d+6UY8q987n4ChBaQ/kKEFoVOQ2sWL4c69euQ3dXl2QJ+Z+h9Q1Dx6ly+dnjj4kdTp2ZQLomAKkVjQqhQUCV97Vh/Qb09/bKdZCUYV392pG8YL1ZP94jQ9BpNfbUE0+Iksa3xvI/Kxk6ponXv/71UuP77rtPasb7DDU8RC0LDG2/8ZabceDgQTz86CMSgk5yxrfAarasukSd4dFm8Ne3cyFAzkSC8Iiz80HOM/+77Uzn+pXjzFFyzFWGnUkBMt/ZXbFq+vUQdKo/SIAcOLgLulgbOnAaVWVjZSvLMz4HbhwXHFNK7afJs+VWKlVQrdqAG0KoxbQQyCcpToKX4D1zNTIZZjRpolJg3tLCRWr+bN26FbFERMjAiYmTqLvMYaL6kDkhEaxbvw6LFi3C/gMHsGbtOixfuVzIEMnHiDD/SUe9MYNjx47g2PFDkuURgobRkRoadQPlUhOT+WxLgcn3lIZMRxo9PWlErIgQmJy/Yp/n8N1FSy8NoSaVjWSOSBZQAUoFTUjND1mulVUYlRqJZAwhzUKpFpK/C5jVYWhAtVxGrVIh3Y10OomYZWL9mjWiHCU5dPlFV+PqK94oTQK0DWOtGg0b+UIeBw7swbHjR4SQpYpm7do1uPzyy5BJ0qIqDk2PAZ6BsBaRdyXf317IQ8Or4sTJYbx0bC9GRo9hemYS5QbttWirFZX5zLHg285xXlF5xe8qb8QSgqjk1lAoFGRd6rrwz8/5j7Zgx6ACQQWCCgQVCCoQVCCoQFCBoAJBBYIKBBUIKhBU4Pwq8KoSID//f28WD2/P0xFuRlEp11DMNVCvudLVn0mnRTXgNhgk2hBMJGoY0jWay+fQ0ZGRLmjaibBbmhYTBAslC8RrymfMWBy1JlCzK+gf6EIz1MCChQOSEFKuFLBy5QohJAh6ERhlZ6gXdiUolphmd3eXWMg07Bq6OjuxYtky6eA8eOAgOuktHrGQz+VxbGoc4xOTGDuZx84dB7Br1xE6nIttFUEuglrswGbOCQ9OH3TTiguZY7d8+wmYROjVD08AIwFWwSBdQkHKVocp6CR9pNOYGSESrm5KTol01IcZTh5CMhHH+g3rcMFFG9AINfDow49Ix3x3Z7d0efPr2PAw9IiJIgkkU0eVOQS6AdtuwHM9dHZ0Ip1JS1dwIZeVoHYCeD7wqoUiMI2IeKHrHsGrhjwbFdJuCjA1I4HVvOUKevq60NUbRXd/Bn393QIqHT1yVO6HmSFCWrkExKMCyPX0DmBwcIEoa2pilwSUC7Q+IYhcRzFXxOFDRzByfBSF6SK6u3tRK9dhmcxeIX5G4ijMtJXWrGDtGU6sKnuqzVuRI6eAUP/380+mX92Xp5ovnWB+25zzm6pq77ORN6c7pv+ZucTKuShg5nbSC9jtk42tPBohS1xFMvDZ+N/Z+a2CwE99hmQEO7qpCjJ15lKoe/JD0ENhZSnFMTa7Ucgjc4kgpCNh3vw9P8MAc/9pyTyTcAV2yDOfR5f9JVxdBgTJCU/UYQQpeS0KgGUnPteXkOzLbAva2ZBkUMRJRYGaXDVoPRRSOT78b56P41eURmLDp82C2rw+Ip0Mp+a+dduWNa1YKsl3V9Y+D+lMRj5DeyISELTRkblANYjbkNwGHpeXajdqiFlRdUzWzlPznvehus6pPiFxnBSQlUAw1xCVdaAqJWujyxwP2tfRYqwpoDPvj+HWfDZyvlBIFHLcGFZP4pWTR8aE/K9FKsr1nn40zyUl2vfyn7FPQvlja94xzgueJ6D8XOdFu6pp7hXPjmu1SpzX9HRbgfBqTlFBwodDJYCHUrGA48NHWsSGjDY5vlvns3Vld59glJqEaP+mZBQ1u46Go/KghCpw1HF5HivOoI0QisUyxZNYvqIHiWRc3m3MsmGOzujIKJ547AnoZhh9A70olHKoN21ZF6m6s+0qbnzTGxHRQqKcWLpkCV7csV/spYaWDsn4e+nIS9i5a7uA93zqR4+dlPBvp04CExg9OQ1dJ2FAy8QGoglm5phIZiz0DyYlSLxSqSGfY56GA1NXeUFWWINdc4XgKReZYeW2cp8M9ebjOPU45kgm0I+REfJ1VGsurrzyEsTiJiq1Atg8YOhNJONxLFqwAMsXrxo4v8YAACAASURBVMHB/Yfx7C+2wDAtXLBxIzZsuAiXX3Y5SoUKNj+/Ffv37UcuO42+vh5suvwyrFy5REijJvPEwh1IxzvFMpP3yXXKLtuIxuPyTve0kMzlYqWESq0i85bvUFp0MgieZO7U5KQoTPg4STYlUxFZ90rlvDRfGBEDOjO6tLD8vN7ze+c13oKdgwoEFQgqEFQgqEBQgaACQQWCCgQVCCoQVCCoQFCBc6/Aq0qAPPTlN0LTTBh6HGhYKOTLmJ6swK66olZg92osaknYt9hgpJIojNNKKSrdr6VqSQC8mVwWxUoF3d0ZVGplUXVELEtCvrv7ejCVn0HVroLgarFakqwNAkDsgL31HW/H0NAiHDt8BCPDx1EuFWElTGy64nLomofeni6xKDl6+AAuu/Q1GOjrwUBfv9gwRXT6lrM7tImyVsPIyVGk44Mo5B3cf//D+PF9j+Dw4WOiyuBGAiTkRaWrVNcjknnCzlCCX4lESsBWWmvQu5+B5wRo2elKbI1gil2zhRiiNRgBSi1MMigkIfG8VwlDd2myzk7kpth9EHyhLVguV0R/fycuuGA9TCsi3frbdm3HTD4HzTLBxmICscVKFfFYGv39C2DXSjg+fBSRiI6oaWBmeloAWuZuxGNxsdMiqBWPp+BUbAFiGUzLLA4CaATsuro7MLhwADOFURw5egSJjjjeeuv1ElA/NjaCQr6AMgE8T3VDy/FjMXmGtDUjmEcbkZ6BHti1BsrZMMpl1UHt2K6QZp2ZHiSstBBRrhOSUHQigo5DkNdthfGeIiLaAVeBhFuA/tzvZ5pGc/d9JQmQcwVzz32an37PMylN5ju2/5lzrRWfk08M8Jg+0MtnHYvEVJe5qXz/Ofb5XQgLdou3iEP/GalsHNrp1GbzETh/fMsgn3zxz8Hz0sKGE4jjylezSGg5yUMCum22XiQgOa/K1YpkC5CE5PVwHwK2PJf/GWVD5FsNmajZJen45uf9++D1cOO+XMt4PP6eZEMykYRdrsvxSJTwnqjyEKKk1UnO/+a1cn/WO6yHEbZCYrHE3zEvwSdY2JUvCg6uSWYElUq1pa7hNYUVmUKihlykpsm1K3XZr28uMXYC7q2vdtJgvrHp3+v5jMn2sHP/cyrbQpE5v7a9TALkdMqQM419gtznR3/4BKgiP2bDyRlyAQ/T01NiSUjiie8c/ozPpF6tzM4HIdNCJGf5pZ4PVWy0miK5JYRU00OzZiOZ5tgsw9MZqB5CSGtg9bqVeP3rr5L33xNPPSmZNhyzu7buwrYt22BEdCTTSdQaFTgeAzggIH46GcLKlcvw/ne9E4cPHcL+vXuQ6ViIDRsuFIvFPXv34cUdO3Hk6AQWLOxGKt2J0dFpsWZzSca7zPYoIdRMQtObsGIeevqpGglDt4pYuXoIAwPdck9cqytlB6ViHaViGdVcCbVqA6ViFeWiJyqWRl1TDRE+odckSdSAGeE7m1aMNjQzjGuveyMS6RicZgX1BpsbMpIpcsmFF+GlfWP45je+g7iRxsDQAHKlPEaGx7FgYBGSsU7MTBYlEL5Rr2PT5Zfi9tvfiU2XX4xKpYR4xMTIdAjZbBGPPPQAFvT346YbbkDaiiGeyqBSLOHFHbslF2Vw8RIsX7ESXR3dCOu6kCGcg0ZYR8WuYO++ndi3fzf27t2NI8f2iAqVOVmrVy/HqrWrMI0czAjXFxe7pm8/n6kT7BtUIKhAUIGgAkEFggoEFQgqEFQgqEBQgaACQQWCCpxHBV5VAuS+P30DNM2AFjbRbFgol6oo5R24ThOu4yIWj4l9Ut2mjQ7Q29ODerEI26ljaMkSzMxMSV5GvlAQ8IHdtOysHBgcwMWXXCQA0P5D+3Fy8iRqdVuAyKpTlwBYdrYyw4Bgo4SnahqWL1smXbNUMjzzy6dRrRbwwQ++F1dsugQnRw6LB/iqlUuxcvlSUYewG5lAlYCYYQJYGmxHR9M1oYUtjI1OYuu2rdi6dQuOHTuG4eETmBirCZFBAIwd5iRylErElTwBu0YAzJNuVAYfK9UIwWAF2oZCuoSm09ZGgEnaYRFMjlMpo1QytP4gaET/dMcJQTdMRCOGAFXRmC4WWytXrcBb3/l2vLB9K57d/ByqcOC4Dck1SKW6kJ3Ji0KGxErdrsJ16gLiOraNeCwhpM/iRcswOjom1mXj4zNCfDQbTXi0n2K4bTiMRCqO665/I5avHsSOndtx4aXr8LPHHsLY+El0dfUIqDw9nUdXV4cAyHwmN7/5zXjmmWdwfGRYxsCy5UsF0Nvx4i5sfnYPYtG42IrVKlSFuOjIdEGHia0vbEN3Vz88NuQjLAAxrcJ8pUc7eC+qBenWfmUIEI9eW6fZ5ioozmVuvhwC5EyfmQ/s/V9BgAhw31Jr8L/9gGPOGbfuzGaAEJyn7RXtYFSAML3/DQGEfWsgP4fEJzLkGC7Dhy2lfmipJvjdB/ld+uq0juE/a36O+5CQ4Gd5Tdx4nfIz0xSCgv/N6+K+/AzBTR7XJ3R4fbSw4ed0UUedUrpwf6V2oaJK3YtP6JwC+BUxwXXKJ4r4nWQNz83P8zj8NzeSOQ6t81rnoV0cswVoucX9qAqp1+zZmpg89//P3nuHSXLW18KnUucw3ZPDzs5s0u5Kq11lJCQkgUQSSGQRDTbYgH1tgo0Fxtzrz76fE/6uH2dssDFYBCGBhITBNkYESSjuahU2adPs5DydQ1VX1fecX3XNtoaZTRd7/6mW5tmZ6eqqen/1Vr3znPM755hUzzXf16jucDz7JT+zZJUJSQJEtFIriMHWe2Xlx86UAGmdp6sRHadUgfycCZC17pkzzRlprQEtE72HCQkQ7xpRt0fVDgmQiYkxqTmfzSR1+S9oe9i0zWp9TtB2kE8wzhuqeZiLQYJYrrOqo14zEY2H0d2bRb6whEsu3Y6KWcJb3vIWTE6O42tf+zre/o63C3H8+CNPiEUgM55IhtPG0FEsyQOJRQ3093Zh18UXIZOKS2bMrot3YMfOS5FKpXHkyBF86777sXvPKHr7SEgbCIXjsBoc0xJc20A0lkCtZkJROfdpxwh0dsURjlCdQlIvITXI54rILeVRrTZg0jHPVKA1NOgaA82jMPSYrHNUiPgEoqbTLssS4iORDCOeCEExasgXy2KxGM/E0N2bRntnCps394iqavOGYfzn9x7Gnqeexa7tV+GFY4dxYnwMqWQ7KuWqKATNOpVSLpLxjFiL8W+Aa6++Flu3bhF7vZ/seQBmo4RMIoZUtA1veP0b8aobb8X+fYfx9O6D6OrchJe97OVob18vChOOqd6YlWB1XlbTrggxBTRQNyvSbDE1NYEf/fBHeH7f87KuWw0b2cGN6OxqFyXrvvqVZ7I0BNsEFQgqEFQgqEBQgaACQQWCCgQVCCoQVCCoQFCBoALnUIHzSoDc+ds3CBBE3+54NCsAyNJCBZVShZne4v3d1pYSUMFq1ATg68m2i383syvS6QQmJ6cQiUUF8CfYSRss2if19Hbh6LFjWMjNI5VNQWN3Nn3HqZwwdJQrJQGZUskUOjs7sGFwPQzNwFNPPIVnnzsoBEVXdww33XQdbrv11ejvzYq6wnaq6OlqF+spkgLcjnkkdfq2hwzUaxo0xKHrEdi2BwrR1omgGAmIwy+M4LlnD2BsbBLVagnVak3CiBcXc/JVzFfEgqpWY9e53iQ/uB+CmGH2DosVFhUWBMRYG5Ix4ulOIFaAeEfIIHYiuy5BViAaCaNcriES0VGtW4jGVNx40/XoH1yHcr2CoxPHUavXpPt9Yb4gwfQMiyWw29GeAQ3aaesRkgyHGMy6idvf9k4U8iU8+dgePLf/oByPo9cVL8yWBAiBsWgsjFhKQ29vJ7LdScwtzGBufkbyXwhAkwQiZRKPJzA0PITh4WEsLC6if2AAvX09QlbRCmt6eg7peBdqVVNCs8dHJyVEmMQZrcFoTcbgdhJoBIYhQe8nrZTOFwGyVqf9WvfruRAgL7KMWrHj802A+LZQPA+eJ0F/UUtAWfbF98kEKi9E3WNZQgwI8N9oCEnhKxh8wqKVLPBICM+Cyz+GqDSalnIkG327J/6e9w9t2jzigUc5qehgxgCtsvhs8vOEaA1F5ZhPYiyTMrbtkZSNupCSlq9a8by9xK6LNlxybNtGtVaTfA0GipP89UkSn+zwg7AJypIQIunC38m4aOsV8sKyPZVIaNn2So5j1oW8YR28jBDPdo/PIZ88kpH6WRWtNmMtc8ZVaK/l5Vn4rzVVGc0NzmSOr6a08lUPree1tgUW+YXVQ0BOdc+spQD5+RIgJC2aChA07dYkDNvF3NwsxidGm5ZrrL9HgGiSDyKsiXyW1mOsOS0AmVfBa+wN1wPs+V4qnhJ1BXOrtm3fjIcf+QkGBrrR09eJ6667Fi+8cAj/+p1/lWyXcqWCp558GirvNIM2cLRUY45FQ4jndCqKdDKGbVu3IBmN4IILtqAjm5GwcRJw//zPX8Ysc3zqjigwMtl2QDFQLtdlrXJs2syFUK9bsN0GNA1y3uEo7eoUqBrJR48YYl6HTzq7jpf74VoGzHrT4k2hQouqFNaERIoBx60LiRONasi2JySLpGYVxc4ul6+BbpIUQZF0GR5WMTw0iC0bN6K4SILHxsTxRZwYGxUScMuWbSgWSpiZmkXdBNqzHRjoH8L83CJyuQLyS2UhIsKhMHo2VmWdD2sRKLaGdX3rEVbSOLD/CC7deQ3e+KZfxLqB9QCS0pBA6y4jUhcFycjoMdTrRQxvGEI8EZZ10yNDFITUMEzLxsiJURw6fAQHjo9hZmZK7Dxjl33oHP58Cz4SVCCoQFCBoAJBBYIKBBUIKhBUIKhAUIGgAkEFggqcSQXOKwFy9++8RuyMCJa3JdrE9mJhvoh61csTIJBPL/5MWwqK6kjeRyqekG5nApC0j2BYsACNBu04bJQYdCzWNg00HEfsQnQGucbjHnipqbCaXdadnd3YvGmzBKnuf+YwRkaPwKzQcoSqCmDD5k7EYxFcdNEWvP/9b0MiEUW6LYRoREc4xPDXRQE4IuEQEEoLE+E0QnBtgo5etztBIcviOTYkr4Dgj22rUBUdjmtKxyk7QmnvlM8XMTuzhKNHRvDjHz+OI4cPo1Rih3gYdsNC3WQSiEdw+CYtJEBogUXwjFZVJEBom+JZ5BBo0uE0GIwbR61aFXULwapINIz+wV5cd8NL8YMfP4hENgEHLpaKORSWquI7T0utWCyMZCouZE+JFkC6AVXVBZi98vKrMTszh2NHRjG3UBQcjySMJvYlNJJh2K2Cl7/iBrztHbcKAJfpiOH5/c/j3vvuwdJiRUBoEl0zc7NyHduyGVGhMKS6LZPB0NCQgMfM92BXcjbdLQDh/PwCGjVb5s/C/BKmJ2fFVuUnP3xE1DSeVZEimCQBYB9gFTixaTXz81SArGWB5asVzuRm9Lc5FwKEJMNar/NJgLTWmPcnbZ54TZlR8dOHHhaSg3OJ2/mKji1btsh24+PjmJmZWQ6F9mvJ/TDwnKHlDGFnmLjkgbTkb/D5wHnU3d2NkZERCS7nPr38mDp6enqQzWYxOUkisrpcOuYgJBm87nrh6n7eDQPGeRxuy+P4JA1VUUI41MryfOH7PDeqNnyypJUA8hUxVIQlkulleyxu64ejc398JnR2dsp5eyRhCKbFTnNmrHgZKCRkeY/yHuIDyztfIB6LiYKM+ysWPUKV5+UrcPwarDVnFE0XKN8nTU5aM61tDHU6NVEr+bHa9/4FOJViSmDkNULQzzcB4oAECF98ivo2WCSgHSFAxsZPCAHicU6eBZbukqRtIQaa5A6vo08o+ddI5r7rIpZMoL+vSwh+rn9GSIVl1bDtgk2SYXX48CF89zvfw+23347du3fj4MHDgKLBVV2ZKxYtEpl/VS4j3RaD4jq4+KIL8ebbbhVbR57f1ou2Yfee3bjrrrsxOTkPw1BxwdYLkG1vx8zsIiYnZjEzMw/HIcFMJaICy+aznPZ0rpA1JHYYhk5y2zSpOnIRi5E8j4gqT+a7SfLQkOd7NJJczqLJ5xdENdJw6rAdoK3NQFd3WrYV4jISQb5QRtWsSWME15XB9SqymTTi0RicuiG2WgsznmKLmUK817nWyt8NkThisTiikRQGBzfgyNERTIzNI53KwLJcJDuPo6MzBs3RkIy3IRqOw66FYNZc5Bdq6OnZggsv3IkrLn85NgxvQTgUw/j0UXzzW9/Avv3PQDcakh320muvwKW7LkWmPQMdcbguKd8IFIQlM6fWcDA1PSHPsK+/sHaG1NmsHcG2QQWCCgQVCCoQVCCoQFCBoAJBBYIKBBUIKhBUIKjAz1bgvBIgz/7jRzE5OY3FxTxCOkG+MGpVSzr5pdvbJZBtiI1GJMxwYdo02Uin0gIIFoo5AUWq9ZoAqblcTsAlAuTS/c08AUNBza6hp69fOkEZcEz7icsuvxxXXPES3HP3PXj+uecBSxF/b00haKNK0DA7WSMRDdVqBb19cdx+++vxhjfeJD7eJENGRg5Ip2w6nUTdakMqlUWmrQ+WSfAnAoABrzmE6NuvNmQsBD68IHR25NYkRJ3d21aDQczsXjeg2AZ2P/003v9Lv46FhbIEEzdMz8qnZrObln7oDCn2LbBsyQYOM8xdQpG9LniCU7TlshsMQzaRiEdlG8s2kcvVMLSpAzsv3YELLtqCb//rtyRIl/Wqlk0UciUhMJi3QgsP5pLU6hYiYc+eRSy5lLD4uauqgzqJBp6ETWsXD6gkBcKQ196eLtzx6Y9j1yU7UarMo2ZW8OAPf4BHfrJHQLlCqSAWLez2rdP2JxyWXJZ0G8mQDmTbMrhw64Xo6urG4MAwkomUF2rtKGIRoykE4VT8+Ec/wd1334vpqWmxFfM6qpmR4nUh/1cqQOw1UgP+uyywTqUAOVti5FQPyrVIo7U+44P/fJ+g64YNG/Cud70L69evx7333I3vf//7AoB671dA8uPd736XWKHde++9ePzxx+VaUt3A+5k2cezUfutb34qXvORqTEyM43Of+5xYURE09oB+EnDAa1/7WlxyySViCXTw4IFlqyuO4ZZbXoebb74JX/3qV/Hkk08KOE3y433vex8iRggTExNIJlNIJhOixCBJS6Lhm9/8Jh597DGUS2VEY1Hc+vrX42Uvux6f/NQd8twi+fq6W27Bzl27JAib16Wjo2PZKosA8OEjh/HNe76J6blZAWZ/7df+hxzjT/7kj7G4uCgg7WWXXYb3vve9eOCBB/DDH/5Q6qPpIZSrFm684Xq86lWvwoED+/Gv37kf9VpF1FoXXrgdr37VK7F162Z5ZvHZWCrW8dTuZ/Doo4+KDR/HTnLGz1JZ7bqptGDyw85XKC7WIhrOhABZjUhZTQGy1r5+3gTIWnP2XDJAbLf1GeOFlPtZTHNzMxgbH5E1jcSHRw7o0FEnf958Lnm5J96Xx/KEwlqT2PdszvhsNmIqXv/6W4SAq5S53tlYWpzHS6++Cpdddjlmpqdx55fvxBtuuw13fe0bWMgXYVI90iRl+NzmOXjKCgPRSAjbt23Dba+/Bd1dXcjncviXr34NU9Ncl5ewbdtWXHjhhWJzRbvBRx5+DOVKAxMTs4CrihqQz1dXzyMaiYodFHM8JF7GNWRsfFZTcUhFhG1XkS/WhGgY2EirxxTa2rLy/J6fW8DMbBm6TjIPMC0+v0mAeBZYVFWGjCSqtbrca6xvMsW1OAYoFbSl2pBbyGNpvoFyqQYdWbgNUxoUuByT/HcVG6lMQmwgp2fm4ULF1PSSrENcK1PJNrQlFBQLS+ju6KRORe6V9rasqA2LhTIWFwqiIDH0KNav34BLLr0cz+w5jMNHDmJ6dgyOy5wxnrOBoaGNeN0tr8ONL7sVhp6AjiQ0NYmaWYOqF0UFWioV8Yf/UQ7+Pg0qEFQgqEBQgaACQQWCCgQVCCoQVCCoQFCBoAJBBf6LKnBeCZBv/+4bBdCkGUg0khBgncA7wTvPokZHPEYyg4Ha9PoPE/MW8IcAqQsbCwuLkgPig2YEQQlc0mKE5ISiKyjXS9iweYv8XKpWUSyVcdPNN2PPnmcxOT4hllJRIyrZHG7DFnVHV0cHGnYVhcKSWNjEE8B1123Hpz71G+jtaxfw6CcPfR+zszPIZtpwYtTCP/3TvyAaacfVL7kWF1ywHZdesgP9Az3QQy40gjoMHhaXFIbchgHFFKsdhuMq8GyjaKnRsBSxvrp4x1UCMlUrCqoVG+l0FFUx6Pfsrwh+8R/XZkdx03aE2hBFFesbgkcErQzalFRrAnxWmXEQNWA1TKiGi3gqht/9vU9i1xUX4/7v3I/7vvMtRENJCeCtVagYsWVbWkqJgsV1hFig1YmuheQ6UFmixFKyTaVQRblQFhWPS7JGVxCLhrBtx2a86U1vwPziBDIdaelUPnxwHJ1dnRg5cRwNxcHi0iLiqYR087MmXV09ksXQ3dWN66+9HtNTM6hXTFx73fXo7+tHOtWGhmXL77/8pa/gkYcfEY96qmNIpvE8aaVGYOu/mgBprNGZ3nrcs7mHz1YFcqYd8K3ncDrQerXzPVsChPcjFR5UStDbf2BgAB/4wAeEsNQV4J577pFOdW5HtQbJEW7DefWP//iPYnXmB5LzfAjqv+c97xGbu6985St45zvfKcDyZz/72eUAdZIZVFC8+93vxnXXXou//Ku/wsjx49J9zhwNEqUkOm6++Wb8wz/8A5544gm5n9JtbfiN3/gN7Hvuedz/7W/LsXjP0C5ox44d+PjHP45Dhw7hS1/6khAanKe33nqrkBGf+MQn5DyoFOFYScTwPHiM2267TYieBx98UJ5dVL+wG52KMapFPv3pTwsR8rGPfUyOxf1cc801+PCHP4yvfe1r+PGPf+wpPhxgbqGAW255jZAjP/rhg/jC5/9ebAIbdg2f+tQnJc/o3nvvEbLGA28j0I0Yjh07thzqznPgcXyLsZXXmQqQpjfTsl2Wv83PiwDx7ZBa1SA+WfjzJkB47v5xWo+x1nE0khBnGYPecFqfMScJEM8Caw5j48fl2pMQ5LOaBIhrlSRLic8pZhax5nw/FKJyUBO7Qj66qGbkepbtbMOV114q6yOfuZpq4/jxoxhavw4hXRPiMBaJ4bsPfFfun//8jx+gUK2jQLIA8CzfRCnEtYbB6i7aUkm8/OU3YsPweln/7vraPbDhYt3gALZv346Dhw5hbHRMFHdU25WLNbRlujE6Ng6zxn0yr8cCdBORCIlxBYaWkDWdWR8kXngPxRKQ3JGaWUAqbWBgXQ8imbqoRfg3QLlsolqpomEDG4YHEAobQg7wM1z3aaVIuyxNj4k60VvfqBpToRsqolEVVr2BRDSFaKgbhw4exdhIAZViHmFDRc20se2idSC3V6kXoIc0sdki2UeCtVpjbpAhhHp+bhaW2UC5CBTyFuBayLZBrkckHBXiXbK/jKjck0L8O1SwMF/MgNnIYWlpUVQrqVRG7MKy6SG8+U3vwDUveQWS8R4JoF8qHPNUpekUPnnP7NksD8G2QQWCCgQVCCoQVCCoQFCBoAJBBYIKBBUIKhBUIKjAWVTgvBIg9376bcsd2/Q2J+hDkLTIbm7bEWCDIKRB0EinH78CPUzLD0sAUwJ4ohqpeD75BHXYTc5/fQCSuJINR+xDxDufqgABmnQB+QWQUjRobtO2ieCGqiARi6Faz8G2a6jW68h2hvGxj70fN9x4OTo6k8jlF/CNu78s+R+xaAT9Pdfjtz/xe8gt1WDoYTlvhqD29nVh6/YN2HXJNmzevElyLhLxNLLZTsQTuoChPAcCQQTA+G+97uDfvvcf+NhHfgd2g2Hd9PQ3PRsch2HLtgSeM6CcZAhrFQpRIWMjbETEZougGjUYll0Tqy2CRpqqIGyExE6MxIZqaAjHNFx+1U689wPvlnDe3c88jkcffhLr+gelhgcPHhKAajmHwSbp4gF8BKU8pYkKxMKiVNERRjlfRW6xALPEDt2wEErRBD3eHVhOVY5PEPCml71aOmEbro0DRw+g4TRQkOB1qmcATTEQj8bR2d6Nyy+9Anf+y50ozBcQicZx8c4duO3WN8p53XnnVzFyfEzmQ0dHj5c/oumoW6aQPw5Zs1VAUD/XYGW+wamIgbUA4FNZYK11P7KOKzvgua1vf9P6nr+PU1ldrXWcsyU6VjunlftYmefQemx/W5kjCkHRRtP+RxUFyC//8i/jO9/5DpKxqBAL9913nxAWDHEmwUAC5Oqrr8bf//3f48CBA8v14H3/6le/Gtdddx3uvPNOHD58WL4n0UGSgOoMvqigoHXUb/7mb2LTxo34m7/5G7Gv8gPA+Ywh0bFz504hWZ566ikBaWmR9dGPfhSz0zPYt2+fEAaZTEbuZSo0aJv12GOPCWFD8oMg6Nvf/na85CUvwW//9m/LGP3QdB6LP/P8SPj87d/+Lfbu3Sv78utSNetC+vzWb/2W2HV95CMfkc/wvnvFK14hJMfdd98tJBB/RzXTUr6EN7zhDXj722/Ho488hC996YtyH1bLJbz61a/Chdu3IpdflHratoVisY58oYapqSkZD8/bvxfWyu1wxadpdburUxEgrXPEn0Pnokxa8zMiqjgF07jKDXAqBdaaZJ6wyqvfTWuN31OAeBkgJ326vCwQkuQnRo+Lao72ZfxiQL3S4PWgIkMTFYW/htFyimtdT29WFA4M5+7r78KJiSPIVacQjhjo7+9HPrcAx27gissvx+jxESHa+nr6MT87h6f3PI0D+w5iqVxHvlRFPBHFwEA/UokE0smErJOpBK2gwjBCnqUhlSGcJ+WKgonJaTz99DPyMxWOqqtKVgbXllKxhkKhCgUGQqGIF9QeNpu5VLR5ikLXDCHzdapWGL7uzqNUrmF4Yxt6+uJo72iDmqjJ+E+cmMTEeAPxGAnBBNKprJAqlYpHIvr5PuTlNKMBXfVybgwtIn8b0DqTNDUK7QAAIABJREFUOSeRcEIyuJ7ZPY6Z6QVUi2FEI4Cu2nCUKjSDJFICw5s7ZF2GVkelXpb7JRzTxYqKNmILJxT0dPVLjfi7sbEc5uYnMDWZBx3EoiFIdhgdJpOJKBhaz3uT6xqzQzTDRHt7Bql0RJSg4VAUE6Nl7N1zFDsu2oWPfeR3sWf3bjz00AO46qrLcfkVl+O+iU1n8WdbsGlQgaACQQWCCgQVCCoQVCCoQFCBoAJBBYIKBBUIKnA2FTivBMi3PnN7MxhWQTQUEbCUQAztZRgYzBBtAYc0ZmbQylyBEfH9900B3Gl3pUEVIIWfJ0nAbloJD7aY+aGAreb0EheLpUZDyBCGG5ME4T4ks8JRRI1BiQY99NnaaVpFuIqDhlPDS6/bjo9+9H9g3fp2mGYRe55+Ek/t/ql00/JrqP8V+MH3f4LHHt2Leo1WPPTmp0c7yRsbsbguneEMWY1Gk0gm20RJkkom0dHZgeGhIfFZ7+3twcMPP4ZP/84folIuoFisolyykYglUGInrx6S0HPPEkgVUiMaMQT0tUwqSTS4jhd+rGlh1MwSGrRasQFdU4SwUWlvQ/BdV9DelUAsFcW2izeB+emu2sCxF0aQjKVgNmxMT88IuENCxQd9qc5gZy8Jnma6BrQUlSs2YuEEMskOzM8uYOLYggS5S6g0c0sIrKqOWKEwo+B37/hduT6PPfkYvvHtu9Hb3y0ECME/Elu6YgjYlU6koToaHnrwcSGnpOMWGjKZrNiKzc0vQFN1sczq6ekVBYzYJlm0HaPtykmioRWc94Hg0wU8n8kNxcqvhpmeSplxLgTIWuDwqY5zLgTIaoTGyjqsJEFaj+N/z/uXICa3pWqCXeW//uu/jj//8z/HkUMH8Ja3vkUseKjMoBXVDx98UOyt3vimN+Gzf/qn2H/ggBAGZp3Kn2tx8003YWJyUrZdNzAgc4r7JJnx+c9/XogQXggSfLfedhtuec1r8U//9E+yPUFT3ie0dfv4x39TSA0SE8waoS1RW1sGn/jEb+GJJ57EC4cOSb7Q1q1b8cqbb8bSUg533XUXjh07Ks+YYqkkeTfv/8AHhMS5445Peiq0ZqA6wWwShze+/Eb84vveh89/4QvY+/TTYgdEwpKvhtuQrBuqR0je/dqv/qqEtvMcb7zhBnzwgx/C/fffjwe+84Cn3tAMAZHf9ra34p3vfAe+cued+N73/lXUWE6jLs9J2v309/UKcROJhjA8vBWXXXE1jh49KsoVeU5YlhAxP28ChGPyyZ0zyQ1Z675aay6fygJrrX2djgBZlcg7BQGy1r3kiM2e/wTwri8UW0hfEiBjY8wAMcVOkPOQz2Gl7hFSJGxJmnsvj1imqvFl11+JwcE+sXoMhRXMLU2iruTEyonrBZUiXZ0duOKKK4TYLhZLaJg2qpWa2DrmcwUslUzMzOfg2p71VSqZQHdHO9KpFC7esR0dnVlMTU+iUMoJ2TE6OoqxsSLGxqclRL09kxELymqljlqFa4yNudmirHERWqmJYtFGpVFFMslnLW0JdaSStKkMo1otoloroeFWEYuruOSyQbS1h4UAL1umqCtPjExiadFGe3sMaVEAOkLm0x5Mro+sV1xB6lDDZUQN1i+CSIjZVA0U83VEw2xoUPDCwRLqVQWxWAIzE3Ukk1RtKFC0hlhlQnHQ3h1GX387dl22Wc6rUFyAFrJFtVE3G7hw42V49NGn5PmQybSjs6MD5YqN8dF57H/uOKw6MDtdQzxkIBYNw2m4SGaYs6Who5PrehbxRAyl8hIK+bJcl/XrLsRzzx7DwtwS3vymd+Hb992PQq6AeDyCrq5O7PyVvz2TZSbYJqhAUIGgAkEFggoEFQgqEFQgqEBQgaACQQWCCgQVOIcKnFcC5GuffKOHE1GRQQC5qdKgFYcoQATI9rphPSAE0EJetgfBO4KMISOEWDgmYCNBEnaDEgBvWrCLyoEEiGnZMCUE1vayLqi6kO0VIUDcBkNiLcmtYJCq9D8rdfEb1w0Hv/LhN+Od77wdJ8YOCvFBT3dmeBCwqtdrSIR2YvOmC/H/ffavUSk3BChiMHs0FoKqkXTxMgxIzkh4rKJDUW05JkEjhpJns3Gk0wnMzuawML+IRCIl4ej1mitdpIVCCbp4rjtiiUJf9EqpLITRwEAvpqdnxXoKMKBS1aJGYDoV2Grdy+RQaE/Cc6DSxBZfdKsBXLRzC0wlj4XFecSSYTSqtlhNxZJJAbLK5Zp05BJsZs1dxQu5dUEljgfyOTFLahrRY9i4/gJRbzz0/UdlvIrrWb7Qq71m0ebEEjLoxmtfhl/6wC9izzN78Ndf+GsYtD2xKnK9E8kk4uEkIqEoEtEknnnyWUycyEsEPDuBPYUNvewbaAigrKK7uwf9AwNiS+IFVTeDtZtKC//+WNmpfjYKkLUICEtImdVfa6pGzlIBwvP+7yBAWo+xkjDy71d/pKuNrfUznC/8oqqHYC+JCtpW0b7q6d2Pyzx44xvfKGHnvkXUO97xDrzyla/En/3Zn+GZZ54RdQazQai2+OlPf4o9e/ZIdzZVHdwvyU6SKrSR+uIXv4jjx4/L6ZGoeO8v/AKGh4ZFEfLcc8/JNlSh8Fy++93vCjHiBTM7EqpOZQhtp5599lkhC/ges0SounjhhRfwhS98QbJMqCLhObz5zW/GxRdfjE9/+jNybfx68L7m52mPxfPmeDkWfm5ZAVKvyLl88IMflPn6mc98ZpmU4L7uuOMObNy4UVQnHDNtebq6enHTTa9ALreEv/u7v0OlXJJ7saszKwqAQiGHPU89JePl/bbtwl149WtvxdjYGP7iL/5C9n86ezWXCdTc6Vm+VlOAnO5YZ3MInhGfz6u9TkXynY4AbD1H+b5JUK08DvezFmn0YgWYrwRpLIegM6uG6wRLK8Hf0SjCDsPpa7JP2gly/7TJSrcl0Nffh8su3472jrRYQW25YAjVRhHPH3lSQHfOY17fcrkkn+/ItKNUqiCZSMOq2zJvmNtx//f+E6MTs7CqzNWyRDGiwUFbKoUbrn+pENDMZtqweT0eeughmeNTUyampuZgWjXJwuI8zi0VhegoF6uYnvIstaIhPoO5cqtwqcyQ9Y1KjJRYY9HmjUokWlVyrQlHgK0XZpHtMCRbZyHfwJEjk3BdC12dzNtgAwSVjlEhQLiGch2XRgUqNlGFiUWEuH4rCiKGLs0PlbKJZCyOqckSFheoAFPQ09OHZHQApllAubwEq8F1hzkf7ASgnaOCjVt68JKXboOiWljKTwjxNDs3hVgoI00Kh144ilg0Ieekaxls2rgVxZyFh364F+PHikjEIlAREgJEjRRg2yqy7Qa2betFV3cniqUcisUyatUa2rMDCBlxPPXEAS+Tq25CcxNCXnIlfeOf3Hs2t0KwbVCBoAJBBYIKBBUIKhBUIKhAUIGgAkEFggoEFQgqcBYVOK8EyFc//bpmYLEqygvfWslp0GKJvIXnhc4OWUJfRPFpZRENR6X7miAmVR60OaIJBkkTdsCSCDF02nOE2E8Lk93YZl26TR3aaBlUZdAyigAVSRDANRuyv7BhQA8b0AwqT2xUqrSpyeCXPvAmhMI6/u3fvw3NALp6OjG/MC1gItUYTrUDH3j/h/ArH/gonIaOSCQuwGwmk4aLhtcF27Dh2LSXoX+4ly0gKg6GISjsBAaiMV06e2m3Y5o2FhfyYjlSqZjSKVqplEXJwX+phKAHek9XO4aGBrF7914Ul2wJtq3VGJxLpoD57hbAblqVdiCe5RdZINqTuKqLvnXd6Blox8iJY9DCgFWpSz0J/lD9waBYFxpKBFs1L3yd+4JqC3gjvblqGZmMBttSsb53I3buuBT/8vm7USqYQr5EwjHpqG00TLkW4UgE3W1RvO/978OlV16KP/zz/xcHDh1EyaoiGg3Jtm2JLBKRJAwlhP/8t0fFaiVks0OefvNh8W+vm3VRD5DsIPnRPzAoYbUkYwgm0ued5+cD963g/KkssFYDTXmt1yIgziUD5GwVIOdCgJwO/F3tWeF3769GfqxGfLQCyKt9hvcwLZxIHJDMIOkxPT2NTDouYDDvOxIGzC2g0oH3LQFeZif4ZCe38cPEuS/uh58RxRet4xxHskL4L4/jXyvOPYK43I7WWgRkmQFCNQqPzevJfTF8nN8znD1XKgi5Qns6yRFSFFGCcHsSCQR2vQwFTbbnds8/t3+ZWPCttliroaEhCZGmzRY/53X88+bhnWNLLfg+j0GrKypBSKywG5/2WCRlNm3atFwb2lrRnuvIkSNyX3nB8DUU8nls27oVG4aGhGTimGjfU66ZGB2fFPKH9eI58xrxfT7/ViUTTmGBdbq1xSd3/PvtfBMgp5v/P0N+8MTPQQFCNc+L7a+4IwYQuVhcXMDU1ITMJao3OBd53SOOB4SLQoqkdZNgdtwG+vu7cfGuTbjp5uuQySZhuwz9drBj13YUi3m5jvliQZR0nH91ycWg3WAUi4t5sVv76aNP4tjxKcwvFDA3PQWFWVPMyIqHsPPiHRge6sPV11yJwaF1OHTsoGQw5Qq0TqPiw8TkxARGRkbkXmiYDVkzmAGSWzRlqAbXZ9WQIPRYm45yueKdQziOYqEo58EMqnCYjQAKGnYDmWwUOrOnEgnUbQ35/BLi8ZiMkWsh86kcl1Zy/KqL3aOsMLSUa/5OV3VZ31ORBFLxqKx3yUQEmh7C3FwOM7OWWHSVizqq9arkSbHpgAoqQ+X+bbkPme81uD6Fy6/cge4eRY5bNwsYmTqGq66+HD999DmMjBaQbed63gbH1pCKdeHogSmMjhTRnkhhXd961KsNPLV7L6IxIB43JACdaw+LFI1G5N5lFgivc6lYwtTUDEzThWXSrpN2nCre85ffPt2tFbwfVCCoQFCBoAJBBYIKBBUIKhBUIKhAUIGgAkEFggqcYwXOKwFyz++/qUmAeBYXAp7xP/ppU/2h6MuKDukyJRCiVGQbdoDSFofdlXyP4a/Euc06u1wdUYawa5TguKg/bEusr2jcTYCCjcQEKQi0sKfYtRrS4ZqMRxGOE1zXUCjkBSxZt74LL732Yjz11OOw7Co2bFqPUFjD+OSo2GXRDmfjwGW4+iXX4Xc++cfQtagQHKbZEAssAjlULUgwd4Oh5hasBjM5NAl5pdeHpgGhmIbevrQoJKiYGOgfxDN7n4emktDwlA6aym5hKioMdHW3oz2bRG9PF3K5PJ595nlUS66AUASwXEeDazgwVRMO8StidCRCXCpQPNA4ktChGMCrXnMj9uzdg7JZRiLE0PS6kArxeBK2o6BuemAt81BcdtESAVNtIUL4VVfzyLQZUFwD2UQXbnjZK/DPf3cXFufLotqgPYkQWQThdBXRWBRRDXjFK6/FL/zSezE2fwJ/8If/G1WbgdlxJFNJpGMZREMxFBaK+OmP9iEcAjQrIvNEFB60RhKPeA0Nx0FfXz+6e/sFaNKNkAC8JLoIHLaC+j4o6hMgK+16TgWarkWA2OfQmX4uBMia9kCn6Ng/HQi88tmxmgJEAPtm/sJqtkH83WrkB+8xAr68Fn6dSfwx86JSyonQwM81EcKKGTUKLd6YsUFvfWZpeKAxwX4PWPdyUtiZ7llsecHOQng2u+jl2msazBrtcTyVCEk3UT5xftdqYkfFLAYeS9NplUMLHxsOLeYsa3l7PkMMXV+2juK2lmmiVq8jSmWLZQnBJzVyXAF6eXtw7nHM0UgUuXxOyA0PGPXGRys7DwBlMLYmADnHL0RsOCzjJNnDcZPcoYWSCBTshuQjZNIZj0QVUtKzt7MtKsBIyppeoHaEqiuvFr4Kh/smEeRn7ay8/qfKADnTueRf63NZl87FAmstZcapjr8a+SG/OxcCBE0CxM8BkYlKpR6k1tPTkyhXSmhwXoVDYn3olKkg5FzwCBCfkOvsygh5kkhr+NCHfhFXX3MFkmlD1iNbAtEhJB+NBaNcf4oFFMs1zM0tYH5+CQ8//CgWFhZRrVmYnFqCqkWBhuOFgZdLMFQb1153DbZuGUbfQA/SmSReOHZQ5rHlMJNjSUjkmekZnBg5IcoVKvGoQCrkyjBrjqgedMUjXMIMBg/THosqkBAaFsQyTlWp1GT2Fu8lNjIoSKejKFdoReWiodhoy8SE+KBFJHNKKtUCbIf3gSE2UiTDqZQ061XU6y7qVU3Umol4AjEjjHhUR0e2DVdfc4nkbXz+C1/C5FQJcEkMhn3qG46jo1Y1Ua80JGeL52I3SD4B8aSN4Y0xbNnSi8GhbtSUEmbnZpFt78ChIyOSoQM1hGQ8jqHBLViYKqGjvQsdyR6MHZ/ATx95AvklU8gtkhnydwcfAS5D7z21pKoZaM+2oVavYmGhDFW1YbskbBvyDLn9TwMFyLk8K4LPBBUIKhBUIKhAUIGgAkEFggoEFQgqEFQgqEBQgTOpwHklQL7x+yctsAQwa0bv0h6KCgSFyDxfzKRt2qpDZSd5RYBERVQjLqQjVPNsn1zbI1GYtUH1QrVmCtlApYN0P+sQgoF2WPRjp3qDwbquZcO1FbSlo7INQfqlpZIQF+sGO/DS63bi6ad3w1Hq6OvvQaVSgtkwxRqKQOxbbnsXjh8bx733PCjALUGiaDQhAAfD3PkvbUEUhFAuWahVaX3F5AgbkZiBeFKVIPNonJZfLgYHB3Dk8BgsqwazTisQVTptDY2dvop4v2/avJ5mVqhWSpiYmBLQybE0scxiHggVIGUG7WomQOWJq8JQGMoaQZgkSbUCBzaxHfQOtAso9sTTj2FuYgYhzUC5SjIiBVUNYXp2UTrTQ5EwGq4Fm4yKQlssEiAKlHhOSJVMIoFkpB1XXHoV7vmX72FmKi9WZqrLMHIPvRaM0XUQ1h1ccvkOfOBD78HY/CieevopHBk7KkCvKAUiaYS1CMaPT+KF52cQiyhQ6zEBueWL1mXcpaoyYQQ9vb3o6OyWaxsKk4CiLZcHRLYCsv7n/d+ttMA6F/D2vyMD5FyImVbi4kweCB7B0LScayE9Vh57NRLE379fX39f/Jf3nk+CeESHAdeuStc7t+fPPqHB3/lqBX7W/9nflqRAZ2enKCoI4vvnJs+EJhEktkK0ypMsIe/Yfu4Ft/EJEu7T35bH5KuhuNCaYeWttket5+gTPstqDpcAr6fs4Hn4JJ2/HQkYEogkJrgfbkNTH37Gz9bxlSz8Hckc2mXxPuDLy+3gg8kRGyh+hgHUJIFJgFBJwK54TWH3OZ8RVMUpsPkzsKyY8fM//MDt1ebEuRAgrQTYyjl0pvPO3+5cQtD/bwiQn5nLpyBA1rTAUlcnQAiIl0pFzM5Oy79UrJEAYQaHmSs3wfKGEMQkyHjdLbssKsCOrhj+5//6FG582bXYf3gPHrj/O0gl23B8ZARj47PItMewYeMGFIpFTEzNYHx8EvlCWYgPkmAkIkzLQE/vIAwFKOSWUCnm0NmewutueQ22b9sIs1HDC4cP4tCx/ULSxdNJHDgwIuuajNWFlxsFDeVSFcV8BY6lwDJdye2KxZKiDKk6C0JEk6wnmcM5SGvHhuWpOTXNEBKSY7Ssuth36YkKqHYhUdCWNdDd0w7dYGB50bPrcmtQNRdGiLZhCgy1G+XFbsxMTMpch21CdS10dyWxYVMXMtl2PLVnL+bmSyiVaNsYQsPRUK01UCm50nygOFHYpibKUZef13ndLKg60J4NYdeudbjwJVtQKBWEbCpVyzh89CjKpoV4TMeWTVtIVaFeM5GKJJFbyGNibAoTR9LLCi+SQP5zl+Pgfcu/I7iWGyGuWTYi0SjqzANy+SzU8Zb/54GzvU2C7YMKBBUIKhBUIKhAUIGgAkEFggoEFQgqEFQgqEBQgTOswHknQNipz/DehkPwEgiFDemSFWWG6ZEZcZqHWy5KxTJcJS1kAsF7FR64YDVMhBkO3uykVuARKLS9sBp1NFx2kxM89MBJBqcKSKjpcB1b7D3shiUWGQx81VR2bBfhGjYU3YYRc3Hb216J3XuelNDUgb5+6bplwKmnqAB+9X1/hD/5o88iV8jBapSRSCZQKOcQi4cF5KnbVFAkoWkRNCxXArxnpsZRLhfRv64LsZguXackJ7q7+4TsOPzCMcnZiMfDCIUhocaaZiOVSuPEiSlkMnG0t3ciFo3h+LFRUZyoSshTmFgErxSYdlXGoKq04yDA5pEx7KwvlUnKsEOXHbEu3vTmN0ud9j79rJA4zB9ZWMgJkFapWJibpS1QBvF4ogkm0+KFNjwa6sYokomkAF4b1l8AxdXw4x88AdtSYDMwN5KUmmvwclB0TUc6FRX7FipZxsaPYnjDMOYWpnDrrbfg2/ffh7Z0UjJYjh45gsWciZCuQLM11ExXclmounBs3ct5cWNYN7AOSYbvhpn5UoXVKCAWSwG27hEm/K9JwPDEvSB3D2D3Mw9OR36sRULQqIX79PD3F//bFE40gfqTWSEk6PzXSgB5tfu3mQe86q0tmTfLY2P3sUBwnqKK9nEeItfM6F47r6RZELmuq5/DWhkMPkO51r49hYg3Bu97dmHLdWEWj+YRIf71EEVY8/r4xIBUlsol5gMZukeCtpA1doMd15p3neVY3ui9oXvHI2HKue/tq5kvJNfLU0R5VZNiLpdAss1ddvN7hFvzbb+kUis5UpN8kc83r4dfQxJ+zCeS86LnHkkh8ZHzyMBWNYI/LqmLzE3/mFTHkWo7eQ28cZ2sXXMAy+dPlQA/QSCeihfOAY7bK8Dq15hkqwQlrXh5146f9erbnFLeWNRmTb3CNmvflOt4d8Ty3vzrulzvZni81MD7f42T43FXP2dfWfOz5+zT6j/7uZVKE/9nVQ5ycnwn73mPcPde/rk0t9MIpP8scchnI9eqsfFjzWduEYlkRPYQUdpgmlW0d2SgKA3J3ChXi6DNGUmHaDSO9YPD2LnzErS1ZfD1r38duXwe5UrZy3gyqISIwTKpRKKlGQlpSV0SRROzoXSD2VEVqAZJ/wb613XiF973Blx55eVwbAujI2PYu+cZvLD/GCrlmhDnhfk57x7h3NJpcRWF5ajIF4oolqqimlA1HeFoTO5FRdVgudVmXdQmEejZQInKUDJ2GnJuVC/VaxYG1nWjWJ1tEiW0xFLR3p5ANGYgmQojEo0gFKIYh0QIVWQakrEepKIbcGJkDE89uRvlEolyzcu2MlR0dHZicP16WdMPHDiAUrkCDSRaAUOLYWp8AbZJq0wqq1yEDU85yEaIUNxTjKq6g+ELXVx/4zUwdN6zDl544SBmpqaEcFy/bgMmJ4rYtesKdGQ34ODB4xLiXpvbLxZZ4xMVVKpUwNRhhHVpvKDasWaW4Dq02XLEujKTzSCsqjBCujzLbv7kV1af2MFvgwoEFQgqEFQgqEBQgaACQQWCCgQVCCoQVCCoQFCB/+sKnGcC5E3eAAgIas18BdWVrm3ifhEGWFDlYTZQzVdQKtI/Pw3NYIe4CV1tIBaLeNkgDQ8MJYhB8J02F+xAtV0TrkIVBhUiXvg33yO4yPhWPxCc1jEET6Xj2gmL5VRdKUM1HCBk4YrrLhK1w/jkCWzduhnPP7cPvd0DOHp4DC+//mpY+T7c960HkEiFxbKDnuYLhVkBO2i5pUcMAc8SyTZRs9DCZueObTj0wkE4jom+/g7pkM3nSqISIVmytFRAtVpEKh1DOMpcCwJstth+ETSpVh3s2nmhdOsuzOckrJXnze5c5mUIWKk2oGgNdHS0yfhK5SWQC8oX6lg3mEU0EsPw8AY4DgNo68i0ZYU8mZycwrGjo/J9Ip5GtdLAyMi4qEho7yXdvrTViYaFWEFsWkAd11HRke1DIV/CgeeOwbaAhunC0KJS95BOGzAPxHUdS6yFqrUKLr/sYslhKJaLuOOOj4hlzHPP7cWx46M4fuIEkqmoWJRVi7QPU6QeDUbQhqMolUxoSgKDg+uha2EYIdYKsOwlhPQYNESXbxSnBdelzRlfHvB6ErxcCYye6i7zwdHW/S7vc8UHW5URzYl/1jdwU2Sw5udaz13AcYFDXwyYn9bGiPfjWYdg+wTImQ/ppHriJKq9Wu1/tm7eMU5HVnEbnwjxv289u7WUBn4W0cqRnOp4ZzNn/P2e7vitx5PvSaqsxQCsUXYSfqtwGbL1mvPAFdnUKS/kSrszvUmAtM59n+hqvQatx219/3Q1Od31XosA8cir1Yey1jVrOiQu12i1Oq0cv6NazfnYzHdpHlSyKywTS7kZIU3KlSIiUR2lUhmak0SmjSRvCYmkgUKRqsIKEokI8rmC2KpRGUIiPx5LYW5uHrFETEgFIbRsT01CKte26ojFo1hYKKFattDfnxTigl/zC0tooCJkfCSu4JrrLsX1N1yHwYEBPPn4blRLNTz84BOwGy6mJuaAOgkWb34wVyMUjqBqOljKl1AzaStImzoVejgiBAbzlizHs5TjvKEiib9jfdmgQAIomYrL+Km4TCbimJ2fg6I5iDBzSmyoNHR1tsFq1MQmSlEcIbJ5zvxsNBqG6sZgleOYmVnAsWNjQsx788mbq2wioIImk0lK7sbi0gLyC3kZ1/qBDahXLIwem8L8nJczRbInFIkKgVN3TNhkRlQFic46Pvjh12NofS9COrA4P4v9zz8LuBoymS5s2XwlOjp78dijh7B79z50dw9gceSHouycma2jWg1hfr4IW6HyjCoPR/YbTxny90WpUodZs6C7LkJhL4Po9j/73pk/OIMtgwoEFQgqEFQgqEBQgaACQQWCCgQVCCoQVCCoQFCBs6rAeSVAvvUHb/H88mn5Eg6JZz79/F2H9k0uNFuBVbdQzpdh1RpN4D0Kw2B2Rh2OawoBwlBz/swOb9pPeJ3WVHsoAmo48Lq3+XKa6g++T2iYxxI7jGYeAMF8dkCzj7ZYX4RiONDCLlLtEfFif37/XnR1diGfy6Gcq6C3pxfD64fwb995HIV8BckkARVd/M8LlQpUXUVBWftWAAAgAElEQVR3TxcUvYH5+Vm4GlUXqgSQD/ZsE6B+bOwY6OjBc3JkzASFSOAQBKKPusWYcXR0ZKXjlvY3zAQoUT3S3yd2PnNzM2KTQxKEKg4CghxzKp0QpUjDriGXK2NgXSey2bQEmRN4YWcxA6FHjo8hlysgmWxDtcqMgTpUxYCi0EaIQFYE1WoNM9PzEmwr9WtmGHCs4bgr6ploJM7+Y+TzBVTLzCxQRDFSKZXE4igsRJAXvqy7IRkjrcHSyYR09pKkGhxch/e8+1246657hHRh4D2JGHZJX3TxRuzYuQ0HD+7D408eRk9vFtVKHYViDUNDw4iGPYUQFQW06OIY6GkmALJYZXmBugJgNjvxWwkQfs+6rWnDs8bt1UqAtIKjK0HWVjBVYRj9Wb1Odqav/Jh/HB8090mDlQSIBxieWgEiVMZZKkA4n8725SsXXlyTU9tv+duuJCP8HBF/3CsBahnSClLndATEauNZ6zNrgemnqvVa+/LH0HpN/UtytmXmVeGcP5uXp/I4MwLE3y91N/5rtTl/qvug9Zqudp38/Z6qlmu950311ceyVv1Vt/l8aB64dS6tNq/kd/pJFQ/r5xEvnqqRxO70zKh0+6sqn+kGyqUSQloI/QO9WLeuDydGD2N0dEqCtEluMCSbyr5CvirrGNUDfAbX656mR9Yt00I4ymc0MNA7gOnpCXmPJHV3V1Zs4mZmJxGNR9DWEUffQDde/dobse2iDTh08IBHyBQqOH5kBPuePoxDBw9L84BOCzfaM5FgDkWh6QbyxQqWchVoRgjxRByW5CuF2J8Ay7ZRM8uyP9++jUSEF+puolL1Mj1isTBCIZ6vImtNNKJJLbh2Z7NtGFjXJzZR5UoBhUJOck74N0EkQvtERZSNlbIptWGUTiRMNSMf49pyvk7drEHXFbS1JWGEDLiOiWqlhmy6HYYWRqVQx/hoHosLJRhC0lAZqkqCC9cHfqZ3vYV0WwRDQ4O45uqLRYmyuDAlejpaK2paWoLejx5fwCOPPIkLLtgO5Oewf99hzM9XUKtGUS7XYTkkH20vc0yUXjbqJJCoVBVvxsay6uyXP/ejs7lFg22DCgQVCCoQVCCoQFCBoAJBBYIKBBUIKhBUIKhAUIGzqMB5JUDu/d9vbgLTmoAPBJJox2SKkqEG12TYqkMcG5l0m1hcjJ6YktBUdtU2nJoAKPyy7PoyyE1qg92oVFwQZNb1cDP024ZlWqKOIMFCkIa2ObZJSyhXgtPpzS1ARb0OC1Wxw4kmdNRtE1deuR2ptjgW5xdRyBcQ1SIYGBjA/ucP4+jRObS1EdTQoWoRlEpV2C7H5SKZTqKtPYyGXUfFXETdshGNqUjqvRjeMIj9B/bBtEowdOYIhKC4YSFAKuW6qE4YiEsbLYI6BMUYvlwul7Dj4ouQyy0hn19CqVSQTlOOmQAaQf5YzEBXVwcajQoWF4vYuGkAPT2dKBYKWDe4TiyzlhaXJD+E500ygs2qpsXA9qiQB9PTcxIem8l0Sn1nZmaFcPDALuapeGAUiQsCcTHxeG8IGUMbsEgkLJkpi4uzco5G2LNBkU5hhNCWzgowdfjwcVSKDdDtzDYVLzjbtKWDmYHubak0XDSw6/Jh/NEf/x6K+SXcedeXcfz4ERSKFZRLJC0MhPQMHFcRj3aSTwyEJyEjOR8tBAjrs5YC5HTkx0pgmleITcjL5jh+Rolvw7SmmqJpRXQWN6x4rq3y8gkB/9xORYCc7nCEWFeDzD2F1eqkDcHes32tVACsJDVaQW1fRdAKpLd+36om4bat9kqtn13tMyvP+3QE0Vr1X+33p9rX2apGTk1JrFF9AeJXJ0DWupbUZ601ljX3tWLGnIrUWEkinCkBcrbzS+7LUyhA1rrPvRnuW2CdrB3n1Itsu1rJRI2GfFRO+eSRZ7XG59/4+JgQIAz1psJB1Iu6ig1D6zA0vA7T01MYHT0q4HskSpVARJR5tWoDY6NTiMfTWFosihKEVoSa5tm1kUeORgny27jyyiuQiCexf98+WUO7uzPyLF7ITWNgsBehmIKXv+JleOVrbsTYxDHJwZqZnsLk6BSe3fscdj/6rDyR+SxWGw6oiIRCgiIiwP9SvoxyuYFYMopwNCpqQd2ISHB6sViBoliSdRUJR0QVSBKe4xdbyxDX6Ahq1TJMqy7PELPeEFUH83y4XSqdQiqZEAKnXi+jVC6jUqktW9c1bDYHOIglQjC0EGp1E5GwIdkiJEB4LWmbNTc/j2Khgs7OuPe8VxpIpHR0ZnpgVi2k4+0o5Uwc2P8CinkvK4XrV91yRWm5bt06JLIlUVqm21LYvn0A2y/chIH+dhw9dgy2ayPV1ivr+7cf+DGi8bQ0EcQbOn7y40cxN1uE00hIA0St3hBiiONMplgrW76o6qE9mcoYk4b3t8cv/11AgJzL/R18JqhAUIGgAkEFggoEFQgqEFQgqEBQgaACQQWCCpxJBc4rAfKt33+DdFQSNKqUqwKGsNuVwA6JCdVRmPkLQ9HRnulAOt2GEydGJa+CIDptNySDwlDhah4AS9CDlhZE5wVQBfMhDOjLBEvDw5BddtQSPFGhiIUGg5E9z3JHsVCulKCFiJ7RuiIiWRrxuI7+gX7s2nGRBCtX8mU88vCjovywhHCg6kSFqsWQz1fgwpBzYwcus2Kh2ujoCSMU1VCtF6HXe9HX1429z+yF7ZTFzoSB55FwWvI3lhb5O4JHOhTVQnt7OzSVmSI2isUSLrpoG2ZmpjA1PSEhyAS+GBhLyC6ZNDA4yCwRA+NjE8hmU9i2bQsmJ8dl3CQYaLfFDlqCSOyunZycRnd3F7q710HVDMzP5XDw4GEhNDrau0VpQmJjcXFJ6k8CxGYGCh3MnCiqVYJbHvlCQCqRjol3e2dXBpZTQb1eBVQGx9dg27QgC+Gi7Tvwlje/FX/+f/4aR4+Mk+uBWYGAUYqjC/mSSqZRKVYQjmpo7wE+879+CzfddAPmFk9g/4EDKBSKOHRwGk88vgf5JQdGiGHTVKkwY0ImxbJdEpUavgKEBMgyCO3nFjQVIKcDp3+GcGjmF6wEd1eC+q37bUZOnMl96s1twaVXB7NXJWVIwPC/pkXM6cbkn8h/FwHiH2+lAmRlQVoVESuVLv62Ppnigd5eRsVqYP2ZECCnqtNaBMCZ1vZMLnYribVajc5kH/42zBkhOXk2LxIgp9OMrJxvVE20vla7D1aOZeU4T1fDU72/1nte5svqo1/rM8wA8XNi/PnUOq9W/o4/02rRywDxSU1vH3ymnxg9gUJx3stKMstIJOLYsWM7tmwZxGOP/RT5Qk6e1YlEAolkHOlUG0qlEibG5zA1NSdrwfjYvBAgtB6kbaBH6qmIR6Mw67RdquOySy/B0uIibMcSC6hG3US5vohEOoJSbQnptgTe/d7bcc1Lr8T4xDj+49+/h+f37sP05AKUBkPOHUTDGhSuv1ZD9m+EwkKMF0o1kISIk6RQVCHhmS/CNbtQqCIcoqJQk7FFY2EpOJWKJIA+/OEPoVKp4L777sXMzAxmp2q47MrNGB+fks+nUilRcFQqZS8jhOsEc2VItipedg8JlXRbEsMb14kaZnR0TGwk6VrFdZuKSB57YXEec3M5xOOemiNftVBvOFjfF0G2rQO9nQOoFW2MHD+BybEl5JZ43SBrFNWUPT09SGYtxBNhZDIRdHanEIsbyGS47jqYnp1GprNfFCz/8Z+PQDOi0gTQFe7DU0/tRW6xikioUwis2Zk51OplDAz0IRLTMDU1DZ3B8ZG0nLPlUM1iypp6+x9/+2xu0WDboAJBBYIKBBUIKhBUIKhAUIGgAkEFggoEFQgqEFTgLCpwXgmQb/7+a6XblYqNcqGGYrEMu6FBdXToqgHVVT0ihH7jqiGAkm2WRFVB2yu6GynMxdBchBMeQGE2TDRcKiYIwhM/0aE4tMVqBmELuEV+RBNgR8KKJSlBE2CcID8/7yrMCSEIpAiwwpztVCqJRDyKUqEAQzdQWCyIHRQ7eo3ocnovyhVPuaGGVbHwoA1V70An2tpSiKUiWMotSMZFTE2iv78HIyeOoFrPCylQr7nIzSrIdibgOl4X7VVXXYnhDQOYn5/D8/v3IJ1OC0AWDkUxNTXlgSmWiVKJXau6+I739naKhcf0xAQihoFLL70U1UoVs7NzCIdjOHLkKCLhOKanZlEsVqGpXoh8Pl9CJBFDOptGKBTD4sKijJGh7dK5azawuDgvdaIig8G7BKgidgaWSUsPWqM0g5t1epzrovqIpTTYZLZUSzJZqNqplUzxcSfpYugxTE/PYma6ANVVUCu5MBRXrntI1+Cy+zcegRsq4eprLsDnPveXSMRsHDlxEHuf3o2HfrIPTz75DPJLBhS0wXFIGrGj2IYRPqlaeJFVVTOQW4DQJkjsqxxOpQJpJT/87/39rqZQWAkW+z/zep/t63RWU/75LJMG7skg8NVIktWOfyoCZO26nH0GCI/td9T759FKGK1mN9R6vmuRPqeqaSuBcSo7q9OB8SuPcS7g/Omu/UoSx+Gzq2nbdrrP+u9rLiTraLXXmqTBKezP/Jq1Xid+r7YoTVazjGo9lv/+z4S3t9iUrXZua5FaHNvaSptWUuLMqubwobQc8t4a+P5iUq31fGzXIwz8IHTvfByxOhwZOYZCcUHWo67uLNYPrcOGDUN4Zu8TqFbL8uyhTdaGDcPYsmULatU6FhaWMDebl5yK2dl51Gu2rFdUNGpcG1UVYT0sAeO0G+TzkflWVFJUKyXUazUhz5OZqJD3Wy/aJIRKuVrCq193HUZGRvDcM/vlWdvVkYVrqlhcoHpBQSysoGHxuU4yX5fwdNNi7ggzNrjOqrDIhqhqU8HhAo2akOq0pKTNIdcthroz0J2/J0ExN8f8qRA6O9oxOTkpWV5ch1OptBAcJLJJarDpgJ/hHCD5znGTtNdCgBFlIHpE1h9mUfGcqBIUMt5uiAqkUinIOpdtT0OLhrD/8Cw0x8Xw+iy2bNgAzQFKxSKWZhcwMrKIUMjF+vVdco4kJOpuSciWfG5WAtl37roI6wa7xFaxs6sLhYqFL9/5NfT0DaPCRoVcEZ3JLhw7MorZ6TxS8QwS8QSOHx5FsWTjxpdfjI6OJH766OOoVGyxZKTSNByLyprKeXP9b9x5ZpMz2CqoQFCBoAJBBYIKBBUIKhBUIKhAUIGgAkEFggoEFTjrCpxXAuTr//NV0iGrqToadYKhQLVso1qqQ5P/PAJAF5sLVUCZREyDEdIQTySQzMSRSifFliOaiAjpUDEryBWWpKu2UCyIoiKsxcUXnaAUlRL8IqhCcIVqEOaLSKerYyMWi4lNlqtpqFcrEugaioShK0BHe1aAFrNWR7lYhKZoAgCRbDEiIfEyZ9cpfb67e9PQY6rYX7CrN5aMCYCyuJTD4tKidLzqtoP2jjZYVgVmg7YbChbmS9C1OOZnC6jVgPWD9EWnj3oRW7dtxlJ+QsChXC6PbKYLY2MTouCIRhhIy07YmHQad3d3i1XK5PgE1vX2y9jnZucEQJubW0TIiCCXK0pALDNPSkVakUBAJddwxeqDoa8MHidIRZCpQa8QqDDrDGGn7YgLq8HwXxdajUQWrVlsCWjndbNcC5GYIfZdJEDCkRAUWsWoHHcWYU1HpVoT5Uq9bgtxk0y2Q3G8DBazVMfs1Byq5bJ409fqFUTTKjo6dfzB79+Bl998MWKRCMbGTuAzn/k/eP65UWhqG+q1KBzHgBHOSDc0iRoBK5tWVWKHRdB2lRB0/n41oHUlsbGSBGklVlaCw/4+Wz/DO5Xj5WvlvtcGc9n1fep73N/X8j4kOPvsAt4ZnO1j5ivPZTVg2vvd2RMga9V55Rhaz+HMz8er00pCpRWcX4sQWjnG1p9J2JyK5FoJxvtzrfWqnU5FstZ4SYDYp9VmnBy3jJ8h1QxqWOXVaoHVukXr9V953p7y4OQk9L8nAdI69tWu01rXtXXb1uvlH3vldVq5b/+cVqvrWhkg3KdPvv3M9aZ1Uwup4u/Xt8Dy5+2L5pIIP5pki3yY/9sIh3VMTo2jXi+hs6sd27ZvRnt7Wtam/c8/g2KpgMVFAu5RdHd1y7pWKpQlb6lSpuLOQalUgaaE5FnrE/Y8VtiIiGUhszK4NtLWkTkbvBfDIUOe0z3rujE4PADVcDE7N425+WnkS1VRSeqqi2w6gTCJBCcs1o6WaSOsSzqWEDNck2lzRUWgYTDXg5lUCmzORcdBuVJFPBaDYtcl8Jyki6q5omqgnI/rBOcZCYtYlEHoiqhVqGZ0VVv2SbVKNBqTdWZk5ARmpmdlnCQ3eP1IEHDN4/Yw6vL3gjROuAoKXIc1HWha8DFnhbZgPC6Vko5mYHaxgIWZoth69XbFMdTXjXau5Q5VgjYWFuaFiCIBQ2I+1Z6QNYo2YldddSmGhtZh/VAfwpEIjo+M4Et3fgPPPT+FoY19mJxeQDSawGBvr6goR46Ow21oiMeSGDkyhuENXXjlzTdK1tdd33hAztd1QvJ3gcUa2rQVVPCaO+4/6z/egg8EFQgqEFQgqEBQgaACQQWCCgQVCCoQVCCoQFCBoAJnVoHzSoB88Y4bEI+FEA3HoCKMeDSJ/GIF89OLgmcorhdGvQyAiRs5czk8q6tI3EBHZwfau9uh6DZ6e7vR1pkm6odiuYDRiVHMTS8grMakU5adpiQ9CvmSECC5fFEAGbNmS0cmu3AJtAAMXVVh0Z7CtARA1uFZmxiaIuBSOBQSIoNYIP3cocURjYQRiQORuINMewKheEMsPNhNOrtQxvz8Eqwau2MNyfhIJ8rSpZrNJpAvzqJcrggAlYx3YGJiBrlFG21tCSFlqBrJtiewbjgmZAXHEQmlMT01j3LZlvwS2neUy1UBl/g97UYWZuZh0QakRrUGw8297+mbXqt5Yb8E0RR4XcUCcGl1qLor4eesE4keISQs+rwbHtgtGKhcJEH7lDq8/dAOS/dC7Y2wDldx5EsPO0imEojEQpKFQuJLV+qIxGKIJ9OwHQ3z8wuom7aE1qaSKcSNMEIMBK5WkFssC6C4kFuCqgM9PR24557fQ1s6hfnZafz7vz+FL37xHlhmAo1GCqoShaMkJGiW80Fsr3i1NW9OEZR7UTh0i/XVSpB8JSi7kvxgJVYqQFaCtsu2W82AdR7fV4C0gsqtwOzKW9gDXhmsfJLQON1t3mqBtXLb1cgMAbFXIUDWIh5O7mNtAmSt45CwW+211vatAPvpxu2/7wfar0Yq+L9bSVitBORbj8V7qHX7lSqSlaSOf3x/H61za+UY/GfdSlWMPz9aCZCVc8A/L3+fy3OUqgEq3VZ5tQbHt9ZWVCZrMG1rzhkqAlZ5neparvZe673QWsuV411JeqxNmnn2hnytdk+u+nuSui1j8c/Dv4f5cysZ0jrsF5NDLmLxsKf2ixu4YOtmbLlgGHR22r9/Hw4cOCRZU9FoEul0XED9ubkFLMwvyf4VhNCwHFE8FAolxGME/S0hJeQcbBX1al3UEyTiuS5pYkvYEOIlnUwi0ZaCFjJQNcti60gFSChCRUYE1XIF0VBMCJBG1UGpWJYHWShE0puKCq9hgOcSCkeh61wjNLF84nlzrCRnSOYnw8wuCQn5QbKeBEgqHRHlBvO8IuGYEBWSHaJHZP0MJV1s2LARN9/8ShQLJRw9egxPP70PI8dHUKs1kErFRUnBY5K4Z54G1yaSC/F4QvZHay3O46WlBVEjMkNE5xLF75wGak4UsWQ7XKuKcqkIs1JCOh7G+sFubBjqQSisYn5hBtEYVYIKMpk0Ltx5ESrVMo4cPQDHtrBr105s2jAshMvk9Cx2P30AD/7wSWjhJBYWCghHaM8FXLT9QpRyFZw4Oi75Lf3dfXjDG27E1VdfiWwmi7//xy/i/gd+gIWFCqKxEKomEI8nEQqpuOr9d5/pIy3YLqhAUIGgAkEFggoEFQgqEFQgqEBQgaACQQWCCgQVOMsKnFcC5Lt/9TrJKIiGEwgpcfH2npvMIb9QFIydQA/VFVRmeJ2vgKHzZ4Ibnv2VHvIUIUObewUgh2aiu6cd6wb7xZd9ZnIGU6OTWMzVpDuW9htUe2SzWRRLNUxPz6Bet5BbKggwrhshWKYm4FKj7sCqm7DqFly6NymKKA4I4pfKRZQJ1GcI+ijItvVjy5ZNGJ04hGxnHJVaHuGEg46ODun2XVikxVcVtYqBel0Bc8B1JY+NmzoxuL4Hwxt7sTA/h8NHjmDLpoux77mDmJoqQFPZi0uSwkY8GcbAUASRSBwhPYyQ3oaRkXEcOzqOdLodw0PDAlhRicKcjdGxCdQrVNS4aNRcCeqmSoZkhq7psEylSTBRHUPAy/n/2XvTYEsO8zrs9O3l9t3Xt+/zZh/MYB8sXEARMEkRkqmF1Gq5IjmyLakSq1L548TlSqkqqdiO47JTlYpUkhUplqKFpkJKVSS4EyIBEAQGM8BgMMt78/bl7vvSe/J9/Xpevzv3DmYoxUiq+qKm8Ja+t7tPb6/O+c45cGjDBJqMdXh/JUWCoZmctR6Nx9HrU2a6OwUvHAgh5AARLCLdQuw+YfKOOkASKos/1IFi2h12hYgSCSIW4skYzpyYRLPVQaXWgKDEEIsn0dMd7O7ssRhExK1EmFM5MLlKEEIiNYXC/m1YZg//+B9/Gj/3sz+D/d1tbG128Fu/9S/Q6sRgGDHYDjlAcnDowNkuice0WMgt8ub4HT/LeSAq+Mu0PVL4iAjn6wrxyFMmPTlv7W6S1U8se8t76yc3zbCp8nuRxoNOCz+JP5SA9kVgDf7+/QSQYWT94PoOiecHJ8DfzwkxbH9GvWfUfW8Yce4dE2/bB4/vYNG1/xgOiiZ+Un2YcDbsvd7PBoWWYWKJ/zP5PuAO5t+JWvLOKXIAeKy9W8btLkPSpXgP29AwYcg6Kg3egZb2dWRs2H0YgIY6J4ZsmytCu/FonujgbYRffPT2nf5PApD3OoorCeheL8dwt9URjOm+N6TPxL/t3teegOd+74ksLu4sCgvUASKx84IilKq1MsJqiB1pFGFIVRfkfMhmc6hWKyx+EKlvWw4L9r2e7m47O7hcx51ja+zCo0LwRrXnOgkMg2MCaXk1HIKiEm5AOq0ikc6B2rZnF2ZZHLj67lWcOHmc3RGb61tQZZVdft16jwV/EsZlhe7/Njv+LNO915OQQftFEVZ0DjQpBlImt4kDEuYSERIkQix+mFafYx8jEXLtkWMjxLGLJGzTKEE8kXK7Q3pVJBJJfPKTz7HA8v3XXsetW+totcjNImBiIoUEieOmBV030Om0YJgaLIvK2UV2jlAfCg0I5McyaDYb6HRbsB03ljEk2Gj3FRQqHfRpMCCrIpuKQQxpkCUHc3NZJJIRZDJJPPTwaXaCTE9PYWZhGulMBtVKEe9efZvFlXw6hcnJaXZNrqxsY2NzC5vb9Fxv8t8dqQwwPTmFXCaOvfUdJOMJ/KN/+Ms4ceIYD0h0dQONVhe/87t/hOs3tyETjkIUiXiCr+nMx/6nB/zTLVg8QCBAIEAgQCBAIEAgQCBAIEAgQCBAIEAgQCBA4H4R+EAFkFf/6Bc571yRI4Auo9XsoFHqolFtU6ssEywUG0VxTBT/YZsORC49F7hbgqIjNMOEptuAImB6Oop4SkFfb0OWQ5iZm0QunYHe6aPd6aDRbHLvRafXY6Lp5MmzHDXS1wyesN3Z3uWJVsFRIQgyFDHCfHO31YPeI9KEJmxFNNoNnuyVVRFPP/MouloH0+PLePvty5iYTqPTr3D0UzhGQoDAcVVr6yUYBgkPSega2IURj3TxmZ/4BH71H/4SFpYm8Id/+Ad46aWXcOrEBdy8cRv7e3WX2BMEJOIxTM9Mom8WMTGeY6fGtaub2N6qIaJKeOjco+xeWV1dxcZGAc2WTrHsII7KouQUMmt4PL3jTruahlsSflCVzVhT5JckkWOC3C8u4UqkFxFXRPgJgnQogJDwwQPWDuRQ/yA3n3pP3AJa5sxCDianxpAfS2K/sAtRtBFPxXhS+ORyHlNTs9grlLC6VYBh2ujqDvp9Hd1uH4pAMWR92LqGZEzlQnQLcZw5PYWTJ+bRbK7gZz/3OVx84jG89uot/NN/+t/BsDIIiVlopNOIKcA2EDqIwCJektwNHuFNbhAfu3vEbeSR1KOIVz/5yqTsQZzW4M9HOQLcbXDFIsLVT7rfy+FBOov/M72vRxLTvhL0wZvC30QA8ePiYvXgAsiom9TfpgNk8LMGyW4/oe59PSgK+PH2R2D5xQ9/n4X/Mz23wDAxafCzPAFk0M3gx+nI7/jadbOnRnaz2A6EES3gvE0H0XD+890VQO6OzbrXeSnxfeHu1zDRw8NiMB5s1LHyrin/cRh0c4x2E7m9HMMwHOUaEVgsdaO+/MdtmFjp/f5AXx1wmZjsDtjb3YYSAZrNOsbGUhifzKFSqUDvU2l4gvsq9vaqyOUSLE6Tu4+woU4s+j05MzKZHCSJpC2DBZJup4tmo8euC+peEgWHxZBeV0M0Dlx4+DRisTAEMYJMbgJLxxfR1/r4zssvIxqP4NatW8iks1ClMAvcekeH1tdYpAhJBkzLgEnbQf1bksQuDC5glxV+JpGAQc8FEkYIp6gaQ6vV4ALzTDbGwne9UWXYabsoxpKir0KCAkkKo0Jl7aEe4nG2a7CoQ26PfH4ca2ubLMZH1Dh3jZD40Wp00GhQxwl1cqn8rKP1E/4kgGhal/tHNL0Hy9YwOTmB8fEcTCRRqnSxvXmbnnhQJBtPPXkO8XgE7U4Bzzx7Ed/73suYXZjk+Mb9/T3kp9yOklKhgAvnz+BTn/oEeq0mCoUiThw/je+/fpnv3YVSCxubO7h+Yx2ZnI2JsTTOnDqBMGS8+KM/ijOnT7DbkUT4aquDbs/A//HHX0C1biAeT8ExFFQrNbx95W1c/Ed/eb9/swXLBQgECAQIBAgECAQIBAgECC3P6/wAACAASURBVAQIBAgECAQIBAgECDwgAh+oAPLSv/8x6JoBETK0uo1Oqw/oIeh9KnR1J0t5sPjAuUCOBDkkcz43TXgS0U5TttQxkRtPQpQom7zNZKyskGMhgng0jMXZLBYXjjFxQ6IKRV81W20WTshNQt8//MgTuHnzJhNTrVofrUYXiqhCEhWOX+rUKWpD5oL0kEy9IDKefu4kTFtH32ijsLOLVDKGXDYHTbORSufQ7ljY2NjH3n4RPY22E5DCDtQooIQFiN0w0qkM/tW/+W+gRi189asvcTltPjuN9fUt7O1SAbnJYg05IpaPz+Ps2ZOo11pYW1vH5sYeE1IUoUJxJbRMpVpngUWUWUOCGiZqiYSNgwllkNuDHC7EfVLGuwPLFA5cNRSJRS4Q137D2oZA08akHLgEGE0Le0W/bMs5eJFoQnFdVO579sxJjI3l0OkV0WyWUa3todWxkEjqaHdraDU0HDsWw/JSGmceehiZ/BRWNqr45rf+GoWqgUbTwsZmHSHTgSLRMZcQUyMcDxZLjME2GwgrwMnlHE6fPIHP/tRP4q1La/i3//Z/hSPkEVLS0E3AgAzJcSAdTHR7HSB3iM97OEBotwbdBn5C1CNl7wDgE1MGXQGjXAPe1PggsXsvAcATQLztG3RkDF7/P0wEFrlZ/AT4oFPBW8dRfB48AmvUvepvUwDxjtMwAYJ+NiiADOI6zCHh324/iT76OLvXybBt8D7Lc1fQ//0RWH7RgcUUw43g8vZrFIl/53NdffKul7e+ocIMOQ3ep2vmrvPMX4Iz8MtR2+jv4BjcT/9xGDxGgwLgvZ55XjH5qOvZfx3f2U7LHBmB5Y/BOnJdWCQqHzhMWBgmq47FAki9XkWlusuifTqdwPkLp7C9vYn9QguNRoOPt6pGkUwm2c3RaLQOBAYJExNj2NkpsZuCep7CkoxOW+P3yZLKgoVMorVCfRI2crkYlpZIcM5CVQV0NBuiHOXOjs2tTZTKRYxNjHPZd7fdY5cjSURRGkJwBBZQ+nqPRQd6ppB7yBM5SJQxTYvXL8sCi+XhsFvEbhkS95lQnFMyrboRWjbFe4U5porqSyJqlKMfqSuj1WrDDrvOmVhMQCqVYrFlbGyCBZKVlVVejp4x7bbGnxeJqEgnY1xWTgJMt9Nj7DKZDKamx1mAoa4NWaFnnIlsNoVsbgaiFMX29ira9HvHwmc/++Pc+fF//skfIZGK8/ZHk0ns7+/z3xyiCkxOTcAx+4iqMp66+DCSEerOKriOnmKBl1taWuZ1VypV9HplxKNxjOcmkVSjeOriRYQcE51+G91+BzvFOr732iXcWN2DYUfR71s4u/gYY/ulL30JF37lTx/wT7dg8QCBAIEAgQCBAIEAgQCBAIEAgQCBAIEAgQCBAIH7ReADFUD++s8+h2q5BlNzIJoqREFCr26g1+lzoSu9KIIpHFUQjStMtgiWypniNAGr6X12gYTDVIpODgUDIclEOhPFzOwYpmdyyKRiSMZk9Pp9nnBNpbJc6ErOj939EhrNNprNDp7/xKews72N7e0d2IaASrEGy7CRSeXQbvawtrKJRkOHEglh/lgOY5M5jM+l0Om1kMxE0W+v8QRrqwFEI5O4cmUT25s1tNoWTJtKwAXORB+fTiISp6iQOnbfNTgq6sf/7sewdDyPy5cvYWp6AlffvolisQJZiqNe7zDhs7g4hbnZOTQbfWxu7qDZaHJBLnVyUHwXuWRI4FHCBhTVgRL24q4Ud/q2S9FY5Kqh78MsJpA0QpFVRMKwmMQMng3BFNFta9APoq+aTZoM1qAoYZjGATXOh4cILNclQoITEWixuIK52RksL89gejaORIJ6WqLI5YkgNNDVizD1LseOCFaTanKRHZuFkpjFN775Xbz25hokOY3t7QKKOz0mb6nDxNappyXGEWWJOLlXupjMhTE1OY5HLzyMUkHHd15+BYadgiVEIIgKeiagiiJEr2tCOBogNcoBMozUvkMoj4gTGtUB4hGvflL/kDh1HSiDIsYoAcBd9SGZ7l9u5HS+4wpgw16j1sPk98D0u/d+v9Pg/y0BxE9K+7d7UJC675vcfeyL/zjcaz2jMPMcIINi0TCy3luGotCGiV/DRBcWa1xDFR8b9xAddsEQIXtwMrlnyIGzg8XMEQ4Qck0ME0B0h7oUhhenj8JcErxJ/qNL+Ldx2Pk6KG74lxnmihrE+dCBMaqc/tABMkqA8gtKvPWuOnxHaPKOkV/88J8v/B7Tvcb4s+4440yOZ2w2a+h0KzAtnZ9ZjzxyhuOcNrdL7F6IRSm2z+1oarV7sCwTut7H2FgW6XSK3Qj0vIrHEkhGkygVq9ylIYthdofIkghJdnBseQ75fALxhIhUOo5Wq4zt/TKabXpuhdHukEsiDFGW2M1IkVutWg9hWUImnmQxnFyWvZ4JwzRZUKGhA47sO4gR63Z1duJFIzJHXrnl5QKaDXqWOVAUkR0kBEMmG4eiSNjbK3CXCfVd9HsG91CRa8VWgHCYz2r+rMz/05MxNTmFTCaPV773KhrNPtKpKA8qZNJxnDp1EhNjeezt7mJjY5MdICS0T09PwzD7uH79GlrtBn9N6/3EJz6Oi08/yw7PV195GW/84A2osoJHHz2LcrnEQwRnH3oIm5tbsENU3i6hT9ZB2WAniaoISCUikEUTUUVHLEpOFgtj42k89dRFzMxOY3pqivuuzD7ZLEOIRxKw+zoLVI1qCT29ixs3r2O71MD6VgGlugHDjmF6ah7PPf5J3Lx5C6+8+ipO/r3fu9/bWbBcgECAQIBAgECAQIBAgECAQIBAgECAQIBAgECAwAMi8IEKIH/8b15AOiEjLEXQKhMRE0EuPsaRHJQ9TtnZIYr9kIlbN3la1Oy7+fBEFhkGxVKJTOok4iKT95JMRLmDsErEPhXFaohHgFSG8sQTaDY66HT6UMIqCqUqKpU6bCeEY8ePc9wGTZUmIgkmaEKOCMcSUCu7eeczM7MoV4tI5WNcKrtVWkU4EsbyqVk8cj7OZP2Fcx+DKEzj5vUCVm92Uas3cWt1HbX2Jiy7i+PnUphbzKDXr0PbWcL3XvkBREnDJz/9GOeykwPkvXdXUKs5mJ7KoFrVkE4n8eEPP4JSqYorl9aQy43x5Cstm0jEMTExjompNGJxFdOzCahRIpVICLHRbGioVnocK1KtNjhWhCLHqCydRBDqVyHHDE3YykSMKSJicgYRJQZZiiAeSyEcjmHl1jreunQFtk2k7WEMk0tSMivrRmyJJuerK4oAORyBqkbw+JN5PPvMFETRwuxiEseWppkos7UGk3OvvXEVuzXqOlFQrErQdBXVagf1sglTt1Her3KX+alTp3Dj5k2oYQszM+OAXsXi3AIKe/votWXU6m3YYgYmqP8jilqnj6gsQ7YOyEyfAMJkKJU9ey9fB8igADI42T/sGuPi6IPXSDHiQOzwiFRyFPkJ8Pd/P4lNrtNi0AUwUjT5G0Rg0Xr8pDGtg+Jw/D87JOsf3AEySmj423SAjHIW+DH0jsGgEOUt433G4HL+84CWGfZ7f6/HIAHvYTl4DtC9zRMnvHg0PmfoWrPcXgx/dBq93y8WHDlm3LI0/DXYdeK9zwpZcIbZRnzn3eAnis5wAcTbNw/DO/FzgnAQqeeKOP5//mU8/Lz/e8Xtg6IFiePDrh+3QPtQaBw85wYFKvpePIi/8j7Pf1y94+z/HV8nhq9o3SeAUNn46u1bEEJ9vrdSGfrERA7NZgvJdI4Fd3JVeMIidTjROkgEGRvP3OlzqtXqiEWSUEIqCvtljsaieiOFis9FEcvH5hCJynCEPmy7hXw+g+Mn55jY/9JffRmVeosV8cUlckRIPExAhefNWguxSAyKIKFaqfJzr9MhN8nhOUX7J5IT0CY3RgeO5bgdG6EQi/O1WgOOo7DoQP0bkmIjmYxDVtyIxFarxXGKJHR02rrrKCSnk2Sz8EFxjnSeJ5Mp7vUICRI2NjZgGBY/2yZZFMlACgkQHAulUgmFQoHL4emZxb1TLNrR51GXVR+a7rpUYokosvksYmoYl958iwUU2naKu0okMpBklcrEUKy00Wp3oRsWpJjNgwjxqACtV4cUshAWOzD0PrIpBcmUyH1fx5bnUa6UkEolkY3PIJ1MwzEFfO9b3+G/T5LxCPaKu7i5soViw4Iaj+HYqYdw7MTjsMwQXvr8t7G7u4dKpYFP/PMvP+CfbsHiAQIBAgECAQIBAgECAQIBAgECAQIBAgECAQIBAveLwAcqgHzn3/8kut0O55gnUwm3UNXWmZAnMQCCF/fiwDR10CC/bavQNBNan7LQQxBDEsdUETEzNZXD7EweaiTEU6DNRhG6ZYO4F71vIRqJoVJsYmF2CrVqBdmUimQiyYXgO+tFdklIoQTG8kRmdZDJqZhfmIJmNtDVa5iankahWMHOdh9ra11EIyHEojk8dO5hpDLbePyxh/D4o+ddx0mnhW6ngkariWKliK1iGW9cuortso3cJJWCmwiZM9jbKXCZ7Ymlx5HNjKFW0vHWW++w2CNFiMgXcfLscdxevw4lLKPT28Ly8SxmZ6c5OoSiVmzTJXsK+/uIRxNoNzpQZAX1ehNaP4ZuJwOtS7FiAhxTRTKewuTEFGSKD7P7aDVLyOVEjI1lkM1HsLCURzQqwTJkVCstbG+V0GmBi2lff+0q3r26wREpHJnSExCNCugZDhSXS4JJXDgRwgfSSEhy8PBjSzh+Ygnf/f43sbA4jqefeQJPn8sgEosgm0tDCBn4xje+gdu3VzA5tYD5+SUU9jrQ+g7eenMVV67s4Ec/9VGkI3PY3d/EjVvXceLUcezvl1CpNFGuAKoah6bJiESjPMHc6XUQDScRctSh18Ow6XQmVkW3A8Ejlgen+od9GGXbD5KiHoHukbaD7/NHAPnJ21HCAOFpU9e6LwLJW4c/NmlwPYOT98O20/8ekYvTh79GihN3rtWjzgTvUzzRx0+EmxS3duBOuBfGd9bpCK4o6XuPfzp/mJtgUJTwE96DZLqHJZGXtBx93mBB+uD2ep83yhnjCrXGHcHCL2hQDBG93xM8PNFj2PFyf0bErXtkBs+RewpgvhJw/1EdPP8OP4OiBQ/PAL+IMaprZNQ5O2xb75x/Iff4+4+JX3z0bysf24E2D/820r74xRI6tvR7mfqIRHd/SHBiNwP377jfe8f8yPnvE3/89wg6Xm5cldtB0el0+NjR54mg8nKLY6Fcgt3k4iU1ImNvbxuiqKPTaWJqMgtJBn7xF38eu1ur+OY3vs3RipFYGpVKDfncBI4tH8c3v/ktRONJdookU0ns7e3BEcKodwTEE9R9YUGW+pibSyIaFZFImBjLpwCni2eefgxPP/UkXn/9e3jl+++gUuuChBW6bMjVQT1YVLyezebRbLQ5wonW3e32YBhAQ3fv3eT+oPONeknEkApJkvm+T7jF43H0+12YpoFKtY2w5grodNrEYlG0WjQ0oCAadeOqbEviXifSb+fmFjE2nkdLX2dh48yZMyx87O0XcP3GLezvlxESRdSqTRSLXYxNZKDIYWTTKUi2jUhUwvLyEkTZQq1ehKZ1kM2leB/JGUNDDORMocLyXDoJS9fQbBSQzSYhiDoiMRG9fg8hWYHtyNjbLyMcm0Cj2UE8mcd4bpHFl+2tLRT2dliE6XaqCIUsnDu3jE996kM499AprK29g9Xb17F0bAGZyDHcXlvBrVvvwYGG+fk53L69imqlCVFU8OlP/hzisSzee3cDqyu7eOmlr6OjORwp2etZ+KX/5dv3+zdbsFyAQIBAgECAQIBAgECAQIBAgECAQIBAgECAQIDAAyLwgQogb3/hl1kAMQ0DohxiwsUwNS57JVEkHKGoDonJaJqIdQu5UyyE0KSq1rOY8KCoJiKbiBRS1RB3hOiGgempGGYXFlBrtbG/U0IimcSxhRNcVLq9uYlSYYOjPSyawLXCeO3Vy5ieWsLTFxfR7Rah6W20uw0kUhGcOnuciZxOV0exWEc+N4nl5cehaxZuXL+NkLSB+fkppBMRdJplWAYVsaaRzWUgKiIi6QxkNYLra5u49M417OyVUNjuoU/RVH0Hs5OnEY1E0O8AW5u7XNqeyCSwcGweaxsr6OlNLC7O4okn5znnfH9/F+vra+i0bMhSGPmcglyO4jposjfEApEiq6jWDJTLNkqFJgp7bbRq1OdBZbASxnNx5HIZzM2M4/TpGSwtTWN8IgmEeojFFCRieeiajXZLQ2G/xWJDudjG1XeuYWN9C5OT05ibm+M8+VTO5uz1kOwgHJU5+52EEIofqdZbMCydsdgvr0OUTS6HXchSifxFxBNR9PUWpqenuNOl2eyh3emhUuzj1q0NdNoWLr+1gw89+xhe+OiP49bt63jl1e9BEAVsbu7BNCUYRgrxeAbtdgganRuazgJIyJHhWFTiSzErVPDukqCDhLH/e4tK0w+mwL1JZ4+Adoneu+OBHPuwA8Ajzv3k6iji3LteB0WNYdcxr/XAaXJne2mYmojxETFHbhTSoUPHc+oc9rjcvaYQW3yG30mGbSf9zHaodd4TZ7xpeP4Jk6KDm8c/OxDJ6Je8/Qfb6k3sez/3sONaBefw2PnJaX8JuZ9U98juYUKLP4LKX3Dt7fmg04J+7gk5R5wZByIGrYN+7v0b7PLwE/18KA+IeL8o5BdxvGU8XAkXiv0hTOm8pO/d5cE9QcNeJO4OF+AEyIrs+kMOtA7v2FL/0sHBPCqEHYgQD/KMYSy8hvAjb3T4nsAi44EI4m0LPQ8Ye/q57bqe7mBHThh2vPh/7n6w/7i776EDZsKxrSNxYf7j612r/gJ6Ek3oWTTMfULOCRI+KDaQ7iX0fz63qDbJcmO4BCqRdxyoYQnJRBTJVAztdhk3b7yHi08+jHqjxA6E4v4m93gkEkk88+xzSKfJGdLB+vomRzFdv3mLjw2JIOlUGmubZUAOc9wVuRHm5lKYnEyi260hFjW5fyOVVDCeT/Exr9eLKFd1GJaMcJh6OdwOJ123GFdyQlL3BokLmk4DBTY7QyLZMXR7fbTbXU4DI+dGr2tyKTqdc4ZJy1owTJ1Fj0hUhaIpqFTKLPyQq9CLaDNNG61Wj8Is+fqm4QVyFRJgs8tJvjdR71anoyOdiWF6ZhaJZAqRSASvv/4Gd1ORM1MS4ygXiji1NI3PfOaT7PZ87fWXceLEIshlU62REF7lSEgSWbpdDd0udeaQS1TA9GQGx0+Q8JLCseUZvn42d3exX6hhd6+IrqbgjTffRrtrQgpFEY8n0ag3oGsdLC0uoFLeh22ZUFUgm5XxwgsvIB63USjuYmZ2EqvXimSwQTodQ6dXR7PRwJmzp7CwcByPPvw4bDOGP/vT/wv/4Q+/gFbD4turZslUtYVet4ef+h+/+iCXVbBsgECAQIBAgECAQIBAgECAQIBAgECAQIBAgECAwAMg8IEKIFc//8tMBEmyyJOgNFVLxH63R70XVAob42lbTdNQrdGEqo54MsPxHFSmCtONneHuiWgUIZHyyons0jkKI5FUsbR8zC191WzouolWvYeVWyvY3d1Et6MxwUMTrrJAUSJ9PHz+KeRzNjrtfezuFHl6M5PNwREUEJlDUR40WUp54enMGLLZLOr1OiqVLWQzSe4ckUMWVEXkQtp4Mo4k5bEbBmr1BiaXjkGJxrgY/fuvfRfra5tc+m50BTzyyDmMZcdx6dJlnq598pnHsLe/g2q9BIRMLB9bYuIoFou4pKZDBIoOQze4R4Wme2enj+HC+Sdw6c0raDV6cEI21rZWUdivsUsmoqRh9kPY22kAloZ+14JM3L0DxOPk5iCCVeKODipop0JaMSSgUm5hc7PE2eYUTUYRVgsL47h48UmcP38e8XQJsiLARBc9rQHd6MOwLRZAuj0DPV3jiBISOpSIg2hcxZiUhRIWkR/PQBANjuEico8mognT3e0aQiEVrZYOx1aQz+dx9uQphFUFa+trWLm9jlu3tpFKTUMW56FpDra2etjdLaNQKKPV6vB+0fElMpMIS/8U+CGxfEh2EoFJglXoYGp8kJAmYnZQBGABgInCQ/fD4Pv81+QgGX8/4of3fs+Z4K3L+/koB8AoZ8Wo5f1E8qj7iH97D4WYo9Fc/u0d3FaPqKZi5vfb/iPbwALI0aixwW30768nSHiODk/Q8Ec/eYKGXwAhx4afTPcvT4T+sJdfzPC7DDzhbZjI4QlxfqKdz78Dgc4j5/3nkkAWqyFRVKO2y18CPrjdoxwgtL5hgtG9niv3Op9G/c4WfMLGwYf79/UuVwkff9cx4p2n3jZ5x9gVRw6dRURaOwddJ/7f0TLecb5LtOKL+fDc9K+P+5JEkddB/z99+jQeffRRbG9v48aNGxzNFI9GkYjHYJEzTxJQq1YRj1J0nI6TJ+kermN7Zwv5bBqzM3OYn19As63h6jvvcuH34tIyC8tf/Ku/Qr3e4AhEckA2O130TRIpqIxcx8lT89yx1OnUkYhRzJeNVILcbxrfoybGc5DlccAht0af7939vs77TQJxSKASc5X7R+h3hCEVlSNC4hMJeTZ3d9BzU+vT/10HjHsPdB0fpmUimUzAoV6QaIQdIXw/PBC9KM5qbW2X10GiRrejQw1HYFoW5IgINSqzYJLJJiDJEtqdJnK5FJaPL+PGynUWVGh7S+UWpsfSePjUMo6fmEKv18Xa+k2O/UokolxqTsvRS9OoSL6DUqnLvVemGeHYxRdeuIhMJoZsJsrb2u1TD1gZO7sFSEoGV95+D6+/cZljucgtSdcaRS3mslms3lzh5wiVooshgyMxZ2cyiCcSKJXafKwnJpKYnZvC8vI8Mtk0IlGF/4agyErYcXz+z7+Id66sw7ZEjg3r6DIPF5CY97l/8ZUH+LMtWDRAIEAgQCBAIEAgQCBAIEAgQCBAIEAgQCBAIEDgQRD4QAWQL/zWJ5HNyQfRGQLGx8cxPuESDuQM2dqi3ooqEzNER5mmg1avB61vwtBtJkOJTAnTP0WCSAy6YyCshpDLZxCLhbncm5qDk/Ecbt5agWUCu7tbCIkOaGiayBqaFFVEgaO0PvtTn8UjjyRw8+aruHFtC2P5WQBRvPH6TSgKlXlPsxPk9u3bAIstAm9fr6NCVVQkYmFEqX9Eos/TIVHuezyChtZDo9mCmkxCkBWokSjmlxSepCUXyvmzp5io21i9idXbt3H61BIiMQmVahkTk3kk00kmsSJKFOUKiRldZNMTWJhfRjYzAUXOYHe3gM21Clptk6M3KqU25pZysKUmHNPB2bMPoVpu4fVX30C92kSl0EKpVGfHSK9tuFPPXIyuuGJFv3+QTy+wuCQIEhNSumEjHg9x0TpNEJ85s4yPPHuOI0YiCdKjuoBgwBJoGhio1prY2t5jUSGZdgk6WZEQk0QYZo9jxh5/4ixi0Qhee+PbMHSNu1UUKcJCRiqVR6VcRzwWhWN3kRvLc/FsvaFhfb0MrR9GvZLE9Wtr2N0V0O7YHIslCAofB4pI8ROmHqHpJ6D9xKtJBOrBhD4t4xHafjKbCe+QOynuTeEfJaoPC6rv+XOXzXZJ7YOvOQpp6NT84aU9KJrcKwLL/VhfR8HBx4yMLRpR9D4o6njfM7Y4KgwMCi/eskem9IVD18JR0t39RPdF231AeNs2zIPYKL+YQZ9J56r3My9S6g4JGwodiTPztsEvABzZlwOC3X/cvWNPE/L+PgrvaxLW/CKHFxXlrWvUOeCdl353iF9k8wsrrpvG3Rf/P//xHbz530sA8Za9+1wymUwnYvbw3D4ai3X3eoaHprnnwTA7ETlP3H3x7EG8Hb5rwfv+8NgcdSYNCiv+772vyTBFoomHs18cGexgOcTULYenZdnpc+BiIQGAzjMi2nVN45i9sbExzM7MYHp+BkuLi7BME997+WW89dZbmMhlkMumQIFSvXYFpeI+Hnv0LJLJKHK5HFZW11zXgijj5sou93mQ04KeWd0uEEtS3JvNEViWpSOeiGNnfxuRiMwCBUUWkmA9OTWOE8cXsbKygk6nzdcMRUqpahh7O3V0Wgb6msZdHCywhUhAMTgmynZs/p4GDegfCTxKjLqg6NoMuYKJTr1OkYNuEgfRWASTExOIxlSsrd1GvV5DPEoxWdTD5Z4Zhq6jWq2zmH17dYfXEYslUSzUOEqRXB5yNIZGo4pqrYNYggTuCOSwgBOnF9DXunBCfRSKRYgSdaQ4iIphfOojH8PFi0/w3wa9XouF9mqtjG63zdun6xqfbtRzQnFdhbKOSt1CvbqHeFzGxHgG42NJVMpNZLNx7vxoNtvIjs2xa/L69RW8+BPPY3n5GDbXt/HG65dct5EBLqxXJAXdNvWBGGg1G3yfpufi5HQWpt2HGpEwNZ1HNpvB2bOn0O9p2C8UcOO9Tazd3iIJBWElDiUcgaCOoVSsoVgs47Ff/Z0H+bstWDZAIEAgQCBAIEAgQCBAIEAgQCBAIEAgQCBAIEDgARD4QAWQL//Lj8MgV4VBcTAu90WdEvR9Ph/CuXNnmIggIurmzZtYW1tHSAlzeXevp8HQbFgmEVVAPKoyOUXxJapKU9TAxFQes3Mz6HRbkKUoVDUKASLqjTIefewCvvLVv0CDyklVB72ug7mZSTz/I5/GL/zC4xBQRqcV4lisb33zB9hab6HT0SDJCciyiHK5jEQ6gmqNJmeBblNBJp1lB4ihtVGtlDhmhGIxDBsQVEBRHbT6AiAJOHFqCfNLwInjxzE9NcmuEcqD31or4Pz5PJ5++klkcwk0GjVsbW/i1dffgyTaUOUwF7DOzS9AFuNot/qoVbu4/t4uSsUqDC2Mzc0yypUOus0QLjwxjZ/82Y/j777447i9ehvf+PrL2N8twSQMWw5uXl9FpdSEqVG8mIKwpKLd7TLBE42FueSWpnd1o8dlsw4ovsqEKDocxUUD8XTc9A7FfwBTsxJmF2IYn8jAQcTmWAAAIABJREFUFk0Waihb3bJJMABEmQp+DY7DkhwDiWQEv/j3PofFYxNMhhVK69xrQlPFzUaTI1OotH1jg7LYxyAIlPeeQzafg65LKBV72Nnp4Ct/dR3VShe1ahR9TUYmO85Fs61WDYriRhcRmUnkOP2j70lcO0J0HkyOh6gbgEt/vbgdb+r57sLmQ2LbJYs90txPng8jv+ln5FoaRkIPErveMp6jYZiYMaqbwU/s+4nywZ/fdc8YIYKMvLcIrgNk0IHhJ5y97faI5r5+FF+vA4McX97XR6KpHIeLkAePC31P5O0glvS99/5B0YK2hSbS6f+euOEdM/qsYe4MP/5+/Oj9dO/xHyfva3+HyCB2g3gMCnODx8vF924hiz7Hm36/+/gMNmccLuF3jfjPKYqhIxbZPZ9JECWRmtxmNrrEzD/AyxMQh7/lQADxCXSeU8uPjXdeedfXMHeOf1/85yAJIG4F+t0vug94x99/jbrxYu657Hf/0L54jkTvHKH1EiaapXGUEYkhH332WZw9cwYiLJgGdSzV8Y2v/iW++Y2vIZuOY/nYPIsT3/nu9xGJxPHip38U3375Nbz66k2EFYoEIwIf0E2KW4pxoTkJApZtoK93+He0XfQcGh/P4OJTT2Jzcx2JRIL/lUpl3L69xsS+1nNgaEC357D4T71RyaRbHt7r9fn+Sv1R5DJRlDALCNVmG6ZFnSoOu/8oEo0Oeygk8720VNQhK0Am6/aykCPvicdP8zl44sRx3Lq1wtsXiyZw69YqVlZqOH5sAtFoAqUixUORwzOO/UqLBXUST3t9G7EEEI6EcPLMJJ559imIYZ0FhavvXmGBo1VuIS2quHDhITz//PPodJvo9zscwUUxYRRN5p6vEnemkIOlrYXRNyWUi9toNWsICRZy6QjK5RL/nq4ner71DRqeCCGbHcOPfOIpdjnubhdw88Yqctk8VCmCYqGEYqGMXrvHzk86UFNTk5ifm8V7t95GsbQPSRagKCTCtzmyMk3Rl7IMOCoUOYpWQ0O93kEymUG1I6FWbeDll9/Az/7LIALrAW4rwaIBAgECAQIBAgECAQIBAgECAQIBAgECAQIBAg+EwAcqgHzjf/4xJqCIDKLJaiKYyM1BxKQbM+JOdhPB5BbOUlwWRYkQCQpYJpHpNtV/QLAdjsUgMkUS3RJaRZGQSMS4ZBvsXrBQKlXx5MWH8dnPfQbhuInNzQ2sr9/GV77yKj763EWemP3Mi4/iUy88jZX1bXzhP/4lx1Z0WiYSiRSmJpbw3ru3UKnU0e9b2C+0OateiYiIxyNIJaOQQkR8aTzpq0bCsGwNclRCt9eDmohh+cRJxBIJVFvv4czpk5DlEG5eexOT42NIxSRMT1BsicVEzuXL73BciWGoOHtmDtmcyt0ntP5qlSaSKQ5MQrslsRDTatm4cWMdm5t1tzvFBtSohPF8jN0aiUScSbKIqsLoCbj+3gp2NkuQQmnuUqE+EpoqJgLILXDWeCKZBA8i+4h8oxJfEikg0GQuxeXYCFsSIhEFjtiCbpkIh4FEJoaJiSxnrp869TAfw/39fZRKRSaIumYVp07P4KPPPYPv/PVX8fGPP4uJiRjCYYGz1ff3tpFMJjkCjQgzKtUNywp0kyJcNGgaEYDH4DhJ/NmfXsK7764CzhRCIcrFNxGiPhTQNLvbTzE4OU8TvYOxOPS9btqcPe9F43iOgsFlPSKefm6SgnRQnO5fl0esDovt8c/M+wnoUaQ5uU2o04FegyLIqKJ1724wTDQZKbQQ+XuP28ggju7+u8Xh3r77MfDj5CeaLceNc6LXINHsCTpHiHk4CAluBJm/s8H//aCY4cWeDcZM0XuGOUDo5/79GHTJ+J0a/q8pvm/YcfEEmAe5Kw8j/wffP7hdo46lO5I/3J3hF838OJtWn/uUvP3xMKRlRkVt3Wv/Rm6bc7S3xDuO3vky+D7v98OuZX+hvR8b7jMfEbU2iKG3D96+e/vvF7sIC6/4nAh/bxulhOvmo+IjS9dZOBhLpTA5lsN4PouIIuDNN17Hd7/9Cn7j1/8zPP3MkyjV+/jqV7+Gy5ffRrVODoYQKuUGdFPn55ooSxwPmc/nuFR7Y3MNuk6uvD53X5EQnUpHkM1nWBSYnJzE5vYWNjddx4VL8HdhGm48lBKWoaoK92tFIirfxwkDEg3CqszXFJerh8ah9S00Gi20SEShAnXbFYQpkos6OciFQo4S6gOh5xf1h1AfycMPP4zFxXnUajWs3d5AsVBhIWZh/gRWV9bQbuuo1/rcC2OI5OCUMD6RRaPdQiYT5ed0pV5CMuUgO57AxGQOqiri0cceQquio7plcP8URY3RuUgl67T9LJraFj/zqaCdnDDhsAwKXuwaGsy+jmQ8Ar3XQjJOMVYhhEPUDSXy/jUb9LdDCNl8FoLcRa+vs1BFnSk0yKCIYRSLJeh9HaoYRi6XR7PZgiIrXHy/U9mFwM9CC622xkMYc/PjWFpa4uiwWDTJUWdnz5xHo97Cd17+Lup9YG+3gHffvYYf+a9eepBbRLBsgECAQIBAgECAQIBAgECAQIBAgECAQIBAgECAwAMg8IEKILf+7NfYPkDkFYsbogQlTA4P40D46KHb7fHX9I9IE+rUIPcH9X5IYphLfClnXISIXr8HXetz5Ig7ze0wQR8OS9ANh6dc9/ZLWD4xi5/+6ReRGiNShxwBGt67vgJVjeFLX/wWTh4bxws/chHpTIq7KFQ1wsWt0WgcN66t4wuf/zJKxQ6S8XGUKw3uBXHCPdgOTdKGkU4J0Po9dDs2k0zklHBECcdPJCCrYWRyOWi6hkhKRDQSRrfdQkRycOb0KcxMZDEzMcnrbbd6nENO5NPM9CKTK4bRRK9DJcEUvaXivfdu4/vffwflSg+GYaPXd9gVsrPThiMQiU+kTAixKJj4Msw+1LCCqckJjI+NY+32Jra3yhAR4ygWUQjDMNrspCFiiQguIpJI8CABx53opmlgd0raTShyEBENnD9/Fg89sgjL7mF8Io6FpSmMTUzylLMaTjFxSG9othp45+o7+MGV72J6dgJzc5P4y7/6S/zCL/wYJibisJ0+tjbXWYghgi6VSCKVTkMWFYhOnMvPyY1i2CLaHaDRtPH5z7+Bvd0qer0kLDvM4gdNLBtGn4vV/SSmR1oOi41iApyimQYcELQdfmLaL4a4zgBtaMySR5L7I5vuELyc/uNGBLmlzm4cEBF59L1XCn4oOBwlc/3XuZ+M9whi7/fDiOR73SPIZDA0tOhAeBj8fPreKxT3r9MlV93iefraE3Y8McIR5Dsk+706NLxjR+ecFHKPw6Cg8QD3vKGLHiHND2LNhokffiyPOA3IwnbwGiZ2Da508Hj5P9cvZo0m6Y92YYw+xocCyGiR5HDrXKxpKv+wR8MvWo3CedR2+q+7u95rHwhgB+XqvH0HApQXB+eVaXvXoxcPNigSDX72HUFnQADxL+e//o9gww4Yrxne+8qNYqNLlIh3V/h1bxP0fz3kRggqIQkiiWvkLjEMhKUQ+t02blx7G6oiI6IAz330Q1hfW8dHnn8Rq7fX8fbbV1EoVZhs55hBhzo4bBZ6XacGuT9sjI3lUC7XIJCLIUe9SRbCEYndIZ/4xPOYnpnGpbfexFuXrnAHBZHzvV4dskTOjyhHbFF5OO0H3dtFyUEkQiIxoITpGrXRbrfQqcuIqCQ4h1kc0DWDo6w8AWyCBHo4WN+4zd0hJLQ06j1EIiI6HQvT02l+rtLzdvnYCRYOPvLh53H16nWElSi2tnZRLlfQ0JsYG8uyMPDOu++wW3NhYQ5vvPUWisVNQBS4tDyRoJL2DmJqFmEhz50k+3v77C6kInc1HEYimeRt6nAUFrhPjErhOTyTBiIMwOh3ufcql4px3KQqyfx3B58HjoB4PIF6sw8x3Mfc/CQefeQRRCMR7ifLpFLY3d7G1bffgaHpLGykkykWNzrtNrbLJPQQFib6WofPERoeoIGDSJQGI1JYWFjE2bPn2FFza3UVl67dQLlcRbVSxWP/4It/01tY8P4AgQCBAIEAgQCBAIEAgQCBAIEAgQCBAIEAgQCBEQh8oALIW7/393kylWKWaPqVyAia5KSybsod9wgq4idc8hzITeZR2C+h2TAQUUXEY3GEKGzEdN0ijuXGFdHy8Rj1g1DJqs5iCZETPa0POWxjYXEKomrhscdO8gTq+OQ0fvu3/xArt1qISsD8TBK/8g9+Hh997kNw0Mfu3iauX7+BjdV9rNzYx+W3bkNCjovIM5lpnHrcxPziLCanclAki4mrfC7D4ku1XkOpRnFLbdTqdSAkoFQqodbtIZdJo1wsIBOL4sTxZUyP5dFtddFqtpCI55nwMnXANASUikV0Og3AljEzM41a3cCtm+vY2amhb5CTJgpJVhESZNRqdZRrLdimBFNXIBBBRxxtiKaWXVIvFpOYvKLO35AdPRBbRCiyCct0+z9EUeB9ceOjXFcKEX7u70Qmmuh3iXgfjz36EB59/AQU1eIC+vxYEiGRonNCKBWa2NracqOCQuAS80K9jDNnjiOTTWJ19R189rM/gbGxGGSZJo0raLZqHBMVVSMueQ4Z1V0bjVYdvX4XciTO0S4IxfHX311Hs9lHrxeDIBIOYZgWCQsWC2L08k+50/d+Etr/O4dEpwMCdJDMHhU15TpNRndt+AUT77yWfH0O/qgnr09iWASXdx2PItkH3QujiOl73REFSbyD1eByw5wZ/v32vvaLTJ54NOja8BwgR3suSFwb1TfhQHBcnP//8roX/n4Hyqhzx7+fg6LJMAzuPsePlsbfjwgSClksgHjXyOBnPgj291qfcOAAeZDPpyvZE1X819TICDhafoSdaaRoQ/fJIaYZP/6D158l2SzGi3Q7YuAAybJYAKlVytC7TdSqZcDqY3Z6ErdvbyM3NYuVlU3uWyGhmIhxQESnR+XdOgSJBPUU38M0neIdFTSbPcTjKpKpBLq9GkQZHE+4uDSHqekp2I7B9zXPtVav0bOyys9EEsip+yoWk1kQiSdUaFoP7Q7FG7pxZCR+SVYGsqTCskgooedYnp2ZdJ+n+z31W1BHV6NZ5WdDPB7jvg/qM9nc3OYBhbNnT+BDH/oQpiZncPnyFbRbOpeTkwCi6zZa7SY6dhVTU9OYmZnFN7/9Mqanp3HhwgWsrq1w5CUNDySSMRTLBbQ7dUhSFK2mw7FdYkiCrlH0XYy/jseT7I6RZLp3UGG7xiXkihrm8yURjUCRJIiEQ6eHwv4+HNNEt93n5yKdP+Sgob6qntHB6TNLmJ2dhsmOGx3RiIJUIoFmvXYgzkcRjxB+7t8rtpyEYeg4deokR5WRO4ZEsscffwz9fg83br535+8Zil6UZBldh0SiLHeLCI/+Dw9yWQXLBggECAQIBAgECAQIBAgECAQIBAgECAQIBAgECDwAAh+oAPL2H/4aCwE0YUmkL8VaeFn6RLRwhIWmcek4ETocxSKHmWDpdg3k82mM5yfQanbQqrdZTKFYLBJPyEVC8UmUk67pPSgyEToUi0TT+j0u6Z6ai+PTL36EY0Quv/U2x0GVywDVCezsAucuqPhn//zTeP4jT2KjeBXfefllrK2VcObEaTRrGt65VEWl1MGj55/FsXNhxBIRJpKoMJxIoZga5rgpijGpNqpcUkv7QFO2r7zyGp768Iu4cvldrK3expOPPEZeFtQKTe7ooO3d3iqh2dTR6wFjY0nUal3MTCwgEc9ydnivJ2L1NhXFd5CMuUQK5aGnMwloWh+7hR3omgDYEUDQ4TgmbJBTxeTYLjIZUFQVRZQTYef1bku2S+Jxd4ZDsVqAGgZyORHNphuN49jgqDGKEDENG+mciFOnT8AwW4gnwkgm40xK7e4UUau2Ua+1XcEBBnTTLazOLtIKFLzw/EWcOLHABFKtWuDp6R7l6vf7INmj3+uj0+7B1AU0igqksICpmSk0ey1oBvCjL/4kfvf3v4gOOWOcOGd0CaIER7B5O0ngGUYw+0lM/5S7QxPcPtLUv9xoAcR1mfjX412Ho4hu8YBlvZcwc4T05t7ow96Ewe331uf/PE90GHZPGEUAc0eKLzbI/95hsUn0e+/c8RPeg86BQdLYIHHqwG3h4UbfjxYNHAjvUw7/APe+/ySLvp8AMnjs7yUY0NXjj2catgNDBZCDc/mebgzfhwkh1yUw6IoZdm6/H4j3FkAOXTP3K4KQO8nv/hi8tga3R3AE0L8HeoVGB8D5XSN+fCyH+kRC4P8OXCdEtiuyhFs3r2N2cgzra6uwjD4c23Tj9RwFrWaXHXW58Ql+Pz27SDCXFRnReJQdBCQ2kLMhk8kikUwzwU8RT9X6PmQlxB0h+bEUx1pRvKBhatjfr2FxYQaKmMXtWxTP5JZ4k9hCQgEdXyLqSWAYH8/f6bWiYYSTy3P8rKToqlKxzF0h5849hIceeojLx1dWrrPb5KHzZ9FuN3Hp0puIqjk89dRFVGsVXL58CQsLC/jN3/xN3qdWq43f/t9+Fy995WuIx9P4jd/4L7i3pNKi+El6ftXwtZdeRr3eRLPVw/j4OB9jGxaWji2wAFGsFKBEgVtbbwOOhE5HR1gmsTyKxYVj6Peo6L3Hgg45COlZ0u014ZgUGelAIN3UdhAWFcTDcRaYEmqcy+DpWUmCRTqT5veHIxH+e0MJi5iczLH4UdjfQL/XxcxUHmGF4i7j2N0m8cp1m/TMBD704Q/juY9+jCM7v/zlL2NnZ4ePHzlDqHeMXDmE/d7eDqKxKGaOjXOUGeG7/LN//kCnaLBwgECAQIBAgECAQIBAgECAQIBAgECAQIBAgECAwP0j8IEKIC//u19ggSOeiLPwQXEaNPFPhAIRGL1+nyc5iVem+CYq4+10NSbd6V8qlUZYUdGoNtFp0dSsK4BYhsVEEsdghIndd8vS3axzyv3uc6zGiTNpzmLf29+A1tdZNLFtEaZdQSQmQFF7mJnNYnImhnjC4WlXevVaAndlmL0sLEPE3PRJtLRtGKbOwgetUzd05DMZJlWIfsuN55gYIVJka3ODS1hT48chizK+9c2X0al1uERdESKIRSguyoYkRbCzs4/tnTr6moWHLyyjVurju399FY5twDRoCjYERVLhOLIbdS/YyGSSkBUJlVoJBtVfOCSA0GSwxeSQdTAlTIWtbtiRGyt0kEADNeSA3AmyJCIaEzgfntdlCIhwwbzbBdDrGoyZYwuYnEvh6acvwkYft26+h9XbVUSjIYzlciiXmijsuxFd8UQIecp2n4jjwz92AelkEpFwGNvbG1hdXUEqEeVoERI9quUq6rU6eh2afg4jFk1BccbRaNfhCBZml2YRiabRM4C3rmzBcSTYSMCEwB0eToimsklmcInWYSTrIMnLBDz98xV6E/HMP6BCZWISh76Ouky89Q26TI4QwqY7ZX+YtnVQvkw/9HOwPv7WoVbng9edbSdh6SCiyy86eGLJKBJ+WAQYb8/RjTqyt6MIba+c+163nsHtsA5cBg8iAoRGCDMPst77vz3+zZe8lwDi/W5QNBq9VjoT3XNm8DX4WYciwWGe2X0LIL5Ce1ojv4/OigfUEdxzafT7WJzwnWv3Ekvu7O/A+f9+Dqe/TQGEL8nBnpuDewPFR7k4uQIIR3dZNiJhGa+88ipiYQHtVhPxWJgFEOqympycQ7fT4y4JUaHIPpHjpsgBIkoibD7WFD3YQTSqYm5+HrbgoNNussCsGW20Wg3Mz89ienoce7u7qNdq3P1Uq7X53heWU6iWuqg3OxyFxccTYBeJEHI4TopuaVTcTc/YEydO4OTxOX5m3ry5wh0gDz30MKLRCK5du8YuvvxYFtlsCqVyEfV6lZfNpqawtLSIjU1y4jUwNzeLf/JP/kucOXOWo6VIoPj93/8DfOE/fhHtjo6f+ZmfhOHUcenSFeztF1DYbyOdSkIIyYyNaRAOHUxO57nfJD+ehRK1UW7fxquvvM2RXInYBKKRKIvrrVaHhw/OnjvDUVyvff9VtNptJGL0LLHh6A4/U/otDYqgcOE5xZWlUgl2MpJ4QsMK9Pzc2StwxGIul0YmHYMkCRAFijgDH79sJsWDDPu7NGCgo9lsAkqO3SyE18bGBiqVNrLZOFIpGsKQEBLp/CC3Th/xeBTT01NoGzV2xdB5M/5jv/s3v9kEnxAgECAQIBAgECAQIBAgECAQIBAgECAQIBAgECAwFIEPVAD583/2CaiqyhFYNInp8kvWwSSnzj0IsViYy8Xppek6+hrRUNRPIXL0hWXa6Hc19LtUFE6F6CFIIWJ6qCPDJR2InKKvicQRQzZEUeMIrNl5GS+88BF0e1U4psVkhmEAoVgD6byCTFpGMq3Cclro98tMQpl6D5l0Hol4EkooeVAOG4Kt52DoNvq6S4iQs4U6PEi0OX/+HM6cPs0Cz2uvvYJSoYhUMgkhmcSxpeO4df02vvXV78HQVaRiMSTiKc5fF8QQEsk4Mrk0InGVxYarV27gvWurKBbbsPsiOm0SfWRIoOlewLR0JJIkIkloNsrQdOugDNwVAKgknpwghAmVm1PfBOkDRH5RZAflludiEVx89DwuPHyOP4cmYROJgxgqLo92I0PIiUNZ7Pv7RexVCvjwRz7MxNzrr7/Bue83ru3CtkKoFIkMSuPkyeNYWp7CmXOLmJoeg5XcRqlYws3rN1EqlPlYkiDUrLbQbnWgdcAOFlO3YZG7h7L3bQUhGZhfmMbFZ5+AEklgp1DDm5fX4YAEkDhM7tFwYItE9rmkpMuzDndoDIoHNjlHDhSIQYJ1NElLXpWjcUOjSGrvM5WD7Rp0Rvjf518fnfmWT3/xv2+oAOJzVwy7+kcJIO51ePcUvJ9A9//eXfdhofkoUnoQf9PRh0ZtjcKYj+WDTvOP2Jf/VM+D9xNA7tf54G7vfxoBxMNmmAPkQXEbfSzptnN4jt3tXBniwiAGmrs3XMHPO+fvtU33EkBGHhvqbBragnNwFAZEEPqpZB3GttH9hmO36PkVVXHl8iV02zVIIhWT6xC5YkiAY9J1E4LW16DG4vwstEww8U/3V93S+X5Obozp6UksHp9Hx6zCsS3IksROD9u0kEmn8Wu/+mv40z/5M5SLZdSqLRQKJWg9G5qmQtfpWWgyEa8bGizT4HWRAEIOSboPcN+TQV0fdB13DwSRCHeAUHwVvRSF+qHIvQeoERG6YSGfj2N2dhxWj/o/2txH0uloeOGFj+Lnfv6zHCtFn0/PiktvvoXLl9/Bm2++C8vqsEODytYFQYamk+BPwwohROMRlEpVQLQ44mtubgxPPf04JmcTSI8buPHeOvZ2m/jOt1eRTJBYYmJifIw7u3S9h3qj5PY+iSai8RxHMIYgwTJs1EptmB0aiBBg6RbiyRiXyXPMVSzKYlC3Q38HUJG9g2iU+kViyCQj3J1Fwgj9rUDPIikks8OQRKHs+BQ7WAibbod6p0JIJFxXDh0/OuadTgu2o7Pjhp6TIdliJwr9nTP1M7/9oJdWsHyAQIBAgECAQIBAgECAQIBAgECAQIBAgECAQIDAfSLwgQogL/2rn2NyhItDqdNBoVJSl/Ch2Chya8RjNIFJE5pErPTgOGEmaagUlogmyk1v1rvQuiaTEUSgSIKCkEDEjltY6829EmkkCjpkxcLi4hQuPjWLhfkpLC5OYG97h7PKVTmGPvkIMhmE5RBPlRpGD+12lUmL48szGMunOJojlVDR7XVRLO7jyhsbkEQFnW4Pu3sFNBpNzlCPRmL42Ec/ig8/+xFcu/YuvvH1r7ELZGpyEi3JwN954WM4tngC/+5f/w4uvbmGaFhEOByDGpExPpVBNp+GpAoYn84wiSJLXXQ7Dm7dXMPKtSoKezpMTYDRCzFpRaRaWA1xfnqnaXAPRkgkck46cC94/RZEJNI/VwiRwzSlSpgZUHQDcxOTGBtPcwm6JDuIxUOclR6JSjwpOzs7g0w2ywROu9XGWvUKdnZrmJocw2OPPI5cdgyf/9OvYeXWBtpNE8eXl3D+wlloRgVzC3mMj2dQ0Yso7BextrqOWpmmoxOolzvY3qgAjoWYnIVjy5z1but0cEm86XE0SiKpYHJ+CoYdgunIaHZUFkAsxOF1eFgildu6ZeL0GuY0GOoACXkCiEe0Hl5NIyOwnEMBYNik/TCRQ2b83W3zb8dgz8adZQTAlNyJfjcO6Q5VfWcD/Q4QnkM/IIqH3Q9GxVzRnvjFHP97vW27WwBxC8390Ul37xs5XA5FKCekDb1NjQogYinLh/P93OP8Dpz7Wf5ve5n3cygMOy9Hv4esBcMdIIdRUPyJvpgoOgcOMb8vl4V3JAecRT8MNvdaXwjUz3NogXrfbaOFOQKOep68a9rb3+FbJzgkRgx3bY0SAJ0QX1333N3B81+x3JJwotoPLgO+9gTBwdWrVJzdYpFZ63WgqBIXd/fabT42dA8lBwgdN61vcHQfPwttg++/1NM0MzOG0xeOwVbJFdfgbiiYIUxPjkORw3j68Y/g6tvXIIci2Nks4uo71xBywoCkwKBOLIscgLQGh90lroDiChuWZXA8FjsVQiIiaowdiuQOUcMRGAYJBDb/nkQTwp++JnFmaWkWC4vzaJWa2NjcwFg+B9Oy8OKLn8Ts3ATW1tZx+/Yqbt6kOCgJlUqTI70ozjEiy+j3Df5sVY3zsIJhmYhEZXQ6HSQyMkISrU/D6XPH8NxzT+FDHz6P9bV99Lo6/uLzL+PNN65DFB3ksnl+PpHDIpON4sTJZQiCjmqvipACzEzOw9AdvHvlJso7VCRPKpfIHSftdhuCREXwCotOlu643VYUo9XVWCTKJMPsNqFi+Vq5AUmUoSoxJBMpVCs1JHJRlEsV6LqFWCQJ07K5i4s+k86zSJSerSY0rcMxnFRsn82lWFSiiLAn/usgAuuHub8E7wkQCBAIEAgQCBAIEAgQCBAIEAgQCBAIEAgQuB8VQkFKAAAgAElEQVQEPlAB5Ev//U8fRFuJqFaJPNBY9CDCgQgIIvFJDOHpVUVikiafn2MnxerqOosfmXQK9VoXvbYGkSaEHRmWQQwxkf4uKS3LbjxUv9eDqjjIZMKYms7BMLZRq9ocDUJcUD7voLgHqCng+OllZJJJ7u0g4kINi1BVGadPLSCXj6NY3EE+H8EnP/V3EA6LeOPVW7j81hWUShWk0lnEE0mObQorYUTVKE4eP8mTqobex9e//nWsre0jPBXCM08/hh9/8afwB7/3J1i5eRuCraJWr6HTNRGOAc0OMLeUwnMvXEAyGYGsNBCP5rEwfxwKJvCD197GX3z+69hYLSMcFmD2SfBwuz1sk/ADTNstEKepVPq/47giCLlMXHwNWLD4WESiYWSkMGQm2XVIElhQCUccqKqCXJ7KdztotZocWzY2NoZTp05BnmhiemaKJ5iNPjA3s4hkbB4vfeVb+OpL30FEDXM+/fFT8/iV//wz2NvbxCtXfoBSoYRsJoewFENEjcPRRVy7eguF/RpUIY6ZqXlMTszB0oBKtYjdvRtod7swTECJA31dQDwVQ27iLCw7BMOOwqbYK+omESw4JJQdtCCPilryT5LzZDYLIIcl0HQOeYTnaAHEjUcbNtE/OKnuLRO6E4F1NFvIP+HuXzfFX1ny3R0gtMyobo57xR6NJNppu0Y4QGg9g8KGu3+eAEJ9IIfY0fLuVPnhy3u/HaIugvt/uQKIi/P9vv6/LoAMi7+6twByUGgzAMConhmHyP8fQgDxH+MHc6kc3bB7CyBuof19fz4x5CFyoNl3HCB0ft1rHT+MAGJzB8q9X4PXgGy6ArMngPA14YDLxi+99Sb6vQY/30IUbOWQ4BCBrevsOtQ0C7KqsOhIlw6JFRQDZdjUaUT7CszPT+L0hQUUOjexvVVDMhFCNpnD5Pg0uu0eNlb20e8a6DYNwHCfdyJUQBaprAmiRH1NJGKHOHaSBAa3+Nzi65Pjn0D9VyqSiTymp2ewu7uPy5epc4OeJ0TUN7ljip6HNJRA4n+UIr0cA6IhcN8FRUCWK0UYhgWZKp5sQNcdJBIiP3d6PR2ZTJxjqwSTBIIId2BQrwcNPaQyKRSKBaiqiI7WJ/2G90W3gEcfyeHXf/1n8PijH8K7797AW2/cxv/++3/MgwehEBXEt7G4OI1sLoq9/R12eV54+gw09KB1TDTrHdy6voHyboOvCRo0IMxp/XJU5t6nSq3Oz83pqTyiahjNRo1dkaQ7GrqFiBpBo6ohl02gTjFXaXKYOHBk6iXrIZsdg2PR3yoxbG7uMG4ksKQzUY7GrFbLcEAdMG4MGUWXkQDy7H/7hfc75YLfBwgECAQIBAgECAQIBAgECAQIBAgECAQIBAgECPyQCHygAsh/+M2PIxwml4XCJAxNlZJjgwgF+kcl5kR+kNCRzWbZ1dGsaqjValyMTpOr9KL30HuJGCPiwSV3RNhE7hBpZtksqFAHB4kiJLB4xCyJKx55THncFHMVUYFjx6bhQOP871w2iYcfOY2Tp06iUSujWChgZ3sHnU4X2WwO01Mz+NLr30W91eBuDsfSIdFUajKK6fFJpKIJnD91AVpXg2RH8O7b7+HVV95EfnwMx44t45d+6e/j1soqvvCFv4CuWag1Grz/9VoLYTXC06SZTA7TM3nMHrdZ9KG4KipCn5+fRzis4sqbV7GysoHtrRZkkaZPqTzc+b/Ze9NY2a7zSmydqeb5zve+iY8UB5EUSUmWaA1ty0PbVituOzGQ/AnSCILAjQBpIB0gieP8CBIgvwI0ggBJnHbaCJC03Q21jbTdsa1u2JIiWZYtkiIpcXzzfXeseTyn6lSdYH377LrnFasu33ui8xrOLvLh3lt1hn2+M+zCWt9aC24hjZC5HSG7kyOUUxnQeon+9PZ4Bs/2sF4tY+IHGA6AaiWFlz7xcbz82U/DHw/Q7XfQ6jVhZyPc3r+FW4c30e4HGNNeLOWKesRNTfDsM09gd3cXb775HoaDNj73uU/CSzt44aUX0el2cfPuHfzJ17+Fg9MhXv78J3Bn/zaicIz1tR1sb66hftTE9tYuaqUNNOtdCYHfKG/h9LiB1159A5ViFU9//AX85m//K1y/+S68VAr+uI9srohsvoS1zcfBNt4Z0tSJQDQcFq8PKoV01sa9FlirgVOlgVj2+tAu9SUrfZgl1IPcu6v60pcpWfR2V435PAusVWN60G2dR8AQVVxmq8Vx3atkiUcTRXAf0AKLdMH0/Gb+Byn/Ay97PwqQxY0ma7xI4HxY/VeRfA888AdcQd9j5x3L4mf29H7vR70mJQz3qrk+jODS5OPidXjeeZmdxabcdxXsiCA+VQVE7EnSEVqfIJ2y8Morf45BvyOKQBLEKTcvc9rMZi4HbZSi+XwkNlSWo8gUShpigsixXCEsvJSjrABj4oeKSRLRYrNEW0iq+KJwThJ5Mw/21J6TkswFsj1FSlJtwSclVQrpXFasKDnPwiqgWCqj3Wzizs1bYrNF26fA95FJpRGQMI9JqOFoJGRNzlX3bCqtnr+cbyPYCGeKYOkNh2qeprJiqt4L/JHobGjDyPPhuCRBPMn+omoxmIxFlcj3edtvrlVQK6aFKH/66WfQqLfwve+9IgQGM0H6/YEo0NJUM9oWXM9GMA3xuS98Xkifer2Ow8NDISVYM5U1NpkTQ2yU4HKkctfXS2g2m6iUK+h2evAHI1F9pDwPtUpNlDLDXl+OhQSHl2fjhodGo4VsVh2jVsMJb2fTEqsgYfb9/gz5vCv2jXyfeSJ/49f+8X1fa2ZBUwFTAVMBUwFTAVMBUwFTAVMBUwFTAVMBUwFTgQerwCMlQH7vv/xZsXWiBUYYKgVCJp0RcMH3A/Efl3BlsaqgKsTFbGwjGLNzfAbfp8UUgSEG7TqwrKmACWHIoO6pAClEWKxZhCBQQa8q8Ft1pXoerWIIVkwEDOEYSIjksxYyGUtsnz7zmU/jxReexdpGGQcH+/j2N7+O+mkdgz5tpixReTzz9BW8Vz/GOJygmM8gReVKOIY9G+MTzz6PZ5/6OAbNgSg83n7jJvyBL2DSxKZ/uYVf+qUvI5XJ4Gtf+5pkigTjiQA/JycNAZpIEFUqVWRzKWSLA/Fc39vdxZ3b++h2+tjb3cZ6bUsyNH7w+vt464fvi4VUjmHq0zFSXoTxYAormiDvekjZDor5AjbKVVQZ1F4qY319Ha7jotVsotE7BvMZuD+GtzODJFVwMPIHQCrEzArhj0dizWW7NlrtJmZhTrzQ6S9P3/vt7S289KkX8fTHnxFCp7q5jte+/zr+x//5H+PJZ57ApStbyGYDIT3ozZ5LlcQu7PSgg+PDLuqnPXQbI8zCAJcvXJU8lf2DE/zZK9fgS/jvCFOLfvpplGvrWNu4KtfAFBlMLWVhw3EKMBsHFGsw8cOIAfZOGwJk+YPkYQigVY8k2uksnpMkoL0IWhP7dh6QzDAEyEMklz/YHKLO4Ypw9nMVIH+NCBBLCBDabSUJkBDZjIPXXvsL9LoteT7PphY8J48xn/GeD8emNRKpAs5Z8e8W7QxTAsYTrCchGIwCISiiqZqjhCS0LSG6ZZLTYfU25zSqapRqzZ5RNaWUJfreYpA6Xw4bDiJFppAAoZrv4oULCCYqOynluHjnrbdFxlHI5mR8XLXHBgPPlUyu49MTUbDkPeaIeJKjQfKCyw5HvixDtYtFEiOK4I8DIXxqtarkZE0pt4Al63HuHgyHEpKeSltC0MiBcAnHxuZaFZj66LT7WKvVxJ6K3xOmzO+i4sRjI4XKVVlfp31jgEKlgN0LuxJMni/kJbNKrkkLUntVc86xJF9cVCtVVGt5+P4I+/sHKBYK6LY7ouwpl8pSajY8kLg6PjyS5eS7SyEj26Nqpj/oYTwGqtWsHDNJlkqljHQmjdk0lHwRnoFCuSrnmMt85j82BMhDPHbMKqYCpgKmAqYCpgKmAqYCpgKmAqYCpgKmAqYC91WBR0qANP/o17CzsyUgBMEGdmhS5dHrsZOTyg6CB+w8nQhIsbGxhpOjY6ytVcVapNHoYH29is3NNbz2/dfwK7/yb+IP/uAPxLv8hReexc1b17G7cxGZVAbvvnsDzzzzJA4O7uK9996VTIwXX/wE7t49RBAoK55GoyldmuG4j1IxD9qyc3xPPH4FlWoRf/kXb6DbaeCZpx/DaKh80EdDBp7O8No772N7ZwOlQg6B30Mhn8U0GGJzbQOe7aJWXMc3v/EtHO8PMQmotEgjcCy02z5qtSLSWQ+Hhx14LoEfC5VKFpMpO0XpjW4jnDB4lfYhtihPfN+DFQ3FcZ6gjUNAx0kh4nITqmcq2N66gErawxPbG0J6NOp1VItlFPN5CegNRj78IBCblYuXL0tX7NHREd689QZy1Rx++md/EuVKCYW1KmxnjPHYx8yZwEnZsF0LXgZCMh0eH+LkcIhGvYl+ryNg3NpaDVeuXEZ30Ee+WMCFK1eQyWbxyuvv4Nqtm8hkU/DDW3jh+Rdx+dJVXNh+CkeH++jUR2iejvBPfuf38K2vv4udzXX88i/+GygWavhffuMfwk4XMcME+UIOo6mPk3oH08jFxSvPwbI9TJGFhJgTALRD5cN/Ttjy8rvkoyNAzus0XwUOn7fOR6kA+VHVCffzhDmvQ59WbYsKEL188n2xJZPziAdXgERMjnl0r3PP5RKbsfMIocXPkke1ygLroySszqvioyZAPuxe+qgUIKvPpy9ZI1bkATNqCEghhMjnPdy5fR2ZNMnlNo6P6rCRVYqF4bGUVAgQknsOlYnK/pEKAu6LqgISHuF4gpSbgh3Z8h5JC55z2mrxcz5PtTUYhSP6c8n8cGzYlju3ChN1HBUXVE3GaSdUhhQKBSHE0xlmaFkyZ5AAmYahNBEIGdDpSS5JtVbFaDzGYDgQleJ0NBS1JskO2mjxH+cGEgu016Iqs91poz9k7s9MCJApLb4kA2yKXD6PYqkkc1Gj0ZamBn8yVllfHEsqhWIhi/Goh16X++L7bH7gWFmTFLa2tlBvHCtLx+kEL33yBTzz/MdQqhbxzjvvyNxGVceVK1dkm8fHx7J/kkz8x5pwP+MoQC6fFUsrz2FDRSjZWrTgLOSoklkXMqrTpD2WCo7vDn05LyR1uB8qQYrFnJxfbvvZZ5+R8VEtclo/FgVrECpSq1KpAJ/+tUf3kDJ7NhUwFTAVMBUwFTAVMBUwFTAVMBUwFTAVMBX4a16BR0qA/Cef2xfQ4ODgAH/+ne/irbfeRr/vS9g5w0ap/pCuTtuV95hB0R8cY2NjHZcuXcbW1joee+wxFIo5fP/738OnPvUpvPraK0KOPPfcxwUkJ9DEgFXle95Hu93G3bsH+IM/+H28/PLL0onbajXx4osvCXhBJQQVHu+9+x46nZYA+VQ0XLp8UUCTMBjj8OBQQJcXXngJnXZHlCqvfPv78Ec+apUStrfWxFv99ddeRTabxdUrj2FrbQf5XAHtehd394/x7rvv4ShsC6jSavXQ603FgzydgeRuEEyqN4HamoNUmrYeaQlcLadLEiJ7+84R7NlU8ktIgvDfoAfUynnsbm7iwt5F7GxfxG4xiwrGoqwhaJSmdVQQoFQqo9nr4PbdO7h28yY293akc3f/+BD77Vuobpbwq7/6qxj5Q0ymY4SzEM1WA5cu7+HxTzwLe+zj2o13BRziMd58rykA0p07t9FuNfHWWz9ErzdGqxVhTH/4qoVPffp5fPkXfxmTcIpsNofvvvPb0pn84gufxvNP/xjSXhXBaAwnKuK/+a//O/zzr35HvNgDP8KnX/qMbPvw+A7WN9bwwoufwLf+8ru4fecUjz/5FMZRGbOIscokQGh/FQlZI7HEiRDkpEXQSjBTgrYfnQXWuaD5iob+h7HA+igJkIfbFru1zwK7BQxm8PY5FljOivOy6jlN87N/XS2w7sca7UEtsNgxz0tkTgjEf/9Vz2NWtDw349x8DnpNPUgGiMj5lltgfaQEyDnFWnmd24EoQJhBZccEiIMQ1Woer776F2jUj1HIF1GrbGA8Aq5dv4FC4WxHotagEiNWfNTrXaytFedqD4Lk/e4ATqSsHjVBoiyUHLHGOiPB1Lb4CmeBZE6IPZbLEHMSIcz+AEZBIIQL51eGsHPfJCwK2Qk212vod3o4OTqSuSVlOfjkJz8pc2S73RGF32Ds4/adOzg47GC9mBViXgH+nlhpuY6FarUsys47t25iNpvK/EoypN7o4GNPXkWr3cZoOJI5myoQEh5UfjAXo9VqC3m+ubkhxESvN8Sg1xPlZrPZRrFUxGw6kzn6pZdexBtvvo7RqC/75PZeePE5FNfTWNsuiUrju9/9Lnq9Hp566kl0uz2pCYkIEjQkkvhdgH+3/QE2tzbl83q9IfZixVxJxnB6WhdLMNaQAeqlQkHIonrLj63ISKikJNg+CEZCkLBRgsTS9s426vUTOf6LFy/AyYxj2zIX9b3/6q/6FjXbNxUwFTAVMBUwFTAVMBUwFTAVMBUwFTAVMBX4/20FHikB8us/cyQgx/7+Pg7uHuLk5BSnpy0E/hiVSg3ZbF5+lxyQGRUhDIXtCsDH7tK1tQquXn0Mexd2sb29LjYTjSYBC/p6Kw/wanUdXiorwenVak1ACgaukwghKMG/SWbQ/kKsRoIxmvUG1tbWMRkH2L97h7m7uHhxTwCeSrEkoAs7YRm62m61sbu3h0trV1Cr1sT6KvD7KJeLuHP7poBF+VweaTsjpEOr2Uc4iRBNI4yLwObGBvKFglhpdLtdscmgrchkPMHQHyGby2HEn9msKD1+8Oo7omIhmTOlciWKkKF9V8DcERfFbBHNehsR1SO5MkoesJG1sbezKzWgwmXCBHGGw2fTKFbKGAa+5HmUKxUUKiV865Wv4+1rP8Qv/PzPo9Gs47R+gqeeeQqlUhGZrCfgF+ty4/Z1sfPo9/oo5y8ImHNyfITtrU2UywSM0sjm8mi22mh2+mKBlSvVJKD8Bz/4Idau9nHx4kU8duUJIExjrbaBbKqGg9tN/OmffAutkwBf+NxPYDK2kM+W8PWvfxPf/c63ceXxK/jFv/1l/It/+cewHA+1jT3cuNPHdGYpAiTOfZ4547gr+ywo+b464oUwUQDi4uu+1r9nJXZbL3++rAZtVfDxsteqCIyHIUAe5qm3aszK8/6DL96HBAuXv1R3d/K1aIGlgVytAPnrRICsymBRJVHWRrwOFs/tslqegd9q3TOiT2/rYc72/a/zoxEg94559V5XEyD6OllcN6mMWcxWWbWfD49AX/JccMbqmcHMDapAIgskQKIowJtvvobZlBlLI0ShhUKO88QMrjeW80QCg+eZ9wpVckK0TyaiiOj2uvBcF5tbW2icNjDoMkuDI4xA1Ya+fSwrku3wPYaUi8LDdhBZ/H2iriOxknKF8OCcN5mpZai0ZFISCRA2JGTcIYqFHIbdHtaqNUyCMbrNligVqFjY2d4R8uHVN18XFQUVIRhD5ihRr4RjIUD29rbR7bRRyOdx8cKOfE51RrfTEaLDdj00G00hPji3USFyeHSESq0iaol0JiPH2h/0hSTh+Nj8wHlu/+5dIWt4nJVyGc89/5xke7XbDfQHHZnjU2kbFx7fQjAbCoky6A9EmcJjaHc6UjvaZ5HEZ1PAZExLRRdePiv5I5zPeRuOhkP0On14bkqaJ9j0sLOzI+NpNVtihVVvjWT+4/ZJprDhgt9HFLESCFmysbkuKkrmlD355BO4e3JNiBp+L/jL6b9//zebWdJUwFTAVMBUwFTAVMBUwFTAVMBUwFTAVMBUwFTggSrwSAmQ//wn3xQPb3Z7TsaqS3U6tTAaEcz34LkZCTYlYFAslnF8fAgLfVmOYaalMm2qPFQqRVy6dEGsrMqVIjqdJibhWLovM7kCBv5EAAkdvipwm2XJ3+zUJGjBTlhCRATMet0etjZVByiVE66jMkkYvp7xMnBtF8fHJ5L/sbu7p6wzRh4GvT68lIcoCkVV4rgW9i5ekmOZBspqY8KMj2ACvz9EdouqjEhAr3BK245QlukNerKdbq8nxAzBLQJLtDEZ9l30um0hGPxBHxnJTfFgTSPcuHYNuVQWaQadeynk0jm0e3XMbJI8Fl579TWk2AVsKbCrUCphbX0d/iRAdzhAba0mTv5jnyHkqqM4k0mL8sO1bAmRZ+gugSwCZSSuTk9PsFarolbZFbuuXCaLfC6LSrmE0SgQb/ZWu4sbN+/gT/70G7C8LKE7tNodfOIn1vD00x/H7s4FHB2cIuWmkfHKWK9uw7Y87N9uYH1tC8y6/4f/6z+CPxzjmccvoNkZqYD2oY9ipYJOP0Sj42IWqQyQGbOIbQuRPZb8GEtCic+64jUQuloBIj30S2+kBydA7gWwkxs9r2t91dj+dSVAzlMznHecixZYrM+yEPSHJ0AiTFexSQ/0qHy4hc9TxqwmQM6uvQdVgCQVTslr/uFGf/9rxcKMD6xwrgIkPi+LY76fvSbvYa2eWLbeR02ArDoeSwgQB5i5QoBYEbVnYxTyKVy/9g6m4VAIkHAcwUFaCPRsVllV8Vmsthshm1fPViob662mKAb47JcMrHQaY1FH9IS4F8ssR2V+UHWgtzMaDRSxT3UIn4WzqcyFimTxZH4gIN/tj1AoEKSfoN3qyOckrYtpH7lsClVmQ1VqONjfx+b6hlgocqHdCxdEufjDt9+SjA/mLT31+MfEaqtULqFM1cbGBrIZF67N/JEQthUJecGxdNstsdsKwkhIf26LY7h7d19ytKiQINlSKpVEncHjZ31shxkhVIsU5Xi4LkmfkxNli5lKu8hkPBQYlJ7NYDDsorZdRAiSEGOZv7hNsZ8KApTLZfkO0Gg0pN6sK0kVL5uT7xfcL8mSzc1NnJ425HsKs0CULRnzxjyZC2mrFQSREClch+PnPkrlghA+VICQEFLzJseYkUD7o+YNWZbH9sedv3M/l71ZxlTAVMBUwFTAVMBUwFTAVMBUwFTAVMBUwFTAVOAhKvBICZC///lvYThUHZHZTF4AiGkYoVyuStf4aDgWz+zd3QsCRBBoCMcjeCnV+VmOAYY2AZUiPbsH4t09GPRw92Af4yAQAsTL5gUMIqjC7k12rFbKFdkewQfHdZDyPJycnCBDAL+QEp9ykiLlcgWVUlXAoWajhdkkku5ZEgz0bs9mCLQMkZ5lpRtUAF2bIesBUumUAnA8glM5UZdMxgx7ZxdqATNXATFCuvRVV6xHNQcVLI7yNfdIbsRdvZ1uH5ZTFnKC9l6txomoU2jRNeh00e/1OGw4liM2QuvVDTiFFE6GLVjTmRA5pWxOPIFIhOQzWfQHA+mCpfJkOBphPBnLcRCgarfUz0q1gtPjU7zx+us4OjgQm6JatYr1tU2xNSHYdfHSRTTqDUyCQFQgpycnCCczbG5u4/ikjldefR0ebVZyJdw9OpZQ962rWXzh81/As889JwAcXyR5Mqms/M5AeI4lk86KLVnaSyPv5uF4No5PjjG1UnC8Iv74X/0Z3vzhiVhghchharOjmTZYY1hwlS9/TICo5noFMLNG2jKIfIfCY9l1v5wAkXdja5nFe+1hLKDOvV9jcFgNiRCjeq3MAIk/n0Pn8S80RHoY0mbp2CQ7eIUH14KSQ6+v8oaXr6OPRX86P8Y5MJ5YN7ZyWqUlWVXLiPkh+kNdx3ltl1dTj3de9bh7/rzzpcKo9TlKqH4S525x/VUEiGwrzrbmGPR1qZQdK0axeCiLRX2IyeEDqxCE1veOrqpWFtxHnklye9qmSxM88hyWDAx7bu+k79nkevo+W7ymtRpgkTBKbn/xeLiN5H073zbv8cT9p0spiovkfZg4t1PLZ4y5PGtsEq4kGxCgmE/B97v44ZuvoJArIOWkMR7RijCDyaQnz+THH7+K6voaUilPiHuC+tPZFLfu3BJCIJyGAuC3em1EGRvPPPO0gPmddkuC0El2UA3pswGgVBKrJVpVjUZDDNt99DpdeaZS8VhbWwezxd99510EfohioSQ5GszdkDDx8QSPX9jA3u4OysUSSvmC5F6Evgpk5xzNc8S5siTB3hm5EjJpZbv19JNPIp/PyPywVi1LM0A4GWM46AoZQFUlSRCSAAM/xOnJKYJxIIoKzvVsBuhTCRlncpBI4EVPsqJQKIoSlHMW359NIblgDFJvNZsY+gO0Wqew7FDIFtuJJK+qN+gKebG2viZB5sPRUJSHrD1fnHM5T7///vtCYmysrSOXzYr6UsihdlutX1tDNpNDt98T207LckTBwfu4XK3KtnieZMzg2NZlfmRjBhs1SLZ0Om0hPXgu5PxTcZNO43+78+WP4g412zAVMBUwFTAVMBUwFTAVMBUwFTAVMBUwFTAVMBVYUoFHSoD8e0/9MwHCc9m8EB604qA1SBhSLZFBJp0Tr24CNAQm2CkaTacCOhDi7ve76Pd7AvRkc2npNC0U8nBcW6yZaIkx9McII6ouaEOhAmYJvhA04nsEbfiTwAUBClpveGmgXj+C56ncDRtUgIzFQmO9uikESCFfmIfUEvA4vHUiapG1tTVkshkBo7g/AnO0ntra3JXlmWVCVQvJEDc9VsGqhQL6g650tNKX3fEcAYA4tnA6RSaXlU7fw6NjAfjTQgDNMJ2MkMsSSAswGQ1VpyxDch1XLLSiKTDLuggyFoqZnNjnW5NQgqQJ5RUyWQF++t2egDK1tTUBXknSkNwZDgZyDCSOaPFP8sgTpYzq0ndtT52TKEKxVkTj+BiYzgTk4rqjgY9Op4dv/9mf46233xNVBS2w6De/tr6Bo/Z1fP7zn8dnP/tZ6aolyCVKnTAUEInbJuDoWLaAULNwhunAkvqUykVETg6d7gT/9J/9IV55bV8RIFYeU9IfVoQpaIFFAuR8BciiNY6ybFqFND/4c+RHJUf0+vJzBQHz4KN6uDVWdsCvROYTeRQPt8uEndBTkaQAACAASURBVBOv2+WvlSqTBGm0CI6vGk4SGL/fc7fKXkmUKytqs4oASY5rEaD/yMgs4dVW0WmrT9Qy9ZTYLa0kwFbfRzqoW9coSYDoEZxnW3XetaiVRdy2rvPi8a7adtJ2TY9tUaVyzz3JrA0hQBiCzqBy9Yy0owDVSg7ZjINX/uL/QTadhWt58IdTdNpd7GxXhMz43Od+HLbnypxEBvvCpT0heG/fuYX+cCB2T+vra/ByKbx15x0B76lKGA77QuKTOHj66Sfxne/8GTLZNF544QXcvHlTnukpuDi4dVcaC5h59elP/xj2di/J8/2f/97v44/+8Gsyz62vb+LGjZuiVrywXsWlixcw9gO4toO9nR1EY5X1xOfyiy++KKRBs90ShWK1VsObb/45Luzt4flnn0M4UdkXpYKaq6jG6HWb6HU7KBbyQghcu3Yd5domLl++LOPn85/Hr1QdKgSL22DdOQ/w2ginM5mH33jjDVFyvPCJl4QwYqB6r9eVebA/aKPTbcj3AC9lc/KQRgSqN/kdgnOMUnyqeZ9NDlRlcN6mEoTHyEB62mFx36lURuZvzj/r6xsoFopk6WMyoyf157ybLWTnFmJU4+jvFvxucvv2LYyYK7K5KXMpySOOpZDz5Li4n9/p/dsP+XQ0q5kKmAqYCpgKmAqYCpgKmAqYCpgKmAqYCpgKmAp8WAUeKQHyn37hmwJuEPxQ0Cbtr0Zot7sKVIgBFxIT7VYXGxub8IeTODhUWTQRd6NNE4EEkgZUf/DFdQlCWI4t+RbsXOW+CHxokKVerwsgQTCCBIheL190cXp6IBZOBK0Ybus4aenqDYOp/KRihGoT+nyTbOkMR7AJ0oQMvqWCxcJoMJSwb3aR5nNFAU0I8nC7BH387omAM7mCIlMIzKSzGakHQaB2rytgCUGbre1t9Pp9BLMZut2OdAnT45wWWATClC1HiE6zLYQR12FHMskGy0sh6KpO4LyXRiVXEKKCv9PffdQfyP4vXLgg40KhiD4JlDiYlzhpJpUWL3rWlF3D4USRFJvb2xj7Pk5aR1KHtWpFMkkcdiYPh6LeYM7LwdEpjo5PcHBUB5UstPe6+vjHcOWxy7hy5TKZGQmvFY/0PAGrJsZhX/JcVEd0gHKxCmtSwMHRsXQdhzMCWQV89at/iDfeOMVs5mAa5TAVUxa6XwWIpvTlV7ZffC2Cpot/nwdYc/1VoPF5wPTDAM2LILhsgx3rzkdHzHzYw2HZ5w9KgJwL2CfC6VeNJXneVhuTrSZZeCXMxNjt7NytUhHoMSyC/Pdz/paB6Q97LS3u736Jmwc5X+ddy+edi1XkkMPgnSWv886/RXumBEHBZ3Oy9svuWSXa+uC9vKjm0NviHLGMaFpcPvlsIDmcJDhWkR/JGk5s2jyRAHFgx9e1Ew2xuZFHPufgxU88IWq2k8MTvP2Dd2UOef7jT8ozn3NVo90Q28NLly+hul4RUH6GqQD8b7/zNoJwgnQhjZv128hkUnjiiSdkPkxnCKLbMl8qpUJHCHU+m2UbPtBvDkSNx6rdvHFD5oUvfuGLuH1rX7KYSG73Oh2xeRz0h8ilS9je3MHN69dF+cFn/7A/EPVPMV9AKpvBhYsXcOv2bZl3qQhcq6Uki4NkNRUZW1ub+NjHnsDOzpaoJGnLNaJCM8vjJWkfAk563pjA+ZeKTc5bzBURYqejvgfs7e1hvbYm+RzMk2rUmzJvk+BhThhrOPL7YgNWKuVBYQc57F6/Dd+fYHNjS+ZGLs9rgeQJFRwkPXhuSY6wZhwDz/tOtYaQ4xmP4XopDEcq4LxSrUouC6+tO3f24Y8n8p1CLLwmbGoIZDs8dpI83N9g2Bc1KMPfeSwkZvQ1f+3ae/I7x/a7s3/nYR7HZh1TAVMBUwFTAVMBUwFTAVMBUwFTAVMBUwFTAVOB+6jAIyVA/tuv/FDsLEhcEMRgpyXBiGimyABaZgyGA7GrIjjD7svpxBKghzY1xWJJyA+SBfycgAbJAX5Wq9EaY4pRMEJ32BOCgIAQu0oZTC6qi35PATizaE4gEEyCPUGzdQrXTQsBEozYDeqJKqVWropCgWCNl1KKEhIQrWEPG+zKHYwEOCHJQsUFM0KoamGnqYBuU5I2tiJkUpGErVL5QvJAOlNdF41mS05dsVSWn+y2pWUWt0v1Q6vVUCSLTXsNdrEy3FZZx9RPGphFkNpQAcIQ8nKlCoRTBARyun35PZvOIJdKKy9525FOXgbO0lKlP5liNJ6IbznHRDKB4BdVJawfa8eclAk7aktlOa6O35X6VopFhONA+u7ZB82aMejWZi1pbzIcw3IcTMIp8pmcCC1oE8LOXQa0C+GRIknVRipDGzBlB9PrtZHLFRBN0ipXpNOGl6pRU4Lf+q2v4uZ1dk+7mM5yov4gKBfZASB2NMsVIBr0TIKu9wN2L7uvzlvvYbv2F7vMhdR5UA+oJaTPhz0XVttcrbazWnmM59lmrdRzxCOMba+S4PQq+mfV/sUMTayKlFeT/pnc5mI95tfDfB1lQ3be64PrfLi6YuU1E696z5gFbX9w1Qbv55UWZA+oAOExcnvJOmqbMHsFAXJuzWICJFkH2UdCTZIkH1QgvNriIimhVRsEuDVhtEhyLK7D5+U9BJver9xotB47O4fJcS3elxxP6JBgsBQBIr9FsKMBqmUPxYKLF56/inwuh2A4QuOEcxQw7LYFkCeoXq6VhAxPZ9Py/KPKgKpAPu/5bCaJZ3s2rLQtllFU2JFwZ+ZV4PtipZTNpMU+kdaJBOCZxZRychgNAiENCPxTqdOsN2V+CEaBkOWcDzutloz66OgYjpVHuVTBjWvXkSWZbTlo1Rs4PjqSeWN9awNbW9t47fXXZF8kBoJhU+ZxjoWB49vb23I8/J3z+MgfifqDz3rOY8waYR6WkBejETqtthAH0qDQ7ojlJetIEoFz9PbmlgSvz6ZTyS/hPxLr1eqazF8kiqiy4PTNeZnB6tMwQL83QJZKx0JB7LX4/YKEDJWlhWJBzW+zSNmHlcvyHSTvOUJmCSkzCeU7CvNHsrmszJEbQnCM0eurrBXO57Qg63S7YqtYKOQkVJ2Xk9h+MVB9rYrRyBf1KuvM8ZKsYiMFz+//dOcLH/ZYNp+bCpgKmAqYCpgKmAqYCpgKmAqYCpgKmAqYCpgKPGQFHikB8vde/raQFwSXCF6Q2KACwbbp+V1CNpsGVRoEbthlydBRN0pJxypBKK5LYoE4FUkE2jkRMCEJod4n/DlFMB0J0ESAhoQFgS+C8dqeiiAGgRCC+9KlWcpgEgbw3CxmU1pBjeC6GaRTaWzU1kSl0Ot2MYsmQqLwX2GzJMGorUZLckNIWDAUXcAaizYbBKgyAurwd3WsDSBit7HyDuf7k+kMrU4Pw+FIulsJbPFFqzCOEWGAdCYlZEMQjARkIjjGzAvViTqVDAt2SrObl5ZV2VRaunjTqRROj47RbbdRLVdkn6VyWWViULER+EK2tNo9CSrn9iQItlAQYIrgEMEq7QXP8fBzduO2/AH80Qj5DAN9IzjMLYkD5nlOCRKVyhWMglCsTLjPQjobA2K0LunKOYmiKSw7kq7ZXJEKD0tAPSGMSAJNSCZ5GIi6Zgu93hS//3/9Kd78fgNRRGswhqyTAOE+qOpxEeGMAFkEypcBm+dZE60C2s8LtP7oCBBF7DzIaxFQvp91z1tn1bGcd4yrP/twNmdZt/+yY1i9DwLZD6YA0QD7MqB7Vf2SYHsSOD+PGPsw0uwDBNgDnnt9HCvJoYfYnvAwOh8jsb5jqXts8XXuMSqnqPn2lp3rVQSIPrZV50pfw5oQWUZ0LBIgeuw60H1ZgPqy8yxd/G4UB5+7sIUynsGJ+tjayOG5Zx9HMU9rwDHWqxWs17Yxm86Qc130Bj2Zj9K5FLq9LgajAbysJ8oBN+WK1R+VIQOfagcVos1nIVUDnK/4fOx0qfpzBVwnO8XfuUyxmIdlp5DLFZWF1GQiNo3WTJE7aS8lcw+BeVpd6QBvRFQk2hJ6XszlRfXhRBDy4PT4RLIxUpkU7h4ciJJvPJngeP/2PFCcBDn/sQrptCeEje060qDAeYRWU1QzZnJlIRBY51ajiUKeWWAZ+bm9tS0NBZy7dBg51Y601KJ6hNu34Im6kn/zmEmuDAZdtNoke4qSEcZjzZCkqVRkP6yb1CIM5R9fJFuotKT9Jee49VpR1I5UePB8s87TCDI/kwzJFgoyr9OeknMtt81jYk1Ziwm/H+hAdc+F69FGsqQaNyw1/+dyWUSzsdSDr3/w7ov382g2y5gKmAqYCpgKmAqYCpgKmAqYCpgKmAqYCpgKmAo8RAUeKQHypexvStcl1QyuZwuAUChk0ek00et3ceHCLhqNulhq0AOdnZP+MBBLCwLqBB8YWk5LDxIgopCwCYqEktdBywzLnqE3bOPo6EhsQ7gPAvIbGxt49913BVQikE8Qg0ALgRQGghNA1wAL2KmazqtcEceWLk9yBqkUpItT7DYmHen6ZL6HhIqnMhJ6S8IjDEJMJwp4IdzBoFragZx06rI/kgqn9RYymRwK+SJq6xtIZwh2ZUUpMQ5IjqQRTUMUZhFK7PoNfIyCIcq0AvFHOD45kUBay0nDS2WU6Y9FoCWFTreJ09MT6boVpcdsJkqTkB3Yjo1gGsLNcb0UuqMBtuGhlsrM7UkYXk6gqj/oibqCwBZDeNkNzvoXSkX4M09sS0haZTwHMwb3DvtCXmmvf27f8dLo9vsSRFtJOwJ4MVx4OPBlOQJy3f5AOov39nYxZRbJaIR6/VRULm7eQaFAH3cqczzs32rin/7OH+Jgn93XLqJpFrBUFzhttSLYhCLl1lgEWDU4mwSIVfd4vP7CDcXlNGC1eK/dT57Dg96fy4BmEl0P+npQAub/OwIkRsCX1Dn51v2QIKuPkXeCqplWBnxY/VaRGR+23rJ9PKyi6Gxb8tv97HrpMuedy4e5ZpM1TB6ba6eW7v/c47f5HFWKj8V7UG/sgwTImQYo+dnisSyzwNL3r15vcR09Vm2BtagAWbTo0ueIP8c2KWP+Z8OWuSOCE3WxvZXDT//Uy7h6uYpbN64LOeJaroDg0+FYLA/5TM4VskJ+OCkHXsrF0ckxMsW0ZD+JKm/UQ97LwwkcUX/QUonzEee8YEw1QgdXr17FYNCXcHQ+4/nsnTiAnVEh33y48rlMFSIJ/G6njfW1NVEhtJsNUSuSRIicKvp8HvPAZooo8SwL62vrosAY+r6A+QEzOmxLCPLeCbO6aEGolDAkAuC6cFyqM0J46YyaC1x1z3POdZwcbt26hW984xtoNRq4dOmykC5Um5CAkPmYc6Zti1Wj61jY2qiJEpD2XwxBv3jxClzHxXvvvy9zOMmKVquOSrUi5EvOs1EtFUSRwjFrsoJzMZflvMb9kAyRBgMA/aArOV6cmz35LhCpOdNxMRz6cNMptDttpFOqicIf0yqzLERVv9eXbVK1mPKYf5IVMuS0fizzOI/ltH6KWRTis59+Vp5JJMC+2vr5h77HzYqmAqYCpgKmAqYCpgKmAqYCpgKmAqYCpgKmAqYC51fgkRIgf+fprwk4sEarpWwa7TZJAFolpdBsNcQ+YzgaiBqAihCSHuNRgFKpAn9EwNxFymNYOO2bIgHg87kCUuk0/FGAVMpDMBlhGo1FGVIqFjEiOEHrE4Iq4zGqtarYWhCIICjCfwSUCJJVyjXJJaF/+mgY4PDwQDI3xOYin0exmMF4EkiHp5u3RUFBsGc0GMk2J8EE/nAE13bp8yRgCfcpnujDAbr+YG4z1Wi0JS9ka2tHgBauH04tDPp9CaZlACvBqIJNqyuqKELMoqmQPIPRCIPRUEC1dLaAbL4o3a5US4iaYhpInUmaRGLLMRUFxsUnHsPA9wXkaQ/6sGmjZQG1yIIbTKRzlwAOX+yM5d/pbEqOk3UhmFNb47nLYmbnpRuYoM8k8MVT3o5C7OzsynIE3NqdDgqlsli3kPQpZRzxg+eL51PCby0LQTARMoZ/t9pt2Rc7bmmBMqavF2z0+0P4QxfhxMPvfvVruHNLqT0wo4oktjqypphRYZOwWkqCrSpD5gx8PQN3VwHO9wK1HPfcNUeIE4FEE3ecyhLgv2RG9NzGZ75sDOpqbDexnXtJEEvO3z2ve3e35G7nAsu2H7+9sL7YJfH/laHmy02oVi1/HgDP87jqJWDyPOshWdKF/WtLJFoz6VdcP3XkJMIS6yfUC6vPspzZhF2WPrfnPExj2YCcL21hJSRcopZJayvZ1PJaqnN+dj0lr6vVao7lY2MJl63DbRLsVq8kqbBos8XzcLZtva1Fco7ko37NF6dblq7HskMlaUBSUVtrxRugJZGcu/llq36RqszU9TkfdWyTxue5vteS52B+MhJEi6zOjcf37PxYRPemdhR/HKuH1A75HEsSoMnnxYQiujkFoggQO+phd6eIL33pM9hcoxIQ6LTqCMcTmQNqxXUByvuDPrwM1WszFMp5tDotsVDMlXMquLtSRnfQg9/3UctUEnlXfQXSUzkYjuWZzzGVy0W0W225fq1MCv3AF/Ufn7VU6TGjiaQLs5vUwzISW0c9/6VzG2i2Oijmi0h7nqj5GicnyOeUQoMkrBy7BYwnar+piPZbU9ku68c5IpVV+V63GAIejPHYY48JiT0SdWMWjpMVVQj326EistcTxWcw9EXpQmsrngeq/U6Pj2XOfPzxy2g2Wnjl1VclE4pNA1SAkOBgLTlP0Ubx8uVL6h6a+MikPDz22BWZU9lw8f7774m6kSpLhpSzYYFzmAo09zCxQtTWaygUijJXdnpdaSpgiHm315dgeta92+2j1W7JGEe9UBoG6qd1qTv3UyoVRAkq8xrU/M/vHsHYx1qtimjaF0UOFZVfi0wI+jlPV/ORqYCpgKmAqYCpgKmAqYCpgKmAqYCpgKmAqcCPVIFHSoD8h899bZ7/QYCethYEEXQAOsECqjW0SoJKkUG3CddJC+jhuRmcntZRq23EQDbQ73fEgimV9uAHfeW5TYBiNBKgRSkDlOXT0B/JvgT4IZBESYfA647kdvAz31cgidhfiD2XjXa7ie2dbQGnaJ9BcqVQywsYwi5TdoBSYeK6tnSZajsSHgeX5Ri4nYEfCPhXKhTFXoTLVUpV6RRlp+16dV0AEpImhVxeyJ5ssSrjoAKDBA3BJwI3zDzhi/sgWUC1B7fX6LaRq5Vkn2KRNR4L8KOBGdaxVCrj8PBQQKlOu4dimcoTZUtFUI7kE8N2uU9mcly7dk3qurm1LjUQa5NZCb1uX5EXjodcNidA1YU9dhXPkM9kBdzSuSs8hvWNilhedXsd9PoNPPHE45IFwkwVVVdaj9E6LIdSqYp8tozj6yOcnjZFGbO1fVXC1f/vP/4THJ30MYtszKIMZhFtwxiMkiJiKoSVBjDvhwAh0bYKnF4kTc7uvjObpaSyJNkxnwSPhXCLwfhlypRFtYLaJkFbRRoku9OT+/sAQE3FDkux0GWvx51cVwO8kp+yQnWwqqOf98yy1yJofD9PK0UYJQmQs1DqZQqcxeXvAcIfIgNlscarjjl5LLZzlj2RJAf0cSw7XyqWevVrkWTgkqsJkFV0jiJTFsfBbSctnvQotPpFf6bPn67p4jWs17PlnlOvZcqMe5UcaqwkZ5e9ziPNFu+L8wm25bVN5oUkx6zHSIKZADz3xeebvr6Sx7Z4blJWWkBuBi/Z1lSeO7Yzwu5OGT/1pc9hZzuFyWSI6ayLTBpigTTocB3mT4yQznH+oR3kTHKhOAfk80VEM+ZFDTGbWQhJckzH8pzmMeixaWCd73PuIfjO5zxfo1GAyVhZRKm8KxLroVhncT7gfMXnej6fnatEqCLkM5BzMZ/zzGZithbVJRwjx8FacXtCqvgjeE5m3kTA7ZGI4Hyu98FlOZ9yHhaiZhZJ0Dqf89wW5zBtuahtFpN2VaKkGPQwGo9kOc6XVHPwuPb39+fkFPfBf/yuwJeeszl/63lX147Hrud/HqtYkaXTmHoO2t2u1K5+2satW3colZRmhTDkfT6Vmty+c1Nstjg/ZgaWHJsoSNP8fjKR36nU4XHwfFy+fFm2we8AnPfHI2V/xn//R+tn7+fRaJYxFTAVMBUwFTAVMBUwFTAVMBUwFTAVMBUwFTAVeIgKPFIC5Nd/6vsCGhC04T8C6QTtCSDQsoOgAQEMghQEKKgI8Ud9jAN6d7OTNIDvj8XDnMtwfXqAC6CUTqHbbcjPwB8J8MBlDo+PJTeDwbPXb1wXMGl9Y0M6QAnYEJxhcKoORldAhgJvCNIwj4JBr9oui58TXMkUc6LM4DJUgXB/uVxGtkfAo1IuS1cvragI4PC92saG7J9kB0NgBYjK5tFqtgUUuXTxsmR38HOGsnKdfLEqBIYiXwoCVLFeBFv4fi6bFzKH9XJsF07GRnPQEEBmrbYmygluWwFPBLB43LTUCnD9+nU06g1sbu+K5RbPQb1+IueAgB2XyeWzMg4COzxeAmniPW+pYHhahaTdNAr5AhqNJmpVFRpfKpak8zYSn/ZB3NmcU6qUSIGAzz77LG7euCX+81T1HB00cfHCFaS8HLa3L6LV7ODVP38Lr776fbz44kvI5mrwgxDf+OZ34Ac0l7ExBYEudtyye5g/laWVBkrPOuItRYwI0C7QZtytLn3TKwmQe+6xZAaCkGvsqidAxn+KQhEqISYvztQiisCwlFGZ7Ousy57jOLPg0t3/mv+Yi0TuUYlwe+oY9bbmAC2VOpYtVjWL4PmisoDXEoE5NtkvJUC0smbJg8YR0uiDr0WAOgn5r1aZxFVJjFnXc77OgkJlkQThFqQGQuYsf60iNmipF+efx8njcxOtldeFbatzrq635L+zfZ9dg6oKk5iYWxydAPSxkERtK2HJtuJgVhMj7NfX14baU3Kc8dWnlCqx+id5L1BZwWuCL7m2E8qUeY2Yx2TFBIgOro9/JokTGaO6KZTCw9bX/2IFzlQ0yU+kfrbKTFL3j1JynEuYzGYqDyhWFPFYpL5xtgPVDfpv1pnPfe5gniE1m8rvfI8Kh8Xx6L89h3kaJED4j/PTDLYVYH0tj5defAbF0gyVSgHrGwz3DpQisVARopmEL3OdOM9EmGIw9IUszmbyKBQqonphWDmfncz74P28tr6mGgOGI1EzMt9Dnvu+j0KxJMPicnyfdaKVFMdPMp0Ep0M7QZeESDTPEtEkQSgyM0vmZCoyaTfY73eVBWTKEwKE8yqf+6wd5zzH8WRO5D/mm1AtyJNMCyxeV6rJwBFFY6/XF4JpY31bxkflBs8p98f5gPMO87Y473DwXJe5WiRuLNdSQeiuiwxD18djnBwfzwlhyQVzmLlRkeuW4eusj1z3s0iNh3UJJ/L9olgoyv45J7JxgGrTQiEvFl4kO8LxDMMhj0WpQwfDkag/uclbt6+LYmRtrYaNXE3mR22xJduLc8hoqRlOlMUWw9l5zljLFO3JbFu2+9//8BMrnlLmbVMBUwFTAVMBUwFTAVMBUwFTAVMBUwFTAVMBU4EftQKPlAD5z774lwLiEMwXcD2Xw/HxsQBtBBIIGEinvOMIIFSplGGzQzYIFQkwicRiiQCNVldQnZFKMxzdQqfTEOC+3+2o7lN/hHEYolKtKjsnWmX5PrZ2dgQE4n5JCNDagqCaDpMlSMGxDIcD6YLVoAXHzOX5M3IsAW5IcnBbYu1iq4BV7ofrsyv29PQUe3t7Au6wM5/BqySBaPvBsXgOQ3QJyjHroiTWILRW4frtdgft7kDAINaHnupcl0ANM05Yk3KpIoQMa8r1M4UU3BxkjJ1OV9QUt2/flu09++zzuHPnDppNWo/x+Iby03ayGI9n2N3dFaBMdwuTnCJwxWW4PR4DwSKSQrD7ApZxG6fHpwL4sDbMOyEgxrHu32En7VRqJASSp7rQeY7Z0UsQbGf7InZ3r6DXHSAYWbh08SoQeSgWarhx/Rb+yf/5uxhPQvzqr/5dBGPg+o3b+OY3v4Ojow6YrT4FiQhPyB0xpRELIHWbLFNaLHamK8B2dWf+Yge8BtGpztFd9fqYkgB7EqA+IyeWA8DJbILFjvcYy5sDfnpbWpmij/OsQ50ECEG/ZQRI3Ik/t5pSy/DwV9pDrbDGor3Pqlfy2Ff9vmzdJGGgj2fxHOrj1YHW6r47I2POy7lYGVwvapYz1ckqouReMFxVTG8zSYLo5RbHPl2hANHHra+n5LZWZdDw+JfXkCDrBzM29LaX3RfJa1zXM7n80v2QNYtfyWttkQCR6ysmDm0ma694nUeOLZ6P5DYXN5esZfJeSo5R13Q+1pgA1dcUn6c8ryp0/F6rLX2+JaNJ1GYkq9V97doTXL60iZ/4Gy+jUGRG1RCzaADXmUqWlOOQVBkLocDnKMklWlkxw4rzYDZTQK26IWQu7RF56ymywRECms9h1UAQyPi0WiebzUuN+Yym9WIhl5V5iHOC5FNIeHckyg3OWXyfagjJ0CJRAkssF7kc5ys+mzOZlFhAkTTpdFpCRtDiSc+hzMbgunrbfF+PidtnyDjnAyozRBGYy4ttpVZAcD7gGLgNzm1azaJzV/g352/btWVMmvDkdwZuT39XYN25P/0+LbqEIApD2ZcQJGIjqUgP/tOKGn1+0w7nDYulg22nkEln4djq+V6vN4Qk4feA8YRqFNp41TDuBvK5/g6gAuuValLbSHK/Kqx9JoTUsN+RsfC9/+HdT/2o3+XM+qYCpgKmAqYCpgKmAqYCpgKmAqYCpgKmAqYCpgKrcKa/+7//6cMn7P6IZf37P/4dAcYJThDYIYBAEEZbSRAYIBChCRB6oUfRROydCPqwg5TkBz3CCTaoYFNmctjib8+uVYLyjAdQNh95ZPP0DJ8ICM8gcAaX6+54+oiTaGl22tIly3EQoNCgjSgwYkJDA86vvfaaqD0qlZqAHwRUSF7QO5wgkHSNDgYCgvAfXkv0jgAAIABJREFUSQMCPAR7ZpiICqHT7sh7tI0a9AYSpJ7L5cUai+oWBoJrUoP74j5IdghB0+3h9LQhn3P/VE7ocbIr97i+j/GsNwfEqJKhJcrm5paAbN1uD8ViSQgJnot0Oovbd+7K9rmshPVOGeiqsjr4N22pWH+eGx6PAFq1SPJQGPauLHeA6YQKHZXtMeb52tgQYCpiBgsBZidEKpWFbblonA6QTueBWQ4Zr4ZGo4ePXf0xFAsM6S0jGClbs1kUiKKE5/PuwREODg7xR3/0NfR7w7izXQOx0ncsVme6S3wpcJsA/8+AZi65HNFfJED0Nm33XgKE7y+C9knwlJ8vEh16W0mg9ozIUDW1bAV0J0FgDU4vAs9qQZIBKkg4OfbF8d0DrLPLfkmxzuu0p/ZmVX2T6y0STqseIUnyI1mXRRJB/520JlsFet/v40rh8w9IgDDeOqH8WKzvss8s98w2atnYlq6zgoBaRRgo9ci9WTdJkkbvN1nXRQJEH8t5RBD1V8u2pY8hef3p7SV4qnsOfxXJs+z+SJ7r864/TUomx6gtofgZ//FvGWdMgJ2RG4oA0ZZTyfMyJ3M82u1RgxbJI4dEgWNH+PSnXsSv/Fu/jGqtgNGwi9OTfRwf3UWn00S7/wYcxxJbwXKlpLKdQmWdpMhlEgxZjIOJZF1Q8ce5gM9Uzl8M4eazW+Uxce4LxSaRSgaqHDgPTGkZlVbzhyLLVdYH6yaZVKJ0COVv/iRJ76azyOZU/ogmkDk/kPzm/KiJA9oisl7cBgPRJYuE4edQxD9fXI/bJgHC/XIu5Tqcq9yMOhYdRM5j5jLcDtfn+5qAU3lQLeQKysaRn3FfnE+0ClPnofBcyTwTRRj0+qIY4Zi5HLfP5fiZVpZqokZ/VrYdpIWoAMgrkgBh/Zkh0mq2kM0xZ0oRYr1eV86bF+edsGaa5OAcpYkavT997YiCMs5t4dj+wZufvN/Hk1nOVMBUwFTAVMBUwFTAVMBUwFTAVMBUwFTAVMBU4AEr8EgVIP/FT74idhUMZj2t1wXYoH+5gBtjBczwRSKB2RG7e3uoVIqyLLtSN9e3BQBqxvkZly5enHuqE6xhNy1DXNmxSQCGnZpuKiXBrek0A8wn8jvHQLibAekkBTK5DLL5vJAoGjijbQXtK0gcjMcEexTIRIUG/6YvuNheuK6ElpMAoU84ARxafvBF4IfbI/hDcGoUUFGRkmPlGEnmlArM67AEnOH7tDHJFwryU4gEWn6cnIj1R62qQtpZr0q5KqQEt0ECguALyZBxOMDdoxtz26tBX5FFXI7LkCTZ2toWSw4NnDkucHh0IIQCSRACcf5oIp23BOGCYCzvs/a6s3cUDqWjmJ7wOSF6egIE0haLx0bg6Omnn4YVqdBjAcumE7Bb+fSkiWGfljYuyqVdHB300Kz3cOnC8/CHTErIolHvoVItI7J8uClPrhnW7u7dA7z1w7fE+kV766iYF4nRjgmQc8K2F0PQxZ/n/iywlFlWbA9kK495Elokz+aveeJ53IWvQfIVBMgi6K3BYrW9SGyD9CbPAGkVmK2tvPS+BXyjmiipAEl04BMY1BZH2iZG1o0twT7wLNE2SUseMral7tUPrqPOd9KqSJ0b3FunxIoqAJ2rxKSN2CadWVnd+7myQUqSTbHLUmyBpeq27LUK0CeMrWyatBXTfYSgx4Hui+B4kka7h9iSOi+/LmW5+HzPf6jM7nmezeLxrCRA5BhUBkjyupj/EZ9r5U6lliEhzNVoHaVssZQtm7aHkmXOEsrj6G+lepD377lO1LFI0Hls0aYD3p3lsTFnkq2Fg9SWVyq8XGXi6P1pm67FuqgM9gQ5owYZj8cWJYNWLdAOi8/AcELCiHlCihjRhIwoQnSNEvXkGMZEy1lnKhbZ1e+5SLk2PvfjL+OXf+lvI5f3ZJ9h6KPTauC0foS7R9/CbMb9T+B6FoKAOVUQAl8C0QsZZScVBMhkM2KFRWUeXyT9s+mcWDlSSUHCvNvpinUh/+acScLDmoZCgLAG/kjlaymiXBEkfIbKHRJnwoh60fNg2UrNQasrVpBzHEkdzj8kAFgHEjf8m3Nob6AIG6WWURZbrCGf/cqmMSUEAgke1otNDHaaYxjKe1xPkTBKnUJ7LTYCqGWVtVa3143HA/QHtKmciQ2W7ajtcHyakGE9hKDv9WBFau7V5AxtvDif6swP1oHnayNWvbjMC4uvVRIgJJeowHEdhpjH5P40FMKJ3xH4vWAQ53+QRGHtuU2Ol00PtPPSqlB+p1HqzAK6nY66XC3gN97/4vLnp3nXVMBUwFTAVMBUwFTAVMBUwFTAVMBUwFTAVMBU4EeuwCMlQP7ey98WsEMD++w+FQsm256Hk+rOVNo2UQFSKOTmOSEEqqjaoDUTwQyCMWIR4lK1oSy01mpVNOt12R6Br3GovNI73Y6QLdL12iVwpOwq3n//fexd2sPaxrqMQweHs/OV1lMbG5sC+nN5Ah0kNwgwT6cjdDptUVGwC5fKDX5OQIcAinSwtlqx17iDRqOBgd+R7VXKFdkmX9vbu4mu2TpKxaIoQ+p1ZX1C0IkkDdUU6+ubQkoQ6KJfPLtrWQfxjydgw+OkDVhBBbgTaSkKwaIAQYJltNVSdlsFAWm4fqWWxvHpXaytrQu5QrCpmK/E1iIFyUiRekKRMjxHQ99Bu9NBOu3BsS00Gw1cuLiHTDol9aeHPVUu1967Jvt+6qmnJGD24O4RCoUyysUd+fv6+8eon4xgW2lMgiz80Qw2shgOpsjm0vCjjtSAdigp18OU4BkD7Bn3QYIgkatAHFfA20SreRL0XlQTaCBQWWd9UAGiAexlKoTxjICpBmbP7ssk6J3srOf7zEvRr+Ryy5Qh83ETzUsoQBaPZxHoJtBHL3rdKc+feh2lVlIZCPcc7zmB6atIA9teToDo/XLMej/L6r74JEuONzlm3VG9+LleXy+7rO6L+1hpGyVqDrX0quP94JOX1mtnNlj69+Q4uE6yzouZEnqb+vwnjzF5nSx76q8kQOJrcvHzxeNKfq6JWl1r7k8Twcnzmfxd5V6o17KxLLv+HPcc37QlB5m8f5Ifrzp2LqPVDqts6RYJR25rNqU6QhGaGjRPXlf6ukjWMHJsISswU2QTn4spz8OPv0wC5JeREwKDmUMquySKQvSHr6PdaeDo6ACdDtV4baTSFtJZPpttZLME7QPJE+GzbzJhJgXDyUm4A+lURsYpChDLkbmIz9JpqAgQUTlGM5TioHES5CTnWRPJiJIQc84TSsnBlyhCbEtIBR4H5wXOkZy7OOfpY+dcq2yupkJWhjMS/sW5qoKfc/7li/MT5wsdBs7f/cDH1JmqzJDZLLbZUnO/ZHMUi3P1ILej50+OW1tQapstkgwcN88H98H9UUEic3p/IMfJZbld7ktnZmkrRn39aEVQnjkutKnivOIx24WKHg8pLyUNA6yFVnfqOXMyVcpVzsvcD9/XFmU6FJ3v6+PjONmgINkojoPfvPalZbe1ec9UwFTAVMBUwFTAVMBUwFTAVMBUwFTAVMBUwFTgI6jAIyVAfv3n3pRDIDCQz+VweHQkgIgoDiQQVYEdBCIIVmQzGQGNDw/vyucf+9jHZBnXU4DOtWvX8PFnnpOuU37OvIvRaIjZbIIcg02DMSbhBIPhEFevXkWDwHwqheFoiOFoJGNJZdLwx/RJD3Hx4hW02y3p9KRVFImIXJ7qjaGAIfRtJ3FRqVRx6VIVrVZTVBgcq3QD245YSXluSkgG7n//7l0BVGhl5WVs7O3uig0XiRIeZ75YQD5XENKBHackShhcLqqR/gDpOBCeHaYkEUi0sOOWCggFqNLCxZLu5XAylYBzpQSAgDNUTBCxWquti9Lh6PhYSJtqtSb1ky5ed4bxmAROVo6NHaz0eGcnL8H0zc1tIVSOjk4xGA4E6JthXYioq49dlsb2H/7gB3ji8cdwdHwkBI8NV0JoM+kCisWyvPfOW/v47nf/EiUJdp/ixvWbGPZDBD7LR0CR63DknigZeBBBNJLMEQJvBKmq5RJKxRwQsbMYcCx2b8cx5uxqFgLkLAMhCZYSeEoC1WfAs+pevqdjPwa3F8F7vUxo0TLljABZBnzr97gfFbrLEGJlUaReSrugO9KlK1tUJTrIneeWXcg8z8oajvkOojiRLn9VIwKtWgVDix0CzcmcA+6Jf2s7HG39o0Fibk8D1knbLg2I82eSNFHLqgwdXU9NrJz3jNIAprav4rL8XXeD6/Oh97UIwi+C6qsIg8VzvHhuFsdIkFPuofh4kusn7ZnuJa3utczS6ySBc10TDdTGopG5qkArFe4B9GMFQ3J7GoSWKyYmq7SNEf8m6aXDxtUyHyT09LlMkm2rQH65DmOyTh9D8nri57R7So5rsaYyrphok+MTYcm9gfF6HU1aJLeXvK4Wa6rvI71+8j5L1nLx3uV6eh/Ja5fPnOS5VceqVTDqGtc1mV+TJEBmSjnCZyTPAVV2n/3MZ/Fzf/PnUa2uiapGCHFR/jCavg7bsTAc9nB48D5OTw8Qhh14GT7LA0ToIJfjsiFSmQi9LpUJtHwKRSERhpHMRdwec0OoelCEiC2kMBWNwSBAuVgWtSDDvqneEwsrjoOKhpCEQAbZTFaeI6LaiEI4VLCklJpD23KxXnzGc3+cX4YDZVHFh02mkMbx8ZEoA6mk4PzFuZOf6wwV3u9sMqCachSMkC6o7C7mcfEZRyXJ8fGJhIxv72zHORwz+CNfVEncNmtMZQgVhjwHJBn2dvdw9+CuUm3F1lYkWISEIYERkx4k4PlSmSlTRehnc7J/Nl9wTpbPxiM5JjZIULnCMXNuLRXLUns+W6kUmk1V5gfJDn/QRbPRlGwWfscQZcx4LEoQfjdhowavI9aPx8yaOyRAXCpgffz2/lc+gq9zZhOmAqYCpgKmAqYCpgKmAqYCpgKmAqYCpgKmAqYCyyrwSAmQ/+gz3xSQQ7I5slkJ8mZ3JQECBq7yM4IIBGyoxOByBBdGwyGCwBey5Oj4UOybaDdFcP+pp54RYJggi0/CYxyIaoQWP7VaVaw8aHvCbefyebHPov0F4TsSFwRh+HmlVhVVBW0qaJXFbttWu431tQ0BYEolpR65fu26ACW7e0W8/c5bQhbs7Oyg2+uJdzsJBHaRBv5ExsmOW67Lbt1b+9cFGFHh41kUigUheAiOnJycynFzXSpKaHVC0mHUH4jCg+txvASoSLBw3KpD15Y6bcVWXVSOcNscE7fJLtW9vQuyDeZDUDFDpQf/vnv3rnxWKRewvbWFg4MjOUYe8yuvvoYb12/g2Wefk+NXxIvq7mWg6+s/2MeVK4+hWimCuShUaQT+UEJjeS6jUNnLlIpruH7thhAamfQGWs22qF5sKyOEjMfE9sgDLAezqS12NAx5J1AnAN7U5yEKgDX2fWys17C1sQbXIXhH8yICjDybigShiQ9JEGWpxJ86GF153t8LsspfcQi6Wkdngci6+g6K31dAqAJEQ+usO5oIWVINQsCQHdWa+FDkGDu5RzE5pa5zXofsIp+Dy7EFE4FxAYAlnVyF6MrIYjUHa0FVk7IBUuAtAUq1OrvOVeguSTgSJgRJxf8/VKHOSRXInHRJkCCLYPA9BMLce2scVyeu07zeHwxf12XkcWjyQ0BjJ1ZexPvm31q9oselTwnP45m1FuAR+NUniPZNMXmhbYzU+WO2yRnoLnVeIBgUiBpbQcWgvR4bx61VI2ekiLpmbG2BFpMFSfKE55TXLl9qn0r9Q6VaMp9GneOkYVPikZ0Yp66/kBjqQhCyVJEKauxzwiTOh9Bbmp87rVZJKESSZIFYVkkexpnFGC3T+CxcVA1xm65wCbpuZ3ZaekzKtkwTH/GJss7IhPmtpYmS+FwlrciERKEyIb7GWSlROMXWR+rA1bnX513fJ/MR6cyfWB2iiQyeH0U0qvtMEY8zmRcWa6rvY10bmacmap5S15lSU/A5/oXPfxFf/oUvI5+ryPZnVBM4llgpud4AEQPToxBB0MJw2MZk0karexvDUQ+TySlcN0Q4HSGTtdDtDGBFmbn6kGA9n8WcA2iByBfnHd/nPJNVKr2pJbaDBO45Z/K+J1HCZzFVI3yUCEnveTJX8X1/GoitE8kFlffB+VKRaHo+Zg34bOZ++Ow5aRxKE8MkDGUu4fOG1o2ShxFfN2xg0MQbl7PSqk4ZKjjGEyFM+OLziQSHVnLwc+Y+cTy0XVRqxkjIfZIPnFfVnFyUOZHb4pgYVM6rhXtRDQucX6dCOMi1Y9vY3NgUgoIESqlYUoohTDEZj+Vy5npspuD1xCYBZQOnrt/JeCpzvyimxiovTD/TRF3iKXXLnf078v2FBIzOB+H8z3ryGLjP375tCJDE0878aipgKmAqYCpgKmAqYCpgKmAqYCpgKmAqYCrwkVbgkRIg/8EL/xIHBwe4ePGidFKyO1KDTbRzor2T6tIH1tfXBIzxx7TusCWDg5YhBDkkHHtGr/SxWHwQrCHJYFm0+Mjg9PQEN27cwCc/+UkBTIb+SGV1uKqbnhkg9VZzXlji5wRzCIQSNCEpk0nn0Ol0sbOzhzt37goBQVJkf39fZXBsOAI2k1AgSELSoVgoq85f2EJi0AOdYBPHys7QdldZYnH9dreDn/7pn8bdu4cY+WNRZhAs4nFMZ6rTlH7nww6BMYaHU1Viy/ESMJLPMxkMBmr7BGZu3ryNw8MT5HJFFapeYog8w919XL9+Q8Asdtzmc3nQYozdxLT56janqJQ356GxLAy3xf0RLGL3MLNAeN54zmgb5qZo52FjOqP9B/NEbLGnki5X21VZHpaLlJ3HZDwT669i8WJsv1VE4CvLFNqC6PBYwTOjqSg+JMRW7E1I9Cjlhj/qY2N9DTvbW5iGlI2Q7iCpMYs9/lXOQmSrTm/dLX8GiqpTfgZmqy52ki1n0R0fBPDv6dCP1w8TIdh6m8nt8ncdHszPBSwLleqI1zhBPW3lkhzTvXe7hWh2plpJ7icJ0ia77W3Xgespi5tkB7zuftdj0T+5jIC/CaJgkQDRIF9yXYKGyW0kj2GxXvqYNIHDn7rrn/vSfvkEZZNd+rqeyXO5eNzJv5PjTp57PTZNgC0+UUkoEgjWypjk51oRs3iOeE/ylSQ+NNirz73+WxNc4UwRsckXl1lUmSxTaSyOWVvRJc/z2fWhrv1FFZDehq6THosmeZLXy+K1puupz4lOM9HvL9Z7cbzyN8H/+LVsvcX7ctn1pa8dTT4sHlNyv8laJ3/XJIg+Rl3vxeuNf/OZuey60hlQah1F7NBi8Atf+CL+1t/6CnKZMsJxCMf2YPHZOIkQOcB0RiskWl7Rwol5IF30+ocYDlto1N9Hp3uMVucYmTQw4DMilRalgraUUgH36hnG5yfHzjHOr0/HlhwkkhV88ToBVGA6CRAqUjQZwprwGdQfdiXnQ4P1VG5QDajmjpE8q4X0cl3UamtC0vf8juy33W7Prav0/cX7WM9XfI+/83ydtmnVqIgazoGcE/n51taWPA/1edE2ZCQSqWbR1/FZDdRzWytUWAMuI6HmtoNoqtSV3Jd+6bmfzQKcb/hdQytVnGxaiC/fH8r3Bwad87gkzyOdRi5XknnLH6mGBs6FRVfZb3E+pNKSx8O/OQ9z+/r+0zZg/J5A2yx+zu3+1g9+buktYt40FTAVMBUwFTAVMBUwFTAVMBUwFTAVMBUwFTAV+NEr8EgJkJ+p/qaEiD/zzDNIpdMSbE1ggmA+CYpr71/D3t5eDH6rEG52g9LyimqO09MjAdvzhey8+zLlZZHPF9FstjEZh7iwR8LiFjI5ghcZscQikE5FBW0v2OUsoa62LcDFSf0UnuWKlzsVIGvr65J5IbKDiB7pyoKDoA87cNlfKsHgEbM0LCEWCCjRnsux2QEqTk2yHEGQdlupNgjOdPrsEvUEoO7GXuUEVNqdLm7dvo1muyl2UUNRW8zEpmS9tCYgTKvVls7c3Z09NJstAYw4Jh0iSwDo9u07OD4+xWymurkL+YKAVCSKGKJOCw/WgISGgGAkOAjwhWm4tvJjJ+EhVmQE7USRQmsUZQuigUIeQ77ooj/owSb4hxmCsY+tjU2kU1kMej48p4hKpYZgYOHy5cdRLtdQKNQwmUyly5+kiIQvw4rVJVNEIPERIpwwaJe2ZCQ40gIwspN32Fe2aAT+okjZYkWzUBEhAqrzuNkZT3Iq7vxnl3esrNCd4qozW6kRFOgWh17HlioCeMZBytLJTo98beejEp8RWWd2OnPwMSZduF3pIhaLHHZ/K/sVZzaUrnBuj13JvLYlJFh3vyfu7zPAVtkRJUkIDf7p7Qox5iryILI92K4C7rS1VPKxocFcDfbKfmLLsOR+kiC5kCQxyKiyYFTWPFUDUhf7zD5Mcg9WvDyuGzNNQizECgsJkaaiRW8nrqMKkb6XNNB10aTJnACIrXnmYHVCGaEswuJu/zgQO2nP5DipGOhUXfC6s1uD7MuAeV6nepv3qD8WzpUG7IXYsbXVGAt0ZruUXF8pknQIu7o2Zel7FE0qc+Ke4HhZT9lfEaxV6ywPQtfXjSZo9DFrAHquXNIKlpj0SxIBnqMUUEnybdn+krWzNAESq6tIRPMci37rLITl7HfhM+PMGj4FYgWMvk5kf/q8L+S36CNPjukDVnNzBY5Scoh+Ss7fGSl1pobgc12RmvLckfykmAQD36OSL4XPfOZlfOUrX0G5vI5ZSLWHDdulInAMO5sVxZcEpzt8NswQzfisnQih22ndQbN5iOPjfThOiG67DtceoVDMx5lXfqzocqRBgM9mjkETIHTailIzhFaI8USFvdtg5gTJPVfmMj5/K+UyRqNAmhEyaSoRSXikYnWFUl7wOc57jMoFbp/XbyqViRWOLu4c3ZJ7k8twnmVjQqPRlPtoY2NdVIAkBzhX0b6Lzw0Gp/P5R6su7q9cKstck0qnZD85Kj9IfE8YwK6aFQq5YqwCVeo57lNIiXxOPWOnKuOD65DcSHspTALmqPD5pJ5Lauwpeebzb67H8y37CKfoS+g89x2iVCqg22tLbajioJVYOGFIe0HsMGmXxnm0nLMlS4zZV5wb+R2Dll20l2QTBcfEQPZevy/qGCqG+DWDz2Tu9ze+ZzJAfvSvs2YLpgKmAqYCpgKmAqYCpgKmAqYCpgKmAqYCpgLLK/BICZBfeeyr0s1KAIAAPv2zNUjLjsvXX39dukEJwNA+gj8brRb8gJYdLtrtOoqlAjY21nB4eCjqhZSXQTZL1UYbo2GAlOfi5PgIWWaAjMe4dOnSHKSl5ROB7UKpJJ2tAlplM9iorCPlqpBvkh10E2KIN0GV3Z2LQiqwgzOXKwgARHKjM6yjUi3j2rXrODo6xuXLV1DIl2QcqVQW21s7ss7t2/vodvsSZL61u4Pvfe97st2f/Kmfwbe//W0hJArFolhztXtdpDNZIQQkAN31MPOVOoEgC19iCdJTQa8Eg4RsSYDsBP85dr6UXcgZUMtaEQhi5y0BHYKlAjbZeXRa/XsChF3PFqCIIBBzTxh2znMnFliui09++im89947KBcLGAx7eP75Z9Gst1AsVOC5WWTTVTzz1LO4cunjeObp50WVQoUNc02o+shkCjE4RYAzxsUtHk8opMB0FsjynlPAJBwLzjkdB3KsAoJlPMymBPlUFgXfp1LEkfwVdw5OJ0HPJMCbBPu5PNdPfp4Ee7UyQKsTpN5xaLa+zZJAL687fX0RrGWNCfT5nSOpqSKWFBDG9XSg7+Ity2N2PQXlch0dtst1mBXDbWqCQI9tbfMiLlx+UsBA3YWtAXbuM0mAzEkOnoAYYNc14HY1eKg7wzWQyLHks9m5wiYJMnOsczB74YA0UKu7tZP70l3eCmBWgcS6dh+siyYAzuyf9LFw3EmrM32ek8Cn3r8G73m/UMHFa12TAUn1TvKY9LExM4e/azJBLy+h0rHVmh63dKa7Loa+ssFJvvS4NMGk7ab0z6RyR4+Xn/E5qcfFddWzYCbPDoLburZ6XPyMNj36WaEDorktHXatiQ8d9JysXfJ37telsiHOI+Hf+ndd/+T9o2s2nWrbtDPiZE56xQRIcj19vFotpAlYvq/DtJPXUPJzXedkvfVx6XPGsSr1SyikpFZTsDb6eDRQrp+3OuuBtCytE5XpnCJoUykXn//8F/ALv/BlyTmCqBEsWI4nQPvMyzITXdmekbgV5VoEx5owzAhRNMR03Eezfogg6KHTPkIuNZyr4rgvPod5jTLnx/dH6PU6c3KavJddsDB1aX+liG+C9dlsXpoMAl8p+fjinEQSls++aci5RakoqKKUZ+yERATJlYksr+ZpZx50TgUIr0E+5/RzhfMd1+XcTQtGznmc10kMUPVAMoTzHZen4lPyQIJA5iOeB60MERvG9XVRWzTrnENvi3Li8uXLStE5HMpzlHXQZAn3y/fSrgfPUc9z/dzW14AOglekTVqW4c/bd4+QlgD3mTRX0FqRllx8hlLxQgJEcWXMqYKoPD07EAtJFW6u7iH+I+nDWvM9fsZj5HHxuNu95vzZ8C+O/13zHdVUwFTAVMBUwFTAVMBUwFTAVMBUwFTAVMBUwFTgr6gCj5QA+Ztr/wiPP/743PJGlB+OI1kgBAgIGBAsIbBBsIKAwtAPMAkDnJwQTFGkAzM+pHsZ9DqfYXt7T3It8rkSjo4OZT2CHARW6s2GLEv7Jn8ynoeSElGX7tNUClEQYWdzG+NAeZ/zfYIczBipVTfETordv+kUbbE68rmV9nB4dIy3334HJ8enQoxwLL1uH3t7lwT4eOedd3Hj+i1ln+EHePKZj4tihGizl05LODsD0e049H1zewfskm932tKBGxFlDyD7I1BDsIognVJkKCBdAEMhQWxZxkk58ENfwE7WlsATwZsUg83jEFulUFDbVDYgbdSqOYx8BUSxS7jV8rF3oYAnn/x9m7HTAAAgAElEQVQYOp2WAFnFYl5AIwJNVNpcuLCHp59+Er1uF7VqFe++8x4ev/okivkKrlx4FlevPomUXYVtZ4RYKhbTMhZafHluRrp3ZzOlNBHwkoHm0iWvuqOlm32aFj94GSdDz0kaxB39fH8yCeYB46y546Zhx93pSVKC99OiJZAGW9kdrUPQ7+3GPwN2k2CvbJdI2Jlv1vx2FXibQGIMjmvQVUDisCnnhQAeLdU0eMdOeHYJ6/FqIHcWTTCNugrwZBfxeKy6jSeTuX2LBt84PrGOsSrIZHfkc15X8054mzY8DI6PrZFI+MRqhSlR2bgjmuPk/vW4WVNuK0le8HrMugQMz17z7d7Hg0tqSbVHDNzzuEXRQLsejim2qRNmbIWihOtqYDNJ6iyOYxFQT57HWEIh4PT/y957/Ni251le3+O9PyfOCW+uv/f5l67SFN2A1IhuBlAgITEACRigxogBQioxZ8qEvwAJIxgVTXdJqEpdVGaTmZVZ+fy7Jrw93nuLPmvHuZUkDJ7e5E32eQq9uBHH7P3d399vh9b6rrWU5CAiyAl5JrOD/zuWfP/fwG+P11G6rHtx3Tdr4HVNqK3tpQSgexyw9PcfawBf/XFPKPxhr/3h+f0+qP/7PeMQRxBrwf+XOuX3CTCOY31910STY5PkPNafte7BNfm1/pz1sa3uuYw/JHSk2PgDkmf93pCb68/4/XP9w8/+/X/reqKeuScolafD9+uMnnsVx3ovXL/2/48AWe8za1Jo/e/BsPVWMTYlR4ppfQjVYNBCweBbMm5dN1kftZpSqskKa0keyNz8Qa+UD6gYCSwPhiIiPzxe1DIem3DpCVxfesy7Cphn5TXP0ielSMBPFsUK/hocXgLEcefSWvXfWLPVuCd5F9ofw+GQebzksxDuPTcn230p68BxoG1T/8A8BpEB+YpCDoA+ZLVa04obhHP7dP9wwPmQ1avXNhz0dT9IxJP3QeiOssKH5aLPsdQja4T+oW7DZV/7EoA/qgf2B0hZ+oTnch9nr+Pf/H4ynljAF3qruuO9eXAv4cHfAtR1vT+KRClt2qAzkCUl5CQPPg9yRCTNfK79cE30Sr04GIpkQoXBe/I5PA+iZk0+c0wQMDxf62/lhJRPZyObTIYWCnPNOc+lzhdSH1KxUe/IkvHo8IEtvX2HVJpM3p47x8EXx8r9ks+kRnz+9c21JXNx3fPIfvrz8r//DXZK9yluBdwKuBVwK+BWwK2AWwG3Am4F3Aq4FXAr4FbArcC3qcB3SoD8V3//bwXIYvUE6EgoM2HmgNqaML63qEClIR9tr9e63YElUwlrNOo2nTrBp34fAedZ2VS0ml178fw9ARSBQNgq1VtL55ICbZmA7Q8GyqQAJ6tUG1JqRMJxm0wWAi8ICj89uRbh0OuijIhJ0QEofndXNo85IBHTqAcHR3ZxfqkckFA8Ybe3dwp+JSSV8G+ma3k95MJ8Nhe5AeAB+KUJ7+BKRAkqEQBXjpHnhENhqzfqFovEBI4AvpJLMGdS1UO469Ay2YzyQnh/gok1vQq4sgAAA6R17D3Mv7JwLChbEUApFBd8dnGjoIlfABp8zm+vb62wkVco63TYtO99/J4sSqq1iu3s7Nj5xbmsS37y05/Ituyzzz613Z1te/7sud3d3lqhWLJCnjD1mggKwCBbepWZUsxtWTJasNF4YulUyfo9ppi9Nhp27jNMguazgGo36AFCmWyxJspVWCksGmMt6hL0Ul/OzbHacsLF5wJAl0za41M/nsjuhGtE3egxasTvAkEASCfMV6/3YkcyUW+RWzKHfFksDeATSzMmuXmvQNAhHLD7ikTDjkf8aCjQkJp7F5AxgMmAks7rmASntihYJouphZn87TKhPbB8oWC+1cTazZbIhcLGhp7LeQT9ARuORo6tlNerz3VsmOihjlQ/XM/JCAKEqW+sx5z+AajjfcCcsZIajFfmC6C2ccBFcHx6eXNzy5qNpsDTyZR6OT05Go8skUnoZ6lUUr2HTQ1rZzplTQW1TuixtTc//07F4m+nnmX1oy53bN/U6z6PwOPxdGxtVE6sE5RVATJivPo//djrd/VarhPnwusn9376UVQsIaa8HeDcCRL3q96QflxvyBKm3LkuCn6/B315r7WKhf9zHgDC7BFcHxRPgJ4oP+bTmYjC+WwiEFmWeamEA66GsBZzrjlnOJ6M1TuzeUc9k4wnHdLAIPWcbCL6yclZ8NpwMNQxAorOZXdE/83MG1hbfnHNAwKVUUVh44dSC0u+2XxsHt9YPd8f9LWncKEd+y+vUR/C0LHwAmylt8keQp2BEmqGjRx7ScCxqxpNxspzjoSj1h/2ZfGXiCUwSbL5anFvneWYv3nvM25+nxAkXFtKANQSrC9gdtltebQHYLek1/ogKR0iTcHq97ZckAV8v5jNFQ6u4xKQ7Vge8XsOil4eTYYiGMJRJvUd0kjvvzLZ/omg8PN63sIJh9c1WlFPn3J9ZvOFRWNxEcke1BgitRbyb1uJtFgYaLmf8Op7YhD7JJ4XDDrHtlqg0vCL1KR/7/kWXdvlfKqvFco1jtuc68rxs069nGMo7Nx/qEcw6hwH/eFxSJHlnN69V12MCfP22WI6NX84aLbs2WR8ab1uU/kU/V5VllkoVrL5qHV7HfP6ljZfOtZYC1tYuXdn3VlXeR+EcvO5IkD8AatWGyI40qm0yAyIBYV6+7w2HA21zrm/yFrx/h4jsjOMyjLyNquJfTORid/nXqBMm+l71Ef0+boPHess597OfhYJB3Tf6/a6WjvcM+hh/hbgHsf7QBiwV/B+EC/sLc7aCGuPYs/Y3dvVe2KRSd/TC4n7gHQfDT5HyeHYULHXYLm1Jj/WtpsMRPBa9l3sr+hT7QvdtsLj2VPZ87hfc/3ZP7FtxNJS6j4byZaTIHeHzDPtl+wZ/B3AubRbHQWpLxYr2UWG4hCNzhr6X1//O9/m7zf3NW4F3Aq4FXAr4FbArYBbAbcCbgXcCrgVcCvgVsCtwDeowHdKgPyXP/6lhSNhgQzr8NPBqG93lbJlcznje9QPo8nU4knsptJWKzdlLcLzI1GsROYCopngBGis3NXsyeMXNiVw1he0u+qldUZVARZSScyXls8VLZlMW63atclkaaPBwhazgH399Sv7/LMv7brSseHEGbtdg4WTMfZR+LwzLZoVgJJKZjTlikLCH2L6k1BUJ4+EB8oUwCzOgQcAED9DibIOTgc4I9x2e3PT6rW6wDDshDpYZwnAdEAiKS1GQ0slwppETqXTAl8azYYNhiOLxMIC7xaoW/a2zDwLy2RTtvLObelb2P7+nuWyWfvVL39lAb/Xvv/9j6xeLev48rmc3V5dWyQSUh1D5rEE9j/xmEiQ7Z0du7q+Etj83nvv2eX5hSzLri8u7eMPP7JBr2e50raC2++ubwX2ASaXNrbvwdCldZpdvXc2kxcYFwqG7PzszPxevyWiCWglgXIXZzfWJzMkELRub6rw3UAoYuP5wlLJtI26hKUHNJXbatWtUMhqUpfrxGRxr4dqxayQ37Dr6ztLJ+KWSyat0ag5aonlTCA24BkEBf0XiUVsNEZ9M7YVwOGUHA4AWydvAjDRPNiXMAUMWDuX3cyTJ49EZmDJtlvctfPzc1myYZtSb9Qsnonbzt62BUJ+a/cbAhUHo4EtVwsrlooW9jm2VDwg746OjtTXAIGnp6dvfezpp7VVGWAgGTcc1+XZtcBrQuw5ZtZHHwucUV+AbT6TtuvytfkiWF155KsP2QeAt729o14+Pz+zs7NTqXmkZPKavfPBU/XT2rKFz6yUa1JmOWDkRCQEx8RkN4D/oNcUucZk93gwtu3NLRsPZ5rOlq2RZ27ZXNZqrbp6trBRsFwqb81mw6LRiIDXi8sLK5dvLJ1Z++Y7k+YAjEzhB4IhC0Xw3o9pDVzf3tkccBrrm+nCkhBDTNib12aAp4GgAN5BbygSbW0PRh+wTqORpPl8IRv0RzYerpS3EwxE7fb8zHLZjAhWX8Bnw8nQkpm4HZ8cWyDst0gsLuICMqbVbivUemUQslPLZXJv7Xg2NzYF0I6GY4sEowKgsfAZ9ofq1dVyaB6f36Zc82zaJtOZJsrLFcjThG2VHli/O7RMqmBhf9ja3bINZufqX3pVhBaE32QsNVcsnpD9Xz4PyTiQ1VE6kbF6uW61elM5OuxqG6WibW1t2enlhU0hG4JBq9Sqjo3UfGnbGzsiBRA1sedBthVyGwKP2WMBdCFtk7G4zg/yyh9Y6HsIx+loZv1u3yKhmKVSGZ1Lo9ERJZDbKNpwNLFut2fzMes8pGvl8fgdAgd10cxRowHswyz6/R5rtCpWqd5ZMhuxjcKmzi/oiyhU/OLiSkqLQr5gk8nIev22pdOET/dt2B8JDO+0R1arNezw8JGREzWZzKzLvWXUt3Q2aaEQNkddkUzF7ceOcgwrIxQOWPDNp9qzIE8INGcthfxhC0cgz2cieyFlgwEfCUjm9XvMlmObrxwSNxSPWq9WU05EwO+3HPejgWNlx1ciHlcOFmQfJBVfEGVc016n7VjYhf02nHZsOevrmlRuPrd69RwtiS09besPOhaKmq38M+1r0+XMGqORtQZDHTf7K0QWpBhEFWQLzBM/p05YVimUPJ2zdCYrdSNEC4/5zMnJQGEX8Hlsa2vTmq26SCr2dWymGBDg3kg9ctmc9XrD+zynlfV7I8vnCyKvuG8lEwkLhpz3FJl57yGofCwIO5QWiZSyUiB8z87OVBNqxH6AqoZ7L/s+exJ7E/ufSIzhUApP5SzNPRYNkq3Enu2oS9YB5dQUgob/r/cZiJRkFmLKIep4HXWBcEGNApnDfoelFyHorBnUHbPJUAQ6a5P7EvcM+pgHZF4qmde6Ya+pVVtW2izZaN57a3/4v3z1736DP9fcp7gVcCvgVsCtgFsBtwJuBdwKuBVwK+BWwK2AWwG3At+mAt8pAfKffPyXAnvJu+h22wLzTs9OzePz2PbOto2ZQk+n7OLqQqAGaoP5xJQBAUIdCgHILSyecCalAZEXM8CJXQcYjiWtN+zaZDG027uyFTeKdrB/ZJ999oU9evzE6pWu9ftj++1vPrOLszs7P7+08WhhCw8gluMrj4WMM0HsBK4y0RyLxgXMMKW+DkRvdppO/Pd9ngN5JADjqCIATOaLqUgDACRAxSdPntjl7UsBX4DG4VDQMumMjQZDy2eyVq/W7seLzR4cHWl6uFar2mYpYweHR5bN5aVMubm9s7ty1dLZlECXYMRvj589tFgci5Cl+YIeW3kJOXeUBBAdpVJRAP7hwYEdv3ltRweHmnIGwAYMGgFc9Yd2+OBIioAIwGSIifyApqpfffW1wObpfTg7ipAP3v1ARM3t9Y2dn18IDCsVSiJC9vf2rV5tqj8FeE6mAiufffDUXn39ytLJtHmXPms2WtZu9GwwmAhgvLmt23gyM18gJDUI08Mhb0QEBMRQpgCADTm0kCqIz+T5gKdbW9siQ+aTiW1ks1Jm4DkvIqiQ16QvhEWr3bTeoKfJ3Y8/+ljT+P1+x/7lf+Xv2dnpmZUrd/bw4QPrdlvqwWKJMN+u1et1iyeiqhtgWCKYdXJJVgsLhAJ6XX/YE9icLWRs6ZkJ+F95ViJfUIK8ePxCwO3V1ZXUCwCoBAGHUGWMJzYYDgSuAZBSR8gWsiY2NkrW6XSt2+o72S3mtXffedfOz05tNh1rqh3PerJxuoOe+ZWPsrJXr94ot2Z399DyuYI9fICdGeuOPAiCfm9se2fLFgCqttA6wZqLL8gRlE4AlCigXrx4YfFozL746kuRQgcPtu3Nq9dWr9QsFAiLKHv99Yltlkpa461uQ0HFrU7ToomY+YMBi3hDNp1MpH7B4qzRbKpHU8mEptCnk7E1W01bLOcKRIZgXJnPxqOJpTMZW/mxqEJ9sVAuz+7OrvkBdmdLqWgAZReTmdXuqub1rgSUsp8A4jsKEL+muCeTue1uP9Ravrkp22jcskgEYLMlQssX8Foyl7BqrWr+oN9mS/achD4bFc14MrWd3bzIJCf0uSClRzKRtsm91U7AH3JUDYC4EDOJuI37PYUhk/cAsVKpVmwwHlqhVBIhNBlOZaHXqDUV/pwvZG1uI6vVq5pOpzcAbFPJpEXCMfUI6pFIOGGFwoZ9+cVXFvKFLRZO2MPHj5TBcHx6bL3hwCbTqUXi8bfEcrtPVgHEU8wuTy8FkANmS73CtH4kZqPhyIJ+v93elrVPlDaK2iNREYXCPrslUwmg3RsQWVAr10S87ezs2mjiZMhs7uxat99Tb2fT5FyYtVodgeJ8ViRMCDdKH97Tb50uBG/fvN6FXVzeWL+/sGfPXohAmU3Z67e112dTWfU8JGV/0FUIN2ul3WlaJB4xW/nsiy++Ennx3rsf2u7enp2fnVu1dmuJZMziiYANBj1bLGeWzu5qnXCfyabTVq1U7OuvvrLNYsny2ZyIXWwOU6ms1DlM9qOiODk9lj1ju12TGmB3r2SDQdf8AZ9FohG7urxUfwO607+DafNeRcVdxSMikOuJmpH15uS3jGw4GEjl4PVHbOmN2KjfUa5VNhmwVDJsk3Hfer26+nQyG9v8nrilzv6kz9qjlmNv6Me6ztk7ITFRdq2zKlp1yISgFIDNNqHk2E46WUtkKUGGcLEyafKyhm+Ji8kU6yyfFXJZkRDs7++//6H1uj3taV9++VL3DciCw8NDKSyxbpSyZdnTOkF1hToMdSafs729KyUTxBq1pS8hO8gYwYKLDJAf/ehHytyAgKVG5FLxeSJK77M3lO2z8lguk7WLiwvd3/KFvN4Pddg694O9pt1q36tVvBZNsFZR/M201/E79hhlN40mUhiiOmJfZI1wX8mn4yL++fzBgByvuHW6Lf3twN8moWDMDg4O7NWrY+05DHhE4qh+UDh57X/88k++zd9v7mvcCrgVcCvgVsCtgFsBtwJuBdwKuBVwK+BWwK2AW4FvUIHvlAD503/1d5qKBxQBOAL0qTUAluMCHludjuxVmMJee2tvFnZte3tLvx8Oe3Zzcy2gan/vQKDLaDi1ZqNtR0cPLZfbsFa3aSsfAG9fhAGTw4BugDAvvzq366tbu7trWDyasWazY4s5AEhcICdgFEQHADM2Lvwb+xKUJCg3ODZAIoHQAbzDef5Y6oyD/X27vrlSaCqAOeG08gOPRQSkKIw9OBZgC0Hw5Zdf2LNnz6yQzYns6LY7UmbUqjX7/ve+bwMmpudTu7w6FuiXSCYtEU8JiL24urZury1Qyec3iyTCstioVO5wgrf5CuuvvgBi1CUAhUxFA3Y2anUr5HPWarRUY1lI9YeWz+atsFG0y+srTWanck5ILWHzHMvx8bH95Ic/EqgEcFfMbtjZ6alIg52dPXv59UsB0OW7igCwP/7pHwtQKhZLdn5y7th0hZZSL4SDYeu3B7azvWOtes963aEVi5vm8YXs5PTceoOhxRIpWaBU7wigr1sul7XbyrU9efLQnr/z1EJBv/3yV7+yVDrrZKxMxvbo0RMbdLo2ZQq61bLNzZKIEcBIfk/tOHbULV999ZXqXylXrDdo2fvvvStwGtIJxc7KFgK2AeVRE0gVUb0TEEg2TO2qbf/wH/7rIogmc8cH/tXxK5EggXDQ4smIQP1gOCiCBFLg7vJOIBpk1NOnz/Q5lUpZ6grsXDKZtAgSAD/IN6zI8P+HgHv06JE1qoQIM0W8tNOTEwHhuUzalsuZrilqo1qzLnVBPBoXaQJAPhiM7c3rE/vRD3+kz4bIcwJ/ybaZmy/ksU8/+8Sms7kIPK47E9UA7hwj5N560ppe5hjrrVsB+/MJ0/8DkVW+FVP9UdVqNMVSZ+xYGPk9FkIpNVsJ5AWIvCtfa30QbAxADNnUbjfvwW+PAHfIl9nEmYpn6rzcqFmj2dJxMnX++NFjAfDDbl+WXqgQooGQxUOQZpBIQRGnBDpzrJ3uQGoAQNtiYU8gNJPqw0nT5ouJMhhQB01mI4uloiKtsPDq9HuWQ9niD0i9wPR6MGQiiABMj44OBZpjK0RuAYQOOQ+8XiHR/oCOZTOXlyKo1WlZq9eUBWA8HZe6hbXMmkT1BFDfa/UslUnZ5k5JKh1qyfWoADr7mYJPWjyGGmFuuUzRarW6bITm44U92H9gj58+seOTE/V9IBK2m9tbkSJVbIPGIxvP5xaLRmXdlY6nLBrB+ihwT86GLJMmw6Fjg97A8rm89gqUXPQP0/GjcU/9t5wvpPZi7/IsPToGgOn5yqOeJsMpHIvKunA2rdrtzZ2u68OHj7W+YJjpN8gmrx/rtaHI40gEshm1ScoaDUdRV9zY1loY9IdOCDvqrTn2ZUGRiPV61RY2N1/AY5lMXvZvzXrPloQHrUwkE6oJ41nLoe4j4XDQ6g2sAcOy/EMZNez3bTwcqeewR8ulN0Qg5XMbUugw1Y/igv3Z61tZvV4WmZIvpMk9t9FooOPBEun4+ER75ocffWiRpEN8QFwD/APYU0tIWNlxrVYC7tlLSqVN6/RGFormbTYZWbNes41c3OLRoAUDXovF6O2ViEUGByAzWp22dWcNa/RrUpxxHSA+IAe5B3COrGfWf71SFRHBGpxOfeonHjwPMgnynnocHRzoeD7//DP74IMPdJ+B+KiWb+1nP/uZrCfZv7Dle/zoqTWbbWs0mtZqduzg4FDqC7Kx6Jt01iFZFHZ+bz8F0Yk68+b2RvcKiBBFLC1RAgWlkuQ+jAKEB6/nvTa3tpxsLN5rzP470TF7Fo51Iuok7s+oRNb2fdwT2NeoOQQKBB17USyOzZpjW8a9HaKF/SWZTIlsGwxGUnCxlpOJlAY4xv2u7e3t6j47GvVEELN/seeyBpYLLAxX2q8zmYL+Jmi0qtrj2Uv+/O4/+gZ/rrlPcSvgVsCtgFsBtwJuBdwKuBVwK+BWwK2AWwG3Am4Fvk0FvlMC5E/2/ycBCYC7AJwAE41WXX70TGoDzgBaSIUQiUg18PrlucBvJ+sgpClRLLEIeXWseZZ2eXltRaaok1lZ5AC6ffnllwJBWm2m9wH7R1Ypj2w6Gdh8Zvb+e98XqD/o4+m/lAUQACDH5oSq+h2v7wUB4kGB5QAbTKYyhRrP+JRLAiDMBO/jx4+tVqtIbYHaAMADwDIaDQv0BojJ5GMCV/b39gR4NeoNe/LgoQ2wKopEbDrG2mYgsoKJVeVKrAB2mJoNy8oIW5CeAsXJGhnZfDVTePnd3a3lCllLppPmC3oFlGIXxuduFIqqBWAUSoN8tnBv7+EVcFWvNOzxwyeWzmasWq8LSMMiZx1kC6AUj8WsWa3Z3u6upr2T/rBAX85f+QlkAKy88o7HQgRwE6VE+fZO58r1trhpqhwChPBfpumZWNeEbDZvW3uHIk063b4IEEiDYW9o9UZFgFh30LHSZsE6vZaZzwmolXGZz6ee4fod7R9aJBh+C9gr76DX1yR+Lld463ufYqJ/hU3Z3PqjplXrdwJIITjoQ8BJADXAWc6PB4AgIBp9Me1hgeMEVwNAyvs+4JWCgayRmS0c8DsQ0PTv4dGhtat1PR8lCrWB6ODf6yBhrjHXi37BfuX84kwe/4CT6kt/WFPR2B+dHJ/YRiEv+6jRoC8AD1VHbzCwTD5rsWhCqpVud6gMAIB6Jq2Z5kZZsr/v+OijHErlEvosPp9rRb/zeXwB1MqGi69oVL/nZ8mNiEiFerlm0/Hccrm8AHB+x3rwh/xWLt9ZPBm1z7/+QhY+mXjWLi8vbGdn+z5TgD6Oq8bUiuly6shx0auZVNoSQYcggEyqtSBIRsroQN2QzWRlfZbG9qrft8VsaclwyMLKd/Gp9lxL9gr6D4seyAvIicl4adFozOazlfljC2t16yI+2FvIf8lvbugY2J+Go7GyAMiJACRV5kggIoAccHg8Gep6tbtd2ygWBPaL1KHWo5F6h+MpJXJSxJRrZRtMe8rgiaVCUiBBHFWrkEpOXgdk4mzOtHhMNQJ0Ftg7GolE9K48AoybtbZlkjm7vLyyvZ19h/BdrkS4sjavUPF4PbIgA8RPpJJ2fXNjVzfXsivj2k5lFUhOSkDT6QDnSbKBplMBuqhAAKbnshPMOSRJJKj1McESy+uVkonrxUN91+9J4ddH+ZHPCWhOxcllcTIj5rPl22yIdfD65hb7Uttubq8tnU5aNJq0cCRD9dRrWJjxeuy4sDrroaiZTmxjI69jVTZTwmvjRd9y2Q3Zc5kFLB5L6roBmLdaDctk0+bxztSLoXDAep2Z9nvuM3w+WTBM7ysA3eszrzdod7d3lk3nZbeHcigUD8p2q9NpSQHS7Xcsl0trv0cJgB0X9U+nUYpBra0sHJnrZ/QCDzJdIEqoI1/smfwfMpA1sVj6LZncNm5CAPb+lUfgPrXud0fWbncsk87bZLqUMsFLZkaobcNlQ/sAn6NMj6BPewyWhsPRQGQav+fzZA/VXyjfRIHnyjyKqJ66zuyf2B9eX9vu7p6Ojd6uVW9EhNITrPnnz5/b2dmF5bJ5KfHYa1GXMFDAPQ+ieOld6bUcCyQR9xf6IpsjF8tRg9Hnsv8KBnSfCCuzx7knr8lhJx+J9evYWUG08TPW+vbWloYV+L7H/u3zqZZ8jhQd96Hl9D4PqTWnQ8vncyIrIHM4R2y5pGQZz2QjiOoDMp2eIu/L61lYLp9TNAw9yL7NsfBZ/F2xWdqRqgiCiGwxBiVQ611fX+lvg5vSf/dt/n5zX+NWwK2AWwG3Am4F3Aq4FXAr4FbArYBbAbcCbgXcCnyDCnynBMjfT/z3Aj0AlAVI9nsWjoQ0yYutyuvXr21joyC/bIBmLI7CwbiTO2ArgQjYCUXjMU0jM/UKQEHIMgAJ9iu1esNevzmRtRagPcB6MBhxchpqgFtMiMZsd+fA/uk//XMrlXYslYrJUorngyTzf6Y3AdqikaiAFgAegD1Ave2tbfOHZ/bq1UvncwFjYooYOHIAACAASURBVDGBZ0y0E/KK3zwP7IJQuKAs2NrZ1HOZBgd44XN67a5AT0DLarmsqWoBV4BM9ZrF4gAuTXmsYwslL/pwRICrpmQDqFIAjyeahMaCaeFxbGyYNoYI2d3Zk10VYD/AUC4DYOgED6PGAeg6PDiySCwqRc6b42MbTsf28OEjTSRvFbESO7BP/vZ3drC3byECqwGSCRn3+2WrBADEpPN4OBRICxAMGHVxfiHgCdArkAiK9ICQKWQKAsdGvZHt7u7b5dWV9YZTedETXExIMkQKwGuMqfzJ2L569YW99/47NhwPbOVzgpC9fq+m9LHYAbTEyof/7m7udP1KxaJAKGxNcum89Xs9K26ULOB1AHLG6/HRH4x7svmiJtQWMHANmjlT0lOdA7+Tx3tsQ2oG7KwgHx4+emThaESKDrJRvAGfSLFQJGzlu7J6nGyS9fuzBgAWAQe5pgBwED4QhNgCQZ5hqRaOQvzFrFKpWrfVte2dXV3HdColsgm7IMBiSIWbm6u3ob5YAGkKeum1WrUu0gDgH596SJCDgz0BcRAziXRMqivOjy/AVHpZWR4rQHgnuJdgYCysOPbPj39nz54/t8lwbLVK00JS9XTV+6wXfwg7Oa8lMwmrNWqyBSL4ns8EhFQwuNZnRoQMtcDmCUDesaLzW4qA8ZHzPKmtFERuss5JplL6ftgfmHfpEFGEZKfjUYuFHXBefv2tjkBNwqDDkZiUDhBKXk9APwf0XPnIQlkpgygQ8Fo4Grbp3MnbYMLb53eC0KeLpTXqTSnEzBNwsnmSCYslYlZv1K1Sq8hiCrJ26SExW7FCOg56KbIIiuydLqay6eO508VYP4NMxW4ok0KZ1lQ2ULG4Zd3B1CLhkIBqVjTKBAW/Txe2WdoSQZtN5h31SCojwBdbHibZuX4Qtu1eVwD0irBo1Clmjrpl7FgOBrxe7a26bn4C2ZcWCgS1h2A/BuHJe7EWUYPwOtRD7FfYuHlWKymlCtm89i5ZJgW8er9uv2vDsZMR5F1GnKyWUEjEADZ9gNe8P69JpZK6D6BkazWbIgdiyYgAdabx6Wn2kkw2q7XHmgQcH4yGsozCms9CC1t4yWLw23AwslyuKJIApRck093djc5ZFlsXF859odxRTgY5F5DJZINAYslukXvCymsvX74SAYkNFn1T2i9KIVMu39rKZiKzotGgRaIh1WQ0HKrGWJPRy+yNqURStRUp5/HoOpPTRC9D6PEzwHeFaotwTeh+FfT7VPvZaGak2NPDqyV5FU6YersFEYTabtM8sbH5wjMpfmhAasV+iRIIW0PUJ9ovByj5ohoo6Lc6OtdINO5c+1BYX1zn5YosKqcHIAKpOVaKs1lfRAD3HUgB7k+D4VAKkMuLK9vfPxBZy3WW2oV8DZ9jYemEkg9EuEIqQyBgF4j6hHvJo8ePpIZB3RWPxFVL7i/KwWq1RDyyT5EhBJEB4coei5KmuLHh7AvDoe61yVTybY4HvcJnUl8IV0gXSBqvx1G+cX6oi/h9LJq0Ngo6j9/CIVRtEMpN1R/i++76UgSSsj+wl5OSJWmRaNRaWGTli9rP2TdQkPCzjIY/HLXP/3z8b36DP9fcp7gVcCvgVsCtgFsBtwJuBdwKuBVwK+BWwK2AWwG3At+mAt8pAfIfvv/PNLmJrRLgQZrQ5psrgQLYSQD6AoY6YCtWNXjLxzX9KgsWALnJxJLplAAJvObPzy5lSQE4Aqjz5Vdf23jChPidAJ6f/OQnDpESjoj4WK28CkVHLcJxtNt9i8WZrC84KguvV6CK1CmNhsAmjhnwBJAKUIefL21gx8dvlO0BOAlhwyT406dP9T0g2sOHDwVyhUIAvz1rd9sCw44OD/UcQGzUHwCCX335lX34/vs6Js4bABRQrdtvCsSFkMHvCkAFYA+QhsyCcARw1gHOUum4VBy5+8lezgFgDB9zB8RkEjYsaykAdUBFbMKorQCcdFrTv4Dl3dHATk5OBC69+/wFbivWajQFlAJChb1MF0eVI5G5r/2HH35o9VrVRqhYkjE9DxUPgA+A09y7lG0Z5FUmkZZlUSGHz7ujAJgvvdbt9y2eTEnV8fLlS9vd2ZEnPeqM04s3ygvo9btm/pWIskq9rPwKLHQg1dKpjCyZZuPZ26DxaDguW5bHh49ECuzt7tnt1a2ez2TzdNW3rZ2ivXr5Wj3w0UcfiUzjujqEBwHsLfXEmhSJhdOyY+G4ABupn9fvEyGC930qk7Zuryewef0+AVuptxS8m0xK6UFvc815H94fsJzrTz3UN8OWQDlAt9lkLtWCx0M4+0LrhtqsJ6jPz08FPKL2ePP6TADmhx98LCCVtQAQp+nvXlfrg+sHyYJFFaA/xwDhwTFls2nVj2MHpGZt/vjHP9L6YC1EcgHlINzdlpX3IoLBH1Qd6PGLmyupDmaLsR0cHYgIbDc7b3/P+Tm2XxlNewPWrpUnfAZ1HhJw35va5vaW1nZ3SF8lBdry+2qlKqA0BThZqynkeaOQNa8t7jMESrKw41pqyr431GQ65AB2cuRKAPgPxkzvZ+z27trmy5lUMdc3Fzo2rl80ntDnL1Ze67S7yhSYL7AhigoAhZlgX5otsZ7riTTpjxxVVwiCF3IGQrKP0iyiutQ7FamW/GGfSMfPv/jcHh09UE0By4e9vu0fHFk4kbbRoCfrHsiPxWxm0/HEAuaXKgJ1i2fhs4O9Azs9PbdsJi1gl1Bn5UAEAiJyIJshQkqbm+o/QFsUZh4fxNTKOu2W+ooHv4PMQO0BASzFQyisPUC2Yf2B9kEC7TutpjUbdYVcR4Mh9QbkQavvZM1gXVhrNhz1QCtki7lj9cSDPmEvxT4QIpX1CMmGcoi9JpYI23gBuR3S/kcuE/3IXrqzty9gnXP8xS//b/ve976n/qn3KrbwTaUWgaggiyXgD2sfZC+GmKXfsNri/Fk/veZQBAiEHdce9QakMmQ0BAjvgdqi0WiZ30eeS8oqnbJ6Gsur27tL29vbscJGVuuKdQn4Tc/s7e07lkuVqpVye7qHoHKQOq7MfclRda3DtVlzBNaz7/QJUPd5LBaJaq1s5Ir2/rsfWLVSV97VeDixTqtvR4dOng0WbOXWuRW2U06/D/oifWbLmTK2OoOu/fZvf6P7LoQpSrT5cmG7ZESNhuYLhlQH7gtY55HRg11cNlNQT0AKc32515ydfa3eYq+jJutskXUeFAHofC3m2FESNj+3ILZt8biIp3qjKmtLVDSQUuyBRw8OReqzP6l3fX7rNlmbOe2XXHfWEuomjgfymH/Tm9R8TdSy1vgd/cVz2Vd57XrvpvYQafQP9z6PZ2adNr0U1vlD7ESj2NjRpT4LBaO6D0I8cy9Qbk04pNdzDekrPpvnQMzRK6FQRH8LUBf2X+51IVQ9i4X22P/t4t/+Nn+/ua9xK+BWwK2AWwG3Am4F3Aq4FXAr4FbArYBbAbcCbgW+QQW+UwLk33v6TzTlybTz0eGRkz8xHggUBkDAngRwACAMQAMwZLVwbIr4+fnFlYUjEXvw8JGFIkwroz7oWCgcFigKkNTuduyzzz9z7LL8fru+vrRMJqVJ0OkEW5+FVCOTMUBdShO6C3z0szmBKoAzDiAVsHq9JiAJEAXgCnDq3XffdSZ6B0ylZmRFxe8AhrAj4jx4DRP0H3/88VuFAGAoz1vbLHGOKF52t7cFrgPECBwnsNnvt08++cQ++PADmy4BwiN6TjAQlQpFyobSlmrJ9Cwe8U+ePFbger5QsCrKkVhCoDVgEN7vWJswTYy3/PX1jUBhjgkbplrt1kqbG5bJ56xSrVqn17VEKqVpcX5PGDBg4MnrN7LGKd/dWTQd1fFxTuSAPH/2TFYrTG5j0YPiBaVIsbAhgEigfyjtWGCFIgKtHaJnJfAOgFR2ZY2GHZ+e2HS+sHfffceSqYjdlcsC65gCLhQLdnZxaneVW2UvtHstC0eDmkjnfFH8YAME8QJgPOwPLRqOCog83IN4als4GLG7m1tdC9Dry5szZapwDQGaeVAfgDNA8IuLK117gDhUJoBYTr+2BKRdXl8LoOO5AOCQeIdHR06mwmRiZ2dnIsO6Vab0U6oFv1sTAICgAIMApgB3XGNe98Mf/cAGY0cFQ6/OZgsrl6s2Gk/vMzNasm/b3d3WuUMikgsBao9VD0HEPl9QU90iVYYT29zaFMALeabJazJ40gkB5ICw9C5rAEXKxx9/aKFwUGsMsJf6kMGD8mnr0ZZqsZwvbT5ZCNguFUp6D+rS7Dhgc6vbslA0pPPBzobjELGwWr21u6GHqDUkJTXmXHj+dmnLOpWGmdejSXZCnwFsIceoFaCpZ7lS8DrKH7/Ha91h1/xRJt29dnV1rZBzgEw8+iGAsLKhllxD6s7xRjxYHfkFxk5nY1ssZrKzI6x9PJ1Zqbip1y1XXuWhUM/xGHuroQ3HYwsEsE/K2dK7lOKBbI/Pv/pU17q4uSkFExkf4/pQgDT7FWoWaIBmp2uxeFLga63cldoAhVa90rSbuwvbf7IhiynUBns7O7aYzi0Zj1vAF5TKqZAtWMAXkS3Xar40L4B5LGJHR0f21z//a1kCQhqsbcUAoqnNo0eP36px9vZKUmBQc/Y1cjY2i0VZxzHd7+whQRFw69wKJuMBjcPBoA36PTs9PbG9raLspS4uzm3lA5gOqg+UkTOZ2uODP1IGj8Dk8UR7B6+nECjeUKMBLmOt5+xZHpvMO+r1Bw8eyMILRRWKIO4Jjv3Y1F4fv7HTszM7ODiy7f0dmy5nIv8y6ay1Wl0pfngPiESuCUA4ykPWLP8edPp2cnysnif7B3smCA367ObuRteefcHvC4sAAtjvTlp2fn6mfCDzOHZauXxaGQ+owHjQZwDiEAfl27K1qj3dE1gDnDtDABCBjvppIQUMNk/8nH03l0xYYDJRr37++edOADzWkIWC7jsX5+dS6qAQYm32O12bzJY2IidjNrad3V2t3cOjA6tUKyKNURVi0YddH+uMGsbSZnv7uyJQguGoXV/fKmeH+05U9ntLZe9sbGypXg4peqE1CJmgtX2/llgbKPv4GeQi5Db73NNnz6zWRiHS1LVstuq6N7LW2LfIzEIFUijktSfRZ9irbWQdxSifCyHPtePzuQezh+j4Uencqz5QumwUi3rOWlG33mc5XseWLP1WHcW6Ld9eWSKOciuoewfXAvsqjp0+R4G3XhdSDcXiIishVegrCDF6l94gbwhinOOkv7hPUBueNx1ih+eE3v8f5f/gG/y55j7FrYBbAbcCbgXcCrgVcCvgVsCtgFsBtwJuBdwKuBX4NhX4TgmQf/zDX2i6F5VBRDYoaVss57JgAjQGBAH4yGYyshViOp/vsboCXLi5rTi2M+mMBcMRAUOAjQTS4m9eq9cF1G4U8Saf2XDQtwB5IV6m2ivGdCrh04De9VrTPvjgQzs9PbO767IFfAEBa5AQAKFMNROaDbgJ+Ihygc8BVOFzp1OziKZ3HYsTAEaC3QF/eQ8CcgFbAEyw9QLAAQi5vLjQNCzWTEzG8h6AvwDgAN/KIRH4FLR2p21b+yUBaIC4Z6eXAsghbQClACU77aYAsKNDQK6y7FQAhbo9wllHqi0/SyRTAhUBqJh8pwYcH/WMx0MiinqDvkWw8hr0NBnOBDjAP7Y3kDJjbFxSKVvM5nZdv7bvf/8Hdn1zrSBksksInubh83gdaxBA7M0tTW9Tn/AqLCsQwOpRfyAAtbhRVF24xhwj2QQQHs/feVfT2OMJFkR+1RWlBb7rTJYPhj3b2t66D37HviWsyXdAz/liaYvZQp8DoIq1FaYy6WTGmg2IJCdLAYALsqs36NnKs5RVCkHxAINMLpO3Iv9+WfxM1a8C4CYTWbVgbUZeC3VDGYMFDAoVLhY2OygpALux+oE0Oiwd6H0AvtcZFfSrEzgcFzhMzwOc0e+coyeABz3WPXdvyYxuzwkyln1RwGer1UIAO+Bhv9vTF1Y9KIXIyAHQcwKGg7JHIvzZyTPBd38iwJgaE34sT/5s1hbLmXIhqCu2RKwfwEUm/bm2qa20iBmyA4b9kb6fDCaqHX1Xrle0zjO5lEK/Dw4PRHYBjNLjXE/qjTJlnd8AYErAN+dPfSDbsvGUdbDm6vdk05Uv5G0ym8pmCqINrzTW6nAwFAGy8C1t5mGyP6j3gAiajGcCSbFCqwFUejzm93mlGgP4b940bHdrV3ZcZH6wdiERUE7QS9jDAYJvbGyrl2Xn5Fs6RGfPCY3mXP1BtBRmi9XCvH72rxvb2tm26Wyq9eGbmvoB4qTV60nNMp7NrT8Y24sX75pngTrLIRquz+8smkTRcG5hiASyhzIZ2WBhwVer1K3X6dnR/gNbLjx2fnahDJZkCsvAjGr4+s1r9aRjbeUXCItyDjs2CDl6yrF7A7QmG4Z+WWhv2t3Z1Z7HvoNFH8oj1i4/Y02kkhmd/+7WtohOQOugz2ObWyXlTHz16mv1SSQe1b5AtojfkxCxzJ4ei0S0/2BJh43ZeDgWYUCuC2oJyDoI5clsrH2XfQd7NY/PK2ss+pp9DQIKS0AIXojKcCyi57RQza1WNpsutH8Spk2ehSy0MmkRogDr/Hs5dXI5UM+gAELFsVzNnawOej2VUr8qT8eo3SM7uX6tYHBl22TiIp97fSyvyJIgNyehvA4l2JtHFnzpRFz7IPsC14f7BCoU9tgXz1/oM7BSg8SEsF+NZ5ZYBWX/CEkM+U8uCfcgyGaIp3q1avPpWPklAc67PbDxdGH1Zl3B4drDfOQMdS2TS6s32T/ZLzhO7iF3zRMrljZEDnvIEVmuLBJLmNfnlwWWefy69tn8hvZClDXplM+ur64tGArpXoVKR3kis4XNUadxbwkEta9xTqyZSMpRkrAns3VwPthUBUN+O37zRnsaBE0+l9Vxnbw5tkgwaNls7p5ICGnPhvjn/2vSxclr6mm9oa4iL4ge5bPYa+h9asvzRUoWiyJfII0UbB6P6nsFtAf4uyQj8gYlB4RIPr+hY4DoF0kXjVg6gUrGJ0I/EnFs+7DIQnFGVggEs2z4QkENcnD/GfX7trlZ0t71zzv/6bf5+819jVsBtwJuBdwKuBVwK+BWwK2AWwG3Am4F3Aq4FXAr8A0q8J0SIP/5j3/9NlAa4B4wVFY/gXs//m5TgPJGPi8gFgBtOOoJmJhOZrJIAlwwj8+m85kAjulibs1WwwlJbtY1yRkJhWVBBSiEvVW9XrX5gqBbr0AagGyAPcAcAsYTsbR8vgEsAKuZ6j09PRVIRVg007qO9c9UwArAkteSAlcArdeWMuZZCmhxgpwdYJt/Y+vC+eCVD+i0tjxZe4dzTLwv7yP/93vLnJOzE4vlYjYaTOzhg0cKbCdDg5yAZJJz4PkrgY8QNYC5kDOcHzXjOKgvU+eAhde3jl0H5w3ZADgFQXN7eym7JQDZcrUiy5pcIS+gjePFjx4yYToYKePk9ubG0ls5AamAS4QfcyxMKaOWiUYiInQAOsNBLIC8ClMeVHqy+4KAGHS6bwPfqS21JEz84goiZmDvvv+eiKfTy2PL5wr24MFD2VgBOhHSzAQ+1wFgvj/oCFRC2SBPd69PACjHwLkG/QHrdbtShwBK1qpVTYgDgDIB7A0ENV1ObQDKqf/ajonrtv6eY8Syh+u2uVXUxDK/g0xY5xlwHJB6hGnzPtQHkuLVq1cWXcZke8XnOtP2hIAn7sE3RwHE+6/tZJrthvWkAEFV0ZZ9E4A8YGOn33P6eLWwy+sLgXtb20XrNNuyogK0Gw3HNhyi8nCUQC+evyvLKwg5aku/MYHd6nbMF/Bbu93UFqKAYM/cIa00XT7T8ydTx3qNCfRg0plqzmVyNh5ObWOjaLcX5Jk4xzVdsT4n1h921ScAgYCPnDdgI7knEH68F6A7aw07GZQMqCwApt9/9z1bzeZWVfbO0uarpa08wMErhVdjIce1nTFt7vNZp9mywWJsq5DXKuWaAFgsfLDzYf9gPXL8sivzmtYl+8KkObOd0q6VK7dSkkH6rNc14DVr7fXrN1ba2NUkOOtqPmevcBRC/qBD6AwGDqkBYI/VGJ8znHANhur7JZPykbAydsbzhT1/8Y69fH1s1zdVTZ9vFg7tYO+BHe4/sGgoZbflc6t2X4sMxm4KsQFZBahtwqjBanVLJ7O2VdrRGru+urN2hyn6zFurMvqJHmQt/P6kPseLMgkLo9VyqnoMB+O3oHgmldXaQZHAGmb98xoReEsTAQuQX8jlLZdNC5j32ko1BdT/+tVXtrO7Y4FQwEaTsfNexZRIacDq5WzqKKZ6PbOFmWflsRlKv6Xp/yhbyGwZjh27LNbEdD6xpa1k4VSp1iyby8kubzJZKBem1x/YCHswZYpMtE4A66ORuPaldrsn0oe+2yiUlNHDtSxfEwifk5UgPT4YDez65lxKgljcyVKhr1EDcXwoQCqtW6nS1soPrlGpVLBoLCI7Nz7T2c/v9z6ylwrOvvL111/rODh/1gTXB4UJx8WDPYd9YdQaWXQas1zeUYqcX55LLYHC5MnTBzre+XRk01HPqpWyRUJ+29p+aL2+Q75zzSG4EumEAH/WJf29Jj/4PGW2eFqWSKGi8IpIggjzh2MiN1CFLJYeESmRWFzEMGvhcJ/snqEUIBwrtXCsIpf3e55j+8i65nzI01j6Y/qecwmHCZFPqx7UnD2BXuU9uR8+e/ZU9pAQPDyP82Cv4P5Gvda2VhD6rFX2P+7TkCjkkrD38GA/X99feQ6fzx7885//XN9T90wqKZUK+SU8f31/xgoLEgTFIv3H/sG5aj0H+cyowtI9HoYkeiJ/GE7g/tRs1kWUsKdyXA8eHNlyjiIPwnpl/7zxn32DP9fcp7gVcCvgVsCtgFsBtwJuBdwKuBVwK+BWwK2AWwG3At+mAt8pAfKPf/A38jdn6p2JZgAFRsgBMpmSDJP5QVhwOOQA1fWq1SpXsrtikrndHsr7PZ3NWyZVsOGsJzVFrVG1yXRspxdnFoskzO8JWTwRtc3NonV7TesPuveA9ErgiWyjFIBMvkNAYDjES0vWO2NNaS7mM4FZgNsA1SglTk7evLVJ2iwcyeoDcIXgUybjmawniwIigklnB0gP/J06IBoWwAgAQ2ArQA1gE8AkYBU2MHj3MzEOaALJU9gFrB7Y9taOtRod83n8Fo8lBBgyqd+o1VRPwKdmo6bJbmpYqzk2IsFwQLUDEPMEPPbq1WuBMIRnM2XMtG40GLNapSbrrGcvXoj8+OSzT3XeL168I5saJm6b1apCZgFe75pVe+edd2THQ44Iag5CqPlswHCCc7mGWMAQ/kv2xmIMEOzYDvkYLCaYXVY4d1IXBEJBkTWMuUNuTOZTO7s+lfIBIDKTyFm1UrN2q2sBj9dKxZKTx7KYykrs6vpCU99Yt0PCHBweysoI8NwBvZmEdrzg+awvv/zSSqUNKxYfWCAYEwDO9YLkScSj9sWXX1i9URPIx5QzRABAtIC4VUCgWDKVUI4NWQHhkN8ury40hQ8xgSokEPIrI4XrnlyRd+EEqvNegOkAoJBQAJT0JseGRQyPq+tLmyyHUm9AVmFh9vrNsWO9lsa+a6Vzu7q9tHwhZ9FY2IbdnvWaLatUavbee+/b7s6BgD2APLIM9vf3QJttPB7dKy08dnlzY+VKVVPl2PBwbKDS9GK1SiYN+QxR5boAaL569bXFs1n1LdkTk+HUgv6gMjuub25so1CwyQKlycwJA/eu9D2AtVQBkYjN5ysRToDAgOqLhaMSymZyIu94LqQaxBX/Zi01uk2RDerb+VTkzGQ0tC7h18uVJvj707FFUuQG1WV9RM3IvgF0vbpkQjwvYrTZrDlrcbNg2XjeBr2hffHFZ/bwoVN76kMfo34iPN4fCFq/O5ZKjPMO+T2yKdoCAI4ntYdwPoQ9o2Ihf4HAZybhC4WirvnOXkbkXrlSscF0JDsy9q/BOjfAH7VBb2TbW7v2wbsf2KeffWL/4tf/l7373jsiQZx1XVMtnj97RwQXGSCljW1N2F9d3Vin27DZbKj1Sp1LGxuqPfsc9nRb29sKlSYzhfWNVRwKOc6JNUp/Qnhig1SrVO3F83e052ERiCXWOtAbEByiCgVIJpXS3gWQfHV5aVfX15ZIJS2eTNjCFtrrsLbLFUIWjYStUr4zv9cj0iQejVqMYPpY3DwLr50cn1mj1rSf/fTvyaowFE5or2p3OuYP+RUszprMFgq2f3Ag8Dm/sWWffPqZnZ5eWDgQtFKhoGuIkgHyFFIUUDqZzNjlxaUIElr8zevXugeNJwN77/33tG6x3YIwD0UCTm5FOKh9kedx7xHgHoma+bBfmtjJ6Rvb2ippjaAakdIiQ5B96/659Mtcv7+8/kT7C8Qc9nEQ15Ah5Paw5tibHBLep739aO+hvfzk2KaLpT179sxevnqj/Q2y9tHjh1bIZy0ZC1vIt7KzkxNrVMsWTyWIrbCHDx6r52+urmxnZ0f3KYglVGNc/9vbimzOuu2OjRcDJ1cngjpprJDyaCKpqBaPlGEjESOTGdZwDe3FP/mjF/bb3/5WYD45WJBh7GP0FHtaKp10cqd8PikqWd9fvjpVj0FQQ47zntSKeyAPlCH0CTk49DmkFPvQq9evRcA9evRIvQihilIIUoQ9AyUe9xUUk/wtcXV1KWXGeuCB/RvikedCeLFG37x5o3sNhAp3IlR93PvX9oQMBNDr7HeE2nM/3t7Z1DGWK2XbLu2L8KCOpaKz/rDbg5xU3bwrKcpQtbJ2s/msNVuO1R/1+SfH//G3+fvNfY1bAbcCbgXcCrgVcCvgVsCtgFsBtwJuBdwKuBVwK/ANKvCdEiD/7b9VltUVk5gQILKwCPg1zQ8wgV8Nk9zlu1tZbnzw0YfWatyYz098tEf2HkwFe/1BuwU0B6iJx80X8Ih8WHpW5vMELRZO2cHBrgiUcvnaMtmknZ4eWxQ7n0jY75UlZwAAIABJREFUri4v7Pjk1P7RP/o3BL4A3jANC7AIKFIqbij7gGlmJvshGNKZjMgaABisgQIeJz8C4ka2NoOhbJGmALDRsAA3puYBfwC/ALYatYosc7CU8fr9AnmZDOezOX+OA1ueVtsJ3Gba2R/3WyQcs9u7sg17Y/ujH/7YAWQ9Pp1/tVyRnz1gfLvZkL0LAAyvBcRFjYA1GFO089VMoBOgFVY/2HdxHL5FwI5fn1h+o2ClrS2r1JwcEMAgCKvZZKqJZcDFJ48e6xqFkxEFtzMdjj0LAP2oj0IANUfQouGYJsYJVt4qlSwUDNvVxRvlvgAapxIJa9Qb1pNdTNSOHhzZZ19+Ye1OSxZmgGxMji/8CwF3nP/2xq51Oz2bjueWz+SsAEi+Wtmg17ERFkgBr3JLYsmEVcplAWGA5cVS0Y5PIA5SAqXklz8cCJRGKRSJFm0+99rSlvbg6FDAeiRKeLLfur2OffrpJ1KYPH/xTLZeAOeBSNr+7M/+zA4PD6xYLNhnn31qwYDXtne2rFDISgFE/9TqZYHLkCr7qQcK0CYkGsID8ubly1eqM6C8bNRmM5FOTMmfnB5bruhkToCiJeIZKUEAKOOaWq5bIhW3aDwi661wJGhBbLxCIbu8vJGSgzB0sg9++tOfCdSGgEDhBNjHOUF43JQrUi7s7m3b2dnpfT7IWBY/hQ0CiBMi9QCIeT0T19OVaf3GownrEFSczVmz1hQACAlIBoGA0HxaZORd+c5mi7nOj97e3dkXgEnfk1fDebFmnj19JrAetQ8ZPKxJQGLAz86oJzsdFCDvvPNCeSSNWtUCPp+Ihtl4ZNV201KFnAKzd3f3bTE3C4bCIsuOj0/1Gq7v5taGrqU/6LFkJG2pBKH1ba0p1ivg52w6s2KhKLulJuqH8VJkJ+DqaNAV2cj5hgLOZDlWYzfXNwLzUWpwjROxmJRHgL5Xt1+JXARQ/+tf/lxANpZeH3//B3pP1kg0HLdPf/e5iME//pf+WGoEbKBmqN1mU9lEYV02my7t0UNHFUZI8/bOrkifev3OVqupwG/lnIRCei2EIv11c3OrXjx+/VprmzWK7RvXRBZnKKg8XikpOP9GFUIFC7GoRULkd+R0zS4vrwXYQ4AQ1v2Xf/EX9uDgwHb39lS/Rqultdfqtm1vf9/+5re/sf0DFFhB83o8dnd7LTI1FY/ZfLoQWRfyhqzT7tmrr19bJJywrS2CxTdFbn/y6ScC97E0fP3mlfUnY2WzEFC/ublvs/nCmu2uxSBVwk7OiGNrNNN1YU9aYAe3QLlCaHtGBBe9NV8QhG32/R9+bOXyjbXaTQuG/SKOYsmYbW5tydqsVm9KAXB2dm4PHh1qDXGPaTRqViqhCKuJyGBN1WpOdg/7IioK+jiWmCpgGwJCJMajR1LNrVUN29s7Iur5N0RNPrthTw5fWL3Vsl/84l/Y3sGR9kGyPQgQh5BfzSdWzKZtNp1YwGOWyEQtnoxarzsQGUEGE+8HCXBzdSOLOoixQX8k0p4MkVQmYeXKnWXzeREBZ2cXNkUdxlBCFCVI2C6vru3p82ciSqnbZFTRPQ2SARUFSjqUEZCArCGykPh5l70yGFTmTK3Z13kpRyYUFjHm2NQtVRfytfg/hKdjddWVeo57MKoMCGPe2yFpCSR3VHZOxgZWVGGRppPxyDrdrtYm50C/Qlqz3/B8Huy9HAcWlOVqTc9JZ1JvrbNQqCg3SetopjWXzWV0v+d85mOUYSiaRub1BPX5kLqsc1RCuXxG9xvIfZShfOxkPtDnsG5+2frTb/DnmvsUtwJuBdwKuBVwK+BWwK2AWwG3Am4F3Aq4FXAr4Fbg21TgOyVA/vQfnAmgAEAPEAo8Gtl8OrN4LGrTyViqBoDfTrctj3hAg3jC5O0OkO4NRC2TzVsoHDeP3wlCZsI4GAlYuVpWAK/fE7GtwgPr9R01R7uDVUpKSoDpvdUGwAfAueyPvF7zBszqrZqmn5nQlY3LAuKAMHHH0gTQlMB2PpNHPrFt0ymT1Y69DNOv+MADJgKkMMEKUA5YzGfJ4mrleJIDxPAApCPcGYARH3iOhaljMg4ArQhULuwUlZMBybBa+G1vZ08T0lhwAAZ18G0nh9fDoD3aB9P7MCUtf3vP0jq9jkLS292WPNLPLy9stnAssgCfCqkdkUZ452N7gmKEXAtAXSZfDw8ONIH75eef29MnTzSxn4iEpaDgOGzlsYODQ6veVQT2AmgXskURO3d3FQHaAP/N4aXFwhGBTv1OWxPQdg9QMQl8eXOlCWWP32OL1Uq2ZuflcysVt6zT7pp/GTJbeizgDZnNPZo6D/v9FmTKmEDz1UKWO5xvIhEXOEmI8Xwx15QwE+Rev1dB6gQdo3Boddo2HJLtgjIgpylf7ICwM2LS1+/Hho3Jd3IFGrqu9EKtPrfHj58IiGu16tbtAJ4PbGdn01ot7Jd8Cie/vrmQzdJHH31oJ7+51TXnc7g2fA8AyBf2TwB5/I7rimUWpMbKu7BKlVyKuWUzWOzEFFBM9gGkwmAytEgkKAKpXL2zUi5j6RhkWlOT76ul16aTuVQjfN4606RcuRFgCRiezGTs7PxcJAykCJZysRjWUdjBEfZe13OxqpHF12Ju2Y1NKXj63b6F/CELC7yPCVikZ+rNmqyKshtZW3lXItBQBADAco5SLpRKso6BmDk5ubb333uuqX3yGQAeUSusvB71MrY9t7WK9gZyYI6PX+saozZJYXW2XCg0eTAa2W35DtM229zcsvFopgn8H/3wj3QM9AST+/k8QcgekUYEq0NSpdNJET1M8XN9crm8TUaA4z5N9Ac8IVlV8W/f0iMwHGAZyRHHPRlNRR4QTp6IJTSlTk4Hgd2QItHsxObLucjH2+qVwqgb3Zo9fvxQwLksx0IhZ79Yrmy1RK3mWEqxlzGVDkANCVTc2JLF02gyt1iU4x7rnCNhr4VCBHXndc14L/4PWH12ciogmfrfXl9LaUTPsR+tCZO13VC/O7CNwoaNBmNdU6mSFvZ3FmfTuXqSvJ8uexDZJJtb2gvJKWL/gFSr1OsibiCJN0u7uk6QKfEoZEfHfORjNNsC4+OhhCUTaYtHkzabmDVaFStuJy0Y9NnJ6YlNF2MLRcPKtDg+O7dMJmc95dygHjKLxFKWT8RsNnRUFOznHA+WVfy/3erb3V1ZlmbBQNS+/PIrfeWLGR0TFnLpbErZOyvPQusrmU5acbMkJYA/GH4bns0eQV3Ir+C+Qr1RgFBv7gmo1LhXQOqhfoDgC4dibwnAdUj3Opz+L/7ir2RX97Of/eCeTJtbKBqw7ggCamVDrAyTWev2R9Zsdexg90CqRcinizdvdA892N2xUGxkqaxPPUfuyGZpy7qt7r1to8+67a6uFfs25BfHuujPtaeHohFrtdk7kzZdQh6sbI5dYiopi6tkJi3rRAiQ2aj69j62viceHO5rfXNfYa907O1mNugPpLhb2t8Fg5+fX+reQ19C1qDCwOYQQoG1xNrivsZww9oajP3IsXd07K3Wexk2bVwL7KtuLi9sa7Ok368t9qQaubeW5Fh5Pj+j77lHTxZLDQ3QL+xv3O8jUawNYyKyySuhTt1uW7ZjKE0S0ZzyPmKxpC0WXh03ZDMPbOX4u4FhD1R5Gxt5/U1xUz1zBigWC/ur2//62/z95r7GrYBbAbcCbgXcCrgVcCvgVsCtgFsBtwJuBdwKuBX4BhX4TgmQPzn43xWwC5hwCMg5nNrN7aUCiQHpktG4gE5ChQkCV/7Akmlmx0M+ECRbImHhSFQ2K06WRcIGo76mzckZCIWi1mx1rXx7Y48ePbR+vyMwGruVs9PXAm8hC7BIAnzyeb2WyqalCMBaAyBeCpVm3V6/eaOpfwDItf0RU9JYZPl8DnAIcI0VDAAOVhkKXvX7pbQg60KWW/eTrmQd8NkQJQAtnB8gP4DPL37+CysWty2TydpwSH5AzPwBnw3nHU3DYnU0Ix8hyZSq18bDkW1tblmjUrN0MiFSqVauqAb1VkMgDeAsYC7gEOfRbDVFcKCOYGIZkBBAZrny2nwh3w4FhTMhnUpjQbQCC1LIMeHRe3s7svUh1DibI6jbrFatCyRmmvz25k5T7PjrL6ZLTcs2Gi2BqxA4m7uOBVKboPhcVkqBzr3aBdAMa5pYPGaXV5eyXYHQsuBCll9+r88WM5O1FoH106ETSu7zeKT+IPslGiZ0mJ6ICWRCRXB7WxYYCEAJCYJCB1uSVrsuP32miZu9kXH6ISbcc9m3NQNwg2igCJA4DqDFRH/Wol4CeX12fHIiVRHHUqlVRCIIoC4WNYXcbNVpDXv69KndnZcFbjpByI5dGSA9IBwEGNPi2OHQQ4DIkGlYaZ1fnMuqrN3uKqw8AEk1Gtn2zrZUK6iWIK2w51otxpZJRu3w6IFAPYgj8jBYQ4CxrBO+R+EEWJ/L5u1g+8gmQ8B5/PUhY+6UnbO3v6cpbCbwUTOgkGBtAN7uPtwUuDkZjK3d6FksSv1RttyoF+KZlK5jq9+23qgvZdLCE1J+DBZ3qDawDcvncsrb+frrc3vy5EDZDY8fP7XxhJyVDWu3bwWkc1z1ZtPJAsFCr+lk7aDGYi2zf2TSGculCtZp9FmNOv9q5U7H+ZOf/NhOz06dwPrpxCLxmK7LeDq2zdKmAEquM0HKTJxzjQBw+Td7EWAqOTxYXREIXszsS4mCigQFFgoR5RDVqiIJIJF+8IMfiHRh3UGAhKL0ZtK8Po/2LMDYWCJqT588tkq1qkwceg7wF4sgAPFBf6bcFvpqPp+opyBpVisni+XurmarFYHYA+t2Bra9uWHFfNbiiYTWQL3Z0BoDNGavm46nIlT3d/f0M+czQwoep2fZm+gj+hkyhr4EGIY0wdqLc2PPYy3Sp6idqBc9g6KjtLmp+tyVq6pJvdG2UmnLdnZ2rXxblkXc40cPLZWKKL/nzetXsi77yU9/KjK8fFfR/pfPFiwSDtr+TlHZQBDjKNOcPT9pr96cyLKQAPQXL963qiyTNmRd51ktLZ0FKB8rYySVdhRGfA8ph7IDYoq9kmsAscH7LhYQNQF9AeBjv4b9nNfrBHHXaygSwtZudWxnd1sKP3ooGgmJjE2n41ofXJ9XL1/KLol9GfKRwPDVwqtcCELce4OelTaLNp1NtJbfvDm2QChsuXxeeyoKPvb38Qi7qjupH5Y+CHLuRQuLxmPq44cPHgqUv7u7ldInnSHLCZUfa597QEk2Z8oc6vdE9PBziHiuPX1+tLVvvU7XUS9AavYG1hsM1QMzVJkB5z7hZBsFdZ+01fStXRr3OHoCEpq9AbKIdcn9cD1sANkx9QbURyhgUJRAREjBNxhK9bFRKOp4SqVNu7q6tlg0Zm9ev9E+iHKSk4Iw0d8Ph4fW7aHowDqLLJ+5hg1ub6/t2bMnWh/cs7K5vHmMfJxr3VsYcGAPQaUky6vFwrxB515FfglZQRzP/t6hjp37eDJJPopJGRSLYWPZtuXMIUjC4Yg1G5D5WHdlLRJhUGIoWzVIEMgT7sHca+ZzSGTu/QH7s1f/xTf4c819ilsBtwJuBdwKuBVwK+BWwK2AWwG3Am4F3Aq4FXAr8G0q8J0SIP8g9z9oEhWSAXDo+vJKtiuAItdXV9Zrd+zjjz++zwYxBXcDzAO+AqwAPGPf4YAkJYGSeHkDGAK6Ms1+cXVhv/n0b62YLwjQAxBbzGZOwPJ8LKscLC2wXQLMiYbC5gsGLZFKCSiFrMDiAmAKgAuVgDI9IFcE/hIqHrHBGBA5JIATwA6QnyljVCGoJQjY5bghPQC9OdZKuWUPHhwKoCew28mk6JrPFxAw/dvffK7cgngsZbPpwoqlDWt0rxQmjPf7eD4TQYRKBLAQj/XTV6/t6YOHlk6mzG9OEHwkGRNQiVoBgAkw1QE3neB4aun3eBWCzOdGM6gjAmYrnyxovBawhw+e2a9/9WvLZ/P2zjvP7dNPPhEBgq1HJpuy12df67WA8rfXN7azvS21BwqNo8OHFgtH9dnU3fF491hpuygCCpsrQCxAawAjrgPAIUTF2krl7PRCgFO2mLStEmoD02cBYmItk06kRWoA5kG6YHfSbjQtFPJbMhXTpD4e7fOZR4HE+MpzDdqthtQaiWTICdbNZ607HVi+WBBZo0yGwUD2Us+eP7fF0mv1elO99ze/+Y2mnwWKDjr28MEDO704t4vLKz03k8uJiMBmJxKNa2q72+9pKpr+DAa96gl64+bmTkoJegP1zMnJqfr64cNHmizm2ikjIRZRCDjKHazMzi8ubHd/38LRsKywUKncVSp6fwC5dCpqg74zfQ2QCGBPVgSZNxB1hI8fH59oHe3u7smuZTOxZZl4xpqdtgBCCEh/kByCjN3cXkuJxLQ4xBGgKF+R3FKAeKPSsHgkZVubOzYbm/UHQ/vkk8+sP5vYj3/6Yzu9OrPTyzN7/uK5vTy+k+Ud+TrNWll9mUs71xE1EeTmcuXRdX7nvQ/M719ZrfpK+wE5A7K9CQQld7o4v5IqgfWHioQ60lNbuT3b2zi0AJPa2GElYyJBASWvbi5t5fFYOpux7ngsMBJSJZtOK9+CvYl1DLHCeuG9f/WrX+l7CCwyP+hp+fhH9wR6plIJ2z/cU59v7pacAObZxF6++dree+9dW6wW9tkXnzrHjs3UmAwEr+qPBRJrEjD6+PhYuRD8jn5hLzk7PZN6AFUS13c6HYpsW2cSAL7Gogm7u62JeHr44IkVMhnrNpsilQB6Hzx6aJlMSr0+n05FVgYDIVstViIsAO7nU5998cVXsghkX2R9VqtlkYGsT87TyUJYqT6s0fJNQ8eBvSA2bFLIjQbW6fVEZDYbHeuQR9MbKSMBEhcFyoOHh5bLZaxSvbYJxE4+LaUU+5XXZyJKsbZib/mbX/7ScvGE7Pg++ugj29goaX9lXaezOeUZXd/eWiKR0jVRQPV4ZLFETHZFv/71r+4VhU2FUHNu7LsQuFw39l4UQb3ezLa2d202HWmNonqCeAAM965QCwZ0TLdXTWWHXF7c2INHvF/Mnj1/pvB31nIsEnCs5Xw+SyZiylxpN1uqG/VLxTMipiHUM4WMiK3Zcmr5jQ0pAf/Pv/wrkUWs85OzM9sqbtleaV/9QS9mi87+Qq8HYyH73e9+Z4PR0D743ociQemxcNBsOhno+3a7JfIin89qb2i2alJCOplTUfU5e+9OtiCbQ0h3eqPb7Vuv57wHfYq95N3trRVLedWN4ylXKyIwWTcQbfQE6j6+lwrG59N6ZN/QPh+NWn040j7qBImjJkM9M327diGgOU/2wVQyY9FIzL7+4pV6kD2Cr+NjJ4eL48ZmC+ISdQprlPVO3tDW9qYF/E5uFRkdlxdX9tFHH+saQD5yD1eA/HyufpgumrpuiXjappOFws07be5NUe2hHg8GaCupkFgjqH86zYnWBfvC0dGR1htkYalUEFH05Vef2OMnDy2tAPpLe/z4kfU6ju0nn/vPzl0LrG/zB6z7GrcCbgXcCrgVcCvgVsCtgFsBtwJuBdwKuBVwK/BNKvCdEiD/zb/2UmAI4CygOaAcoAbgCo+L0zOBgoBfgIFMEI+mEBFdAYcAI5AnABkApgCjADs8mCbl5/FkzKrNip4LUNSs1QW04cnf7/Y0+RkK+AU8AogD5vg05ZnUezDF/elnnwkc+973vyfACnstwlwBjgDwCcRutls6Tll1eLx2cXEpcBDQBYAeexYm+5UXEQjonAOhiICWZ8+fKmj35z//f9h7jxjL73y773tzzqly6EodSHaTHHJm3jxOeEHSk1ayJS0M2wvDNgx4Y8OG9/bGO+8MGLAlwJAAwU+ADRiS3oP9NG8wnOFwAmeanau7K8dbdUPdnO81PuffTXhJcMPNv4gCq6vu/YfvL/wvzvmec36uTuJ0Oiu1hceCAjIBoAr5OQE6Xv/IVtZW7cXurj198dyKpZJtbm3Kqx9S4PLkzII+v0XphN65bacA1t22gCtAIXV5d7sCVOl2BeQFXOeaqA9/u+nUBdQC7tF1Ho8l1a18CeiWztra2qpTn0JOYA7d2Ll5APlrAb/XV1d2/737Un7QVUynbrfde9Pd23nj255Stzs1AkB3yCG6bR2iZmVlRQAn5MOTJ080rmR3eP1OyC5jNR05XvbYQzVvWgKT7t25Y/1uX9Y2AGrY5eC57vMGpBzJpPPKEAEkT2EZ025Zu9W0dCaueVOplK03GlhpYV6kx9y8Y8v06aefitS4abT0OoAuxy7LIXNsMLUXz19YOpNVNzJ1RM3BdeLv/+mnv1Q3N2A7Hci8J5Lwyrsf8I7sAULkAQ6ZI7/73e8skYhpPTjKg1MBd5mMY9dCvfDUn1uYlxqEecf9QohwjIcPH2rtAOCGwz4ByspvGY10PtYPcwEQH699OqRFAEaj1q61LB6N6zqwh6IbmhwVOvu59Le2UN4AqqWwjvmzX/5UoGI6kbVwIGq9Ts9q1ZY61MmjOCtfyIoqGAsLiGeuzK+uKaD69PjYXr54YR9/9B1LJeJWyOXt888/V6YOyq7uYGB/9ud/105PDy2e8Lypq2OtBdF1/933ZGlD7kjluqr6UA/mzur8mh2/PnHyekYj63Vbsgdi3PvDni2vrlkoEjFfKGyluTmr3jTs+fMnWoeskbf7AvuHcnPG469IEMYY1Q7nLuUWFAKtjJ9QQNZWZ2cnAj0Bnakdc3g46otAKl+VrZhFkdVWHoVIhMtLgadk+jx69Ei1ZZ0xB6gF5AvXBLHAei3N5RRiz9iiIIJchXjy+0MKYv/ii4e2sb5mhVzWiqW8/exnP9M10LEOWUFeT+UKddKc5ob2K/PZ4dGFLS4uy8KpXL6UAgTrn7t379rVddnJMkkk7Ec/+pHmCOs1Gc1IPaX5Mhsp9P26WhZRi3II5RWqi2gsYSsrt6TsODk819zC2igS9Vur3bTJZKD9lPsiODocikhB8ujREyvkc7a6MP9mHyNHwyGOmMvl8rWsmrwen9Ykc4Ow72w6adWrqzf73JVIgPPzY5HIKARQd+zuPjcyHggWl8oBC7dozD7/9S+tWrsSOI4dWj6XFwni80ZESrZbE9t98cqmU4+Cz3kWQQiwuhm7xfl5OzzYV4ZUJBTWOLGOUSglE0n7wx++tEIRq6yphWMBCwQDWl+GGioRt/F0Zl9++cQQ3q3d2rTF0oL5Jx5rv7FdfH2wr3VEwPjOO3c0Fs93X1goEhIBcnZ+bpGQz3IZ51nG/aKQ4DnCOJH9w9jyXAD4h+CHENhcWrZBvy8iH+suCADAf47PffH97NkTS6XjIiOYoxAXb8cCMp49EBKKe4WkrldrGgP2F9YlxHJPhENXz00ySDgu5BVzFOXXVflaex/nRY2BGg4LNggOxgkVGSQDJAskBEQS10N2FufidZl81lKZlD1/tquGCPa5eq2hzwP6rOAhbylj5iEX5o0KxFhffms02nZ9VZX1HWofyBqI44UF55nDubC0Ojk5ss9++cwKhZz9+Mff19+4vsuLK1mi8bw8Ot5Txhbk43DUlV0gBCT3zvX/1dF/93U+r7mvcSvgVsCtgFsBtwJuBdwKuBVwK+BWwK2AWwG3Am4FvkEFvlUC5J/c+r8FkgCoAmTSQUqHKGBNp02WQEDgjMLNo4S5Ju3J8yfWaDS/AjmxbgKkhJCge1mKC59XthKQC+XrS5tbLAoowb6CsHAsVrB94n0ANH5sr1IpdXDyb2w+AK2x2cE6BmDH6/foGChCCCIm0BegDTsggfwgSwRTJwiG9slDnWvii+vtdQdfWcfwPmyfQpGwuqqTybjVak7w6urair18+coeffnYHtz/jhQGgHu93lCgTTDsUeZBq922k3PHXmgym1oqkbROq239TsfaN03LpNPWa3XMF/QLjKWmkAV0k3OfZJSg0kDRkkomZSODAgRg0/xTKUBu6i0bj6YCpW5qTVtcWFSnON2vsh7xeTRmgJidUd+OTo4F4AL2kefCGPR7fYXQziYmWyoUK612S3kIWERxzwCvEB5Yu2DdUijk1fkNyAvohB0KYBXZD+advukwziqDANBe1ku9gayJsFAig2RKULiZclpOz45lR5LPFRR8fHl5JVXO97/7XdX09ARAdF4WPOXLC/MGA1YoFmVdhfqHc3O/AOSgtYB2gN4QAICzqE6aVfJgHHsaaohdy8LCoggGwowfP36q8QYYA7gFACutQIaYxhKVBXMQog3CCHICYNjJ5VgRCTPoDy2VLOh3dIUHfH77oz/+gepZviwL8MPOB4sdwEQFAA8gGLOqMyAlx8X2hhwGxg4br7f5I9itcUGNWlOKLAix0Whojx4/0txeWlqU0oRwea6x2WlLcYIN28HpsW0TTF5vm0081qg3pLbJZHNaQ81ux+o3dWv2OurGR61yDaFnJgWOjcd2/713DY6FuXx4cGger8+uqzWbm1+w4QjrHa81mpe2vbNj/+5v/p29c+8dkXjzpXntI7KAqzhh028J0ngoZq1qSyAna7PVqMv6R6Tr5bkUIFgNzS876240ndlF+dTIL2BdQziIUGGNQKq02wKWOR9WO4CXdLOHAyERAYwhN8WaePjl75UVE4tHZfEGQMtaxzII66WLk4rmFTZWzJ1333nXMtmMhUNRKXX29vakAMF27qbR1PrlWiAJUduYd6KsDMYIwJj3LC2tKqSdkPdL2WGNbG6O/ZR8A2duAbQTRk2dCZ+eTKeaS6wZ9uFYMierNPJycDeCgHn+/KkNhmP75JPvqybPnj2TIojufr7mCyvad1EUoNwgsJ68GoB8vgGeWUeD0cSmE5Q8FTs+LEs1h02Y1zeWRWEggM2QT2sxm03LDhBCmP/f3t62Rg3VAvthT2uaeyd8mg5/iHGfx6+5/vzZc43Lne1NW+B5grWXzyvi66ZRM5/XY6/3XovcmJ8vWTwR1TqAxOh5fNYfDu309Eh5PxBBECCIVSATAAAgAElEQVRcA9ceE9mTtskoIHVSJBxTZ//h4YHGjKwUMpYyqYwyjWrVqu1I5XWmZwn7LNaPkCgoHlGd9Ecd7YGRWMQuK1eyeNK8nF80rzdg55dlW55ftFl/onpDfERYv72uVetV27l3WxklWOI1O03zB/zKOqldl6VywzLt4GBf93j79paebShOHNuyvKz1yGAC+I8HA2oO4Fna7w1lJYYShX2H+QgZdn5+ZvFERPNxPEZFONBezXxmTrKR0GQQDAScEPQGdmEBjQ37Cuvn8BTynJykJdURay5IPOYpr0smM1KU8OxCDcKc5LgQHOxj2Iexx/EFocN8RNnFPRG+Lpu42VT2YNl03l6+fCkiByKcPRJlFiRlt9vSc2U8GuqYyVRApN3h4YkUcSgRpxOfnhXcJ2tCRKVNlYPEvPf5wxpf1iVKJz5HYIXFfIPgWlwqWTKZEFGDIpH5G/D6RVqjjvnLp//FN/j45r7FrYBbAbcCbgXcCrgVcCvgVsCtgFsBtwJuBdwKuBX4OhX4VgmQH4T+5zcqCZ/lslmB+Vi/PLh/X17fa8srAh0AtvheXlm2kQe//5reBxgDmIL9Fa9725FNxyj/RjlA53MiTcc3FlNegekhsjjoTo1GZavRbDQFTAGsxKMxO7s4t6vKtVQnjtXM0EbTkbr084WCwBYA5Ga7LcCSrk4APo7j2F4NBQyRSwDg5ADoXYUUZ9LZr4KhY/GgLDsAhAHiAFi5JlQDAOf53JzuE2uiVrPndKiOBwLp6Kx+tvtC4KSInFDYsQFptZyf/QFr3jRsbX1NFi+AM9y/Aywl1VVLTakLIC73+TYceewZWWGuYPFoQvkfEAqRUFRd1XihCxiOxeRpzjWRh1Ku19X5SuctRAc1wFYFgBpQla5+wCpCqyG5ILbK1xXViy+AIECtYBDP/J7GArAYQBmwjNe92H1hpXknSJfrV9ZHIqnA2UgoIiKH82lMpe4JqLb7+68VUE7GRbfdFZAGcQFJRD7L5cW5xeIRkQ8KcvYHRW5BVtBJTabD23GpN2/eWMbEFRJPVzV5Bx6Pc51cG4HXjlc9KpupiAuATI4N8F6rVHXeUNave2cMQLnJI+l02+pGx85JgOV4qI5j1AF+X9D83qTGH+D52ZOn9pOf/ETjd7C391XnM+fhel+/fPUV4FgsOp3UKA28PmzkjgUwJ1MoJdqa04DEgLAn5+eWzeX0XkBjQEFA59/+7rf23v13nVwVQuSDQYd0GY2s2cEeByIgYv0uKqOelYqLyh5QTkYyYZVq1U7OTkUgEm6fLUAidqzbaVu3WRdgurG2ajnIsXLZprAxHp91un07O7+0ZqthyXRUgCnWOFtvQpKxMwt4Axqvq8uyec0r4o35TiD33Z3bymU4Pj6ydCIhkgsyh2MCdNPtn8oVBMZCiPRGbQuGsP7qaJ46RNCbUPKwE3zNWDvZQDW97qZxLaCWfQTLGwHOe6+dAPXx0OaKBN0P3yjGQpobJ0cVR3EwGsliiN+9DcmGxPF6UTCFrFy+ksKN+YziZHPzluYgpATXiWICWzdUIJlM3vZeH9gnn3xiBwfHVm9c2/rGijVqda1NwHgso8jDIST+rW3Q5votzU3mUrs/Vm3Yj5zQ8LxsghxFG5Z7Q80ZLPC4dghVGzlkGQHgqUxCCpBgyCuCWDZ9o5GtrK7quKztm5uGDbqss44VS0XL5tgHZrJVe/e9e7JzYu2juAD05t5z2bQ1m1XtyyIIZ4xzT2qKFgqwUEh7DSTtxfmF9l2/zawAqRQOa5xQArFeUZFBjqKAoEMf0ob9k/14Fova/uGhdXuA12OpIuj0f/78hfV7IwtHEiIE+l0UiDnr94eWTDjPD+YKmRlkhEzHM4PqRBEnAj8Wk2qLfZcvbMVQjFD3V/u7IjKD4aCNJmORhpBxS4sOMTwaT217Y8uCU6/WMet/MB5Ztw/pemYffu87dnp2KmUFJCUZGMzHeqVql+cX9v4HD3T/kC9kWEB2QPq8DfpmL4fg15zPJESUoaZhDnJPsaijzGD89/dfiswslQoiUzmX81qHHBYJSDZLHNWYo5S8xA6qVFL2DdfOMXGvQ2UHIYxaglwYiBCILa5zfn5Jdn0QXDxfOdZNs/FVs4KjWqTRYeBkidBIMXFsuhhvrNsCQRRnZt0Oipaufs89sYey35LNsbf3SmoWyAnszvyBmdYv58QCcjbzWiKecgLiJxMRPVKxYIv5JnckVyrqPni2yTpxOLK1tVt6DjJeKEGwheM5f10pa015Jl4dj+fxP//9f/R1Pq+5r3Er4FbArYBbAbcCbgXcCrgVcCvgVsCtgFsBtwJuBb5BBb5VAuTvl/65vXixa+vra+pGfv/99x1ro/FEoMbywqKAX0KaAdzI3Zhbdzr1K9dOsDS2IoAMgGsAcQBtAA21ak1gUCQSsFAEq6El2Y8AJkXCDvEBUO2E2qLYGIkkwHrqunot0I4OYoKNU+m0wB5Aj3qzIaDt7PzMrqsVnQsLklurG7ItApQBlAfUAugi7BXf8AmBqsPRm3DdiQCQ6+sju6nfqOse8IX3oiwASMQWByCI66BLGwsQgpHJRMjmAVNHdnx8ovcCJkld4fOpdtFIVN3mnulMuRH8nQ5+bJwAQfk3wPX27R0BbQDw6uQdjQTq9wYdy+TSstOpVqp2enZmd2/fteOjY5EIgKJ0kA/fhDFj83VWIVh5aLFIVCAmYFMw4BMwBTER8HtkpwPggwURHvydwVjd7dQGSy8AQhQ21ITsBBQ9sXhcICkd2NRzQKBsnwyLkaVSjv0ZNVtZXnPspvpOEDDBuoBogGEzj+m6ODe1AQQGuOb7448+Uu0Yd7qiG82GhQIRe/z4iTqosagBzIWM4f+DEdY7Tu5Dca7oXNOgb0cXBDzXRIjk0jkB2UG/XwRA+aJspTye9Dd27+5d8wGUMT9DhHKX1YGPBRd1oiubDmuUTfuHr94EB3s0zyDB+t2ggEbsXGqVijqkUZOsLi3ZZDS2s9NTjRHz1qYm+5ZGk6Bgn9YQgCG2L4CmO7c3ZKcE+BsOB6SQAhCtt3vKwgDwzBcL1hv0lS+DIoag6dv3biuv5uDgUGuCLv7xBFutgSyLUNgwFsuLqzaPQmlMNkTGLstlC0bCtr+/p/pt315UOLLf57Wg32PhYNCa9ZrmPms6FkvYcDQ2j4daLyhzhbEMRyJSI4WDYZFJUx0jINVVJpm2k+OTNxkXI5ufKyo8vYDF1MW5TSdjG/YHIu0WF5bN6wtYtz+waqMjcBqlSbaUsLmFkv3mN7/RnGF+YW+1s3Nba+et5Q/XKCut/sD84Zlsg7CWciyO4jYi4FgB6mPLpTOaW9j75bNZXSt5Mr0+NnpTdaVjr8McCQUjyoW5f/9D6/cGsslinj1/8UxB4Gvr61IOsZ+xP6BKAdRFoYRaC/sxiNq913s29gzMF/LY+cmpvXPvXUvFk/o7++DJ0bG60rH70mTxeGSfVG90bHVt3V68eCHVA+Th4cGRFCgQywDHAL+ZjHPNjx8/stnIIZiazZ4tLOYtEg3a3Xd2RB7m8zn79LNPFRAPWL6xuWGxWNxaN1iuhaUW2T94KZJlfqEkayOs4R59+aVq++D9D6xebwhwjsZDIssB2a8vy9qzVpZWLJVI2NnJqfXaHeVsUMe54pyFQ0E7O3WuXfaGPp81m2TbBG3nzpbUQHzx7OA6o7GYjX0mBeBwMrJavaKMqEIpL1vDSDRm4VBCBE4gGJU9IZlNuUzcQoSW5/KyWOKZFQ7FFLyNmqlUnJdqEDXX6emJEza+vmT7B/tSgQyGHdUUwjady4q8X9/Ysnarayiz8sWSJaIxu7m8llooj2rDZnZ6fiYCbDid6DnKvEaBxPMTUrPVaFun2ZHqh1BylCEem2kulssXAvohI5mjrFlUZ+NB23LZjE3GqIVCzn4y9eqZxXWXry7eECB5kbUomjwkTr1RK1FziF/2V5RIKEJOjo5EXFF/as01RIMz5YygqiGjifM0mx0panh2ez1Be/VqT89rETXBgAWjESlsIHAg9iGW2FuOjg61JgIBxwLt7OxU+1ehOCfLvGql/kYBB6FmInBRXXK/FxdnFo1he5mwUNgh5WhAkLIrHNVeU6lUpfyi2YLnEs9XqakCBMzPzIJTPS8gu6vVGzs7O7eVlXU9V7FO4zML41EsFUQ68szMJPO6Jp6///rwv/wGH9/ct7gVcCvgVsCtgFsBtwJuBdwKuBVwK+BWwK2AWwG3Al+nAt8qAXK789/bgwcPBCDcWlsXmAEJQWc/QEky5qgDfvrTn+r3i8uLtnN/R2DIF1/8zu7cuStAHyCC7lmFAMfo/m8KoMcrPZNNqNMUUBayhM7iYmHe7t69Z8sLS2+6diNWyJccW47DQ8sVclJ4AHomkgkBi4B+dJ6fXRJWfanr2dzeEpBSrVXszvYd+/3v/6B7oFMU4NDp7iQXJKkO14X5eR0LgB/rkkh4KjUFFjjYiGBtxXvpnKWb+NmzF3b/vfdkh5LL5mXHdNPEbsus/6brFdAV2xMA/5OTU7t7544AUayzsBYCVEIVMTc/rzo6llID5U3867/6t6oX31j88IU1T/Xm2ja3NqzZaKu2jA8ALV3VgMeQE2uraxb0k3VypG78/OKaOtUb9bq80ZXNksAGakFd8NXKpTJEyMEgk4DAYF8Ia6C87e6+EiBLfQGbITggkFAdAERhMUJYcrVSsVazIQDaCcc1KxUBTDOyaQH0pN7Yt0BS0V1/eHRorU7bPBBH2ayTsVGvC6zj7yKIAkGBUIwpxAPWX1ifAG797ovfCbD63vc+tmAoZIPRQF3ifDXbNzoGAPUsFBeACMh3enwq4gglA1Y5kG1+89nTJ09kCbN5a8POz85tYWtNBA0kwvHJvgi9er1q6QwB01MbT/pSakA0/IN/8Pdsd3fPmnVHKYTS58P3P9Ccxs5rc23dycFIZ0RO0K3OOsrmCgqeZv7S6d7pNu3waN9++9vf2M7Oht2//65A58vyqTIaUF4srG2YPxQSoMs9k28DofXq1SvZ7VTrNbt//z3NQdYMa9jrc6yisGs7PDyyp0+fac4ACGPx9ckf/7H963/zb0ReMIGl3FqMW0AqmrCUH+/cvWsPf/+FuvIvL8v24P775vH5RYTgaIZd28XVtQgrlBEoACA1jg+PhN932h178N4DqUB+/OMf2+effW4+PyClx1rNptbBe+/cUxg1YzE/t2hb27ctFI7azBcSqN7tDSycDCi/gr2A+6MzHbIBtROg7ttcAgBh5i3k1PwygcyvZa3EeTj+xq11297awA9LhCy/h/yjEx5QPBSJWShI7kFSFlaQIuwPBE8DsNvMLys2iMWeAqPT1mg6qjL2GXJuIGAcpcq8FCzYzu2+eKkx4TWe4NSmXkLmq5ZJZyzoC1rQHzTa4mORmB0c7atzHiAYOz4Cxs0bkMXa7dt3NFaQipFI3FrYsA0HdnF5LpJ2YaEolYFCrQNp2Zphz9XpYjGWt9PzY1mAbWzesvPymRQkgPXs4xAEk0Hajo6PFEq/vLwgkHg8wc4L2zfyGqaqC137qCzOzk/t+z/42GaTiWp1jqVUKKx9Iej1W7FQEGn+cndXypDV5TWLxyO2srJsBwd7tre3b/fu3ZMlGM8BLNXYm9hfFEqeTGp+Pnu9KwUUFnfJFHMtYPVGTYTz6tqaxqXVbFs0Tph82y7OLy0YdPYLlDhzc4v2l3/5r+xHP/xTqVMgA4KBsNQSl+ULrSn2gZOT11YoOoq2RDJiT54+kQJsagTdL0n5hJ0Z53rn/n2bL5SsfnmlZxNzEGuncCRs9XrNOn1yj86lFmO/4xmVTkF2Dezu7Xc0XuwV5LRAJPGcQQHD/XNdcnD0svd27fLiyLY2N5SbhPUUxD3PL8f+ampLy06WUCIRlaIP4qrZcBRM/D2P+uUNcdi4wQpvJCUMGU6Q3OxTkXDIhp2aFDSsDeYvuTDBQMQKxdIb28iRDQeo2WLOHnl6Yhs7W5rnjFku7zzLWKPUgAwT5hvNDpAsqkWrK0IEuzHIOhoJ2At4zhECD7mFOm4y7Ys8goAKhsKaexyDPZH1x7xxrNf6WnPswTyveA21HHn6InIgb8PhuPa/gN9RerEOHVVeRNc5v+B8BkinCrp2mjz+34v/+ut8XnNf41bArYBbAbcCbgXcCrgVcCvgVsCtgFsBtwJuBdwKfIMKfKsEyJ9l/leB6469SVZgEaQBAD6/9+Ej/kZJAYBwfHJsQ+sLfMDP+7vf/a4AZCkSmo7HOCAyQDSvV6ZHNGQez9gi0bgAcEcxMrG91/u2ubllT548FZhKPgQB1hh8A3DzzftfvnrlADfxqMD+VDbzxj6qYYvLS/Kvx4Ym4o84vvuXlyIUAEqz2bw6R7e2tgUeA3TSzco1EnJcKkQEytABDrgCkAhhAPkBsEgINvcF4dNo1NU13e5NRHb8/wOtuW9ew2tRUEAgqEt9MhbQ5vc4YD/B0uQnALARKD+eOkob5Vn4fU4YbadjvoBf1kcoHRASdNttgWV02ALmkQ9BVy92HwA+gKQnZ46dFe8n7wAQm7BdAraxP8mkCJQeCvgGZAJsIg8A9Q0AU6vZlVLG6wkIXFMgew/rs4Y6jj/44IHInFql9pWt2NnZherEFwDX1va2HRwdygoIoOptqDdkD8AcHep0eZN3AAj9+tWrr2pVu0Z5EBBBYlO/CBCC6ekshvTIF7I6VyBMF7lXc2NqEydrYzaz2sAhIggqB3ymps16U2H0lDEeiSk8GrAWYgCQbhrADz9ov//97+3q+lIg5MbGmjIQuM7JZGivXr0UAfPnf/6nlk7lLBIo6DiojQAayf74B3//LwQwAuyXLy4FODL/Z5OpFYoLdvfeA9vdfaHu4+l0pBBogFaPZyJrn/n5ok1njm8+6p1kfsXK1zeycCFgnbnC3Dw5PZGy4PD4WCAs9eWbuqDseBtWz/wB5GWdzpXInWmY701IOQH0Tx4/dYi+7NRGw6G1Gg1LRMIiNlLxmK6djv1KpSZ7qvF0aqlk2vb3D600tyLSgPnBOggFQlKDYRGFRdjH3/lI+Tpv7WqwYQLvRymysrxssXDIQgHHNqd8eS3yo9nqWDpTtIVFQOee+WJeu7yC6CyLVJPl3HSqNcX7ODdkB+uFdcjvJjaSEmc0GKjTntefHB4pFL1ULFir0dR1LszNWT6f1Rrn94DLrM2Xu691zcy/paUVEXKA/ihbqB97Wmm+aGMbCkzXnKvdWLEIOTv8qiYQNQKh83ntdbPAyEbWt2a1odBz9ql+e6B1DFnX7rZELCytvsl4CHhl/QNpdXPDnA6IgHq5u6e9ljXCsdmben1nX0AFMF/Y0N7NPEGBwN/5IvSd/CSPdyKFA8HzBG6z5gP+ksgF1EjkIpCbgjVZtXqtc0F+aG/Oo2bZ1zpY21iRdRdzHBs55j0/N6p11TMeiUhpAgA/4hzRkOVKeY0VNWdvYb9GtcVezb0AQrO/Mu8UfN8fSBUxQI1F0sNsqtewpqXQG041P9vMFR95Kk3z+MciqX2+oF2VHRVTvz+W3R73wBcEN7lHWIhBpqWTUdWJvbJ6g3pxaItLC5oHjCnzkuBvVDABf1iEarVctmrt2nnWQabf1BUez/Wg6sgX8yJyWZMoGtqNgc0mTlj8TYP8p2uRHswNxgQik2cdRCtzjzWbiGH/5oxRjtwkyAwL6LjU0eOdSlF2dISdVkLXGwxFpWZzsjdyepansSScTvVMgIzlecHzPOjz631z6YgaBbC5Qs03Hk9EuieTaVlIJZNZrTU9H1otC0XDNvI4+VPMc4gsyAXOCVGFkojnxdvPANQEFSN7TuW6pjXE84b3yEJMypueCKHFpTmpSlZXlswXjIlcrN9UHUtEn0+KpLfPYv7NF/fGtdBsMLaenoN8Q+JwL8lERrZiPCuYVxBNjcaNxRPOHheLO7lj1PT/3P3Pv8HHN/ctbgXcCrgVcCvgVsCtgFsBtwJuBdwKuBVwK+BWwK3A16nAt0qA/KP1vxSgBIhKVyYgDeA9qgCUB5PhSOAMAAivAygjnwKrGrqE8VnHlsfn9VoRr366wj0e63Q7FgwE7cWL5+rwr9crCqQGrI7HE2D6dnFZVmcoHuQAYXR5Y50UTcRFcOAlDikBEVAoFOUNLlJhPBLQJKBsQs5HVXYYgalPHdK3NjakRAFQIswYIASHDIAO/Pvxh8fSZPflroUCY1tbW1e3O+GpWKxg/0JnPSoQgCYAQrr9J9ORLIoi0ZTCYrEOIsgdQAkwh2vjevGF5/0Ka+/3FNCNLdbdu3dlZaXQ+UFfx4IAIahdXv/JhKMk6fUELgF2YdeCmoAuWax8ogBlpydWzBcFdpElgMIBWxB/wMlS4R7Jrnjy5LEF/ATOZxwFSqkoYBLFDOocxiiTz7wBcMfWaQ9EWmTSeXv67KkCzTc2V5Uh4Pd71MlNF/zKwqrGhy7cyWwmgBiA2h8ISg2ETQngLUAXYbqoMxYWF0XYMB/W1gDQg4KqyAKga5fO8U6rq+55AP9sOme5bE4gYPmqrM5oFBQcpwZQOhqqG3o4HopUY84elg9sY3NTQDeAIOcmmwTrrYAvIPCZ+QdhATgKaBuM5VQfgsvb7aYItnanqWwFwLVWuyE1DSwUQDpg61xuVUoaOvQ//OADzQPsu1Ar3N7ZsXq1alflK10Xf4vF6WjGZmZsK6vLVqmihLpRgG+/19b56OimGxpbGoLmQ9E563bH6oZXkP1wIECSOYVF0MHhoUKAnzx7rnyD1bVVyxYzsvMhGDwQCohswXYHiy4AVOzm5ufmbTae2dHBkRQqiazHtjY2RIL4ZlPZQy0tzGttAXwCxAMyd3t9i8UT6oRfXril9SRrs9lU48d6gMik7l6P/ysCBGucSu3KMrmU3bt727743Rc2G49sZXFRQGkilrRMNm/HJ6e2d3Ci9e/1B2zkGdrrfYeQYG69DV1Wp/dorHv//PNfab45QLNjXcZ1o5YAyM5mstbBnsxjAqexXVM20XiszAvuudfuSp1ABzxd5+yBWP+gagI0br6xN3Oyi7CPGpk3ZCJAAHHTaUiyma4J9Qu/A6Tl/G9DvwNRj4UTARt1h+Y1n8UCMes2u/beu+8Z3fnNdkNWQmMbOPZufpM9D9+zqc9OT89V09nUr1yVTDarLntsryLRgKz7cvmMLRQ27PmzZw4Ans8rOwdiJxgOKJOiUMxqTxxPR3Z1daE9P5Fc/Ir0gCy9ur6yaMyxXMKGaHFxReubvKPnz3Zl1zQc9ZRpwZpLxGKqFcqm6Wik50C72ZAVFgoziJLOuG9jz9TmF+YdsFxd/XXl2kAysN9RW4gXwHjGKxmNW+X6WioF9lb+A7DGCom9mNeRlcOagJyAVKm0KlLuJBJp83gCFgiEVL9qrabnF4oMgO9sPq01Nj8/Z81GXdeJGuHgEEINBYqjRELhcnJKbhNh5kXzmM8mo5EV8znbP9hzwsZTWHHVVYtPPvmBiHQUOlgtocbh2ZHPLFg0nLTXe69sMh6JhCJz56bR0JiQQYKKsH5T03mx1orHIKXOFT5PrgUWdmRYUT/IqFCYudCThRbriPsaDmdaC6hyIPqxgeOZxmJl/0+hzGtjwedYXbWbTSskw1LsQQJyn1JzeMnKgBhKWK1at3AEdYpH48TzqjPs6nMN48Ec4XmG2ggFE89iEb/Gc8H5PXuI1uQQst2rkHX2DGz7qNfLly9Ug7n5gu55aWnBwtGMHR0f6zMAiibIHvZOnluoNXnm8hkFRRDnkyKv19A9ci5yR1CtzJUcMovj0iiB0gQlEnsFe0ZpfkGkOfvU//Lzf+/rfF5zX+NWwK2AWwG3Am4F3Aq4FXAr4FbArYBbAbcCbgXcCnyDCnyrBMhfFP+ZwAPATMAoACxAimQ84XiY95ysB/4OEIltVL3pgBwCGwcDgcaAvQBSdJ4CVgL+AcTzM6D70cGBwBnH/mlokxmZBFkRBS9fvpI1CsfnPaV5wF/HggvVBp22KDpumjcKFKezHZAM65GXrwFJfQJ7/ROvgGfCrrkXLJrwfec4XAchxxwHMAfQhw7T5o1DvADI0CWMtzv3z+vpMM/lU+o8JSy32bqRaqA/GNu8cku85p1h2+8QSPyffIb55UV16NOFj50N4DAAOeAWxzy/uLBgOGTLKyuyNuKesBbC8x5iqNvvCWgGmEENkC/k1AkdCQUEdtHBms3kBG7lMvmvatXvEaxc/QpUhKSajoZOVkahoHEG9B/0IJ2uNVVT+aS6fanZ9VVd+QVPHj8X+cJ4rN9aFsBav6lYs1lT0HksGBeQxrgk0ymBWNiUkDWRTKXUNd7FaiccsqdPnlu725WyhyDkhw8f2sLinCXjMXX2UzdIs1Kh5GR1lAkrjtv62poAbGxyyJ1hwOlav65cWwqyxe90VC8sAaQ3BWyHUl5ltQCcAtZxbEBQ+dsrzJqA5Yh5Zx4BiZz/6YsjWZHxe8gZqZkSUXUmY6tEdzJzDbUMoDZgcNgXE6FAXd8GxKOYUiB3tSqi5S1gTg1b7b5dXd0ILF1dWbabRtXOzk5k2+b3m0iucCQIxCuAGiA6GCrZ3bsPdA5ID+YzQDvHbTRbUqAQ0u4PhUW88PubTkUN0B9++L5VatcCIwG/UVGgiDg7Obcf/fBHFg/HLZvO2u6LXTu62LVba2u29+qVrS4tStGRTafszp07AlIJQD+/uBQBQlg5io1+a2TvvPOu1jrgIgTmwjwe/RV1X29sbGoeUg8yLLLFrM0vzVmxkLMnjx9bJpmwfqcjEiseTWgdbmxu2aMnz5UVMBiOLFPM2ub2pq6d8WW+vs0CAdRnHTuWWI6SBJCcv/N7vpi/vA6FDn/nWviC1IHkYFw4di6ZkY0O5Bz5MswbR/nR17H4mdqzdjheo3Vj51entrd3YHfv3LXl5XUplU5OzjRXyVBijx10ZqEAACAASURBVGMMHZA/bJFk0NKFhHVuOjYajK2QLNhkMLGd7R1lxhwcHVi1XrG945eyY1rbWtP+8uzpM/vtbx9Zrzey7a1tSyZyInMT8aSVr841J5OpiCy5yMdZzG/Iro699+PvfV/X8/jxYxtNRlJTEMQu66Ak3e99Ae2dnkdB1RAYzG/UCcxFR/3RM+IsWJMOmUdwdtDmigWNPYoACAFIPuqUTSVFkNcBwYdD+86H3xHwPAt5rdFr6XjUmuvjvYSg88X4sN8zNswX1tQ7O7dlUXRx6uxDPG+8Ho+lU2kb9rFKGjtjPZ2JqORZ1Jp0pdR59XLPpjO/ffDBhzYZe+313msRy8Ggn+ls/WHXTk+PlIHE/KU23Hsw6JWyDPUX98NzwWNeZWCgwuBnCOV0KqH19vz5c7u1saa1yBzFyo7fs2YhPkR093qWShTs6eOXUpihukBlA9Hyq1/9yj76+EMR7pAzr1+/1M8rqyu2tr4oRVUhP6e9FUK/0+6q8UBh8l3malfNCRDDkKjjEY0CBV0X84caM2dRfhFMzx4J2UsN2f/IQYn6IO9GIhJRb721ihoM2O/I8gpbJpvTc1VryGt2enmq9c25GANHyWYiF1gr7APcB9cm1Y5BjNSs1x2IrHcUO23NAxRWCwsl6/VppuC6nAaMm+bA+oOhxuXy8kyWVahEOO5l+VK5PIw75AqfKzh+JottoWMVCYFD7VFn8UWDBTZ/KI+ur8t6prGnQO5SI77/+vi/+QYf39y3uBVwK+BWwK2AWwG3Am4F3Aq4FXAr4FbArYBbAbcCX6cC3yoB8g9X/8VXXcuoFAC2ZDnhJXR1JrAcoPgtAAjg2KjXBB6+7bwG6ANckQrB7xcR4NjDvLG8MJ8FfWEdBxUEnbELSwvqug9HI3Z4dCBriuAbkJLzQ0DQ5Q2IQXAzKAoqiFsbt9ShDYECGSPgO4QNUMCiXscCCxAGAA9QLZvJv+kQHgtYqVZrsqrhHLxmaW7ednd31VFM4Dmvubgoy3bp0aMvLRwJ2E9+8kN13KbSBEIP1VFcvrjQub/38Xf1f7/Xp4BY/OmrN3XbOzo0X9Bvc0uLdnZ6ZuPhyDZ3tgUi0fl7eXWlEPd0npB1vwB+ch0AZUoL8zboYkMGGHtjCwtzFgpiL7Umb/3Hj56K0Hj3nbu2vXVX94Jy5eLo3GZvwMA8/vkQMrWG3Vpf13nxQ6ee/J7uV9VoVLVa9ca83oANh17LpLN2Va7oOgiBJkgZsLXZrFq+kLLL87KFZlE7v7wQ2KdQ3pnZUF31Jfvtb39nkVjM7r/3QONPLQZDyLKk3bmzJZu16WykDBAAcIBGSAssWO7cuWfnZ5c2Hk5tc3tdtjIAvrsvXwqAZe4RiktgtoK/yRjJ5AQ0QwJcXR3Zgwf3BbLyHrINdrbvSOED6RaKRgQEArgDkAPgzRWLUv/QHczxAADpamZuM5e5B84F8Mj5+72uDToN/X6dukYjAhr5N0TP1taWAEDmHrVOZzNWKM5brz8SUIpXP9ZaqVRcNmRPnnwpUgsvfYBMutEB6WL+jA26I/vFLz7TubmevYNDKT+Gw7GUV3SGZwt5W1wAVO5aKhdS1z/rqdVr6udG+0aKEIio93buqNYLxQVLxZJaK3sXR+b3eNTJ36xXFC7MuCwuLGgOEGB8fHxqN42mBSC/IjE7fH6gfW1vb0+Km1gyYYlUyja3tuzVq9eWLwFoQiCF7de/+8IWlhdt73DfMom4lD+TYd9y6ZRImYDfa9FYXCqXf/mX/0qkzovnL83j99v7H3wgMBybPYBULPcYN77YHwCdIRxYswDgC4sFrQXWF0oIwNlkOvMVWUQNAU2b7Zb2lk8//dQC44TO6Yyvzx4+/IPUFKx/wFfyMBgv5lipVLCllSW7vsEeKqZxnk58ls+RwdHXa5gHXIs/4JGyRO9tV21377kNm33b2dyxQWtk1bNrZeIwxzr9tnkDXqu0yN8Ymy/ks1wypbwQAPyjozMLBaMWjaTs17/+jW1tbluxlLeXL3dt5/a6iDTyi374vT+TAoxu/unMa6enZ9bp9OzTX/5KKq5wFELQpzUNEM+1ZUuQWD4Rb6gRIFXoul9dXdcez96ACoH1s7y0Khulw9cHIvAgFLEfY700W+zDAZFQHI+vH/zgB06eyLBn2XxGtocQhI5yyLFdZIzeduiTdQGZho0SipqVlVWFrEcjUbu9c9vScYfAjYejNoTEvbqyfq/zFTFSmTjB1p9++rkdHp7ZRx99bPnivGqKhVYsGZTS4OLy2KbesZ4Zo97UorGICKBf/uIXUhmsri3pPiGTioUF3SfXc3PTlAWaP4Qq51TXzX1kM2l79XJX850xh8wgVwrlnjKR4gVbXFjTcwZFRLfXcYLSbWY7tzelokIJhzIBIkK2dfMOkZFKYmV4o33p+horxy3ZS5ETwvhgfcY+Sah8LJbTWmdPhfxiHv75n/6Z5ikAf/n84qt687qD/QN75+5tPa/ZwyAFODch5G+fwblcRnOG/VfkyGRs4+lY+y1fkLrsE1zLrVtrUrcwF/kswFzg/gN+j9Y5c5gmA6zE/D4s5MwaDewwHZIeoos1vrl5y65qA6kIsdXqD7B4w46x4aiBZhOpSCDmvB6fsktQdEa8PjUFyDqrXte6hoyH0IL8yuVSyv+ALKK+5OiclU8dEj4Usl9U/8ev83nNfY1bAbcCbgXcCrgVcCvgVsCtgFsBtwJuBdwKuBVwK/ANKvCtEiD/4d3/S0AU3eKzyUzd6ABnbYJZozGFU2PnAWj1NtcjHom+6b50QCzZCpXLAmYAPQS2BwhvdQJIa5Ubq13dmO9NxgUgJBY92FYFI45yIpGKC6QCyAW4BkgEoHV80xuy8gEoHo4GUoCQlyEAymayHBkNBxbzxSydTDlWKUtL5vf5BaBjkYJVFKAIQCvqD8B75XRE4hZPOF3oKAUAuujuxu5I/u3tG8vmsEwp29b2LQGFyXRSncfkWSyU5kVwAKLMLy5Yr9/Dv8Z8oQChGLa7/9rmiiV5019g5UQXM0qafs8Oj44smU3LAsvr91u9cSMwqdPrWiyctnffuW+vX7+wXret/JP6zZUyFLyeqd3UCTWv2vzcksBb1C3FVFbEFQDoHvkIyaRIHWyruK/tzR150GPVA3GhjvbuhXU7fZtO8U1PyAf+8ICO5oZyU87Oj2x5ZcHG4541mlVZSUW9CdmQAOBlcjmRL76AQ/6EwmE7PTtXtzQ/zzxmiWTa8ig8JgMF2h8d7tvR4YEtzM85JEY6o9wOAFbsVxr1lgUjPgF7gGRYoTCGXA8WYoDtdGcDIkZjSXUj02VcKiYFTFLjWIIw4JnyX7C7CgRDls3nZc9F3SA1eN/B69ciHJj35IYA/DM/v/zykcA21D8TSKVYXF3E1+VLyyTDmuNv1Ui1ek2ER1gA4UQKAzI7ZCGFnU8qa9lsQYokwGLyB0Ihv4Di84tT2dcsSWVU1jwigH1tbtOa9ZY9fvxEyhqIm4CUT17Nz0SSrJiuDUYj+/jjj+387MJeHjyVRVEoErSxYdfmt2QmYc+ePpWy4zvvvi8FTyKaMO/UqyDuUDZh1etri0L+hPwiFmrXV5ofAMyMXbvTtVq9oRD07Y1tW8iUpFaCACGoekTuxHBg55eXev8//Ef/WOu/Awk0HNnB8aEl6QgPBiwcCtqw27Zhr2ulYtEOD/Y0TpAn5vXZ/v6B1uK9d+9LDYWiijmNsghSD2IFcBmFERZA/J55Dik5GrW0fsgDcPaLpuy0GGfID/YbLMX29vekUuF110cdK19dqfOfjnVCqx2FwLGs4l693tU+wLiQd8A+Bbk0nZrC1z/6zh+JMOx2B5pDqOGo3evXu8rLwNYpnAhaZ9CydDhl4UDYmtctS4WTdnZyZvt7exZLxWxlfcUsNJY1XjQZsWQ4ZuFg0G7qHX3PZgGpAZgH4VDEuv22QPNiKWOFQtbKV5fmGQVtY2NLwDkEAATfxuaO1ipKO4LRUTaNJpBTQa3/wgIKmb5dXZdlcbe/vy9Qm7wXyAiyG9gTrq4r9uD+BzbqD202xFJwKrAbayVULtvbWyLe2I/J1mAPLpXmpJojPwgruY8++p5s9V6+emn37t7T/onlHqC7k+mAzVJfzxGPL6AxhpgbD8fW7XRt0h9I0bNQLFmv3RbxPBr0FcgOcXfYuhRZU6s1pLhCxeALhOwIm6TJyH74J9+3dDphe/u7FgiZ1odnGpB6gfByxh+lAWuT7JLDwyNlSWA5xbOGgPBGq2GBKJZ/aT3qmefsY7VKxRaXFkW2odrD4gqSDbvHyjU5RDxPkvbLX/5Cdmcff/ydN9kTcSOgCKs/LPjY7wDpsYFiH3KI6bFIgpNjJ1cknojrWp8+fSLSAjXc9s6Web2Qt11ZT6FIg9TAJopnKWTjwty8jgkJiyIOK8XF+Xk931+82LUHD94VaUpDAfsIGVmxWMQSSULlS1LqKDsF4ggFTjSqOQ4pgt3lyemR9rjbt3c0B6SA6fdt0Gub3+cRAYLCMB5Lys4NhYlsymYoqE5EmrBmaYaY+RJWrdat2aqbxzuzYIjjOXaU1K9cvpZFZSiIYgT1Tsj2nr0QKY1yEsKO9YgNFuQctY3H2beDsj+LxoLWx4YyTN7O1BLJpP2zz/6Tb/DxzX2LWwG3Am4F3Aq4FXAr4FbArYBbAbcCbgXcCrgVcCvwdSrwrRIg/+kH/0bkBSDzfKkkuybAHuw3ABjJAAHsxZoKcIK/2cgJQQW4wlsf0gPgb3V1VceCtHgbcgoIU680zDcN2mg6EQiUTictJs/yoc28YwFpBMcC3AI00ikL+EQ3L8fEfx5geTIlDNWrfzeahA+XHAJk0BcIt7WwYa9fvX6jRAmq+5RvQChsY2q1ur1+vSeA/Pbt2w6A5aHbdeJ01JsDyuCFjq87FiHf/6PvWK/XsU63qZBqgC9fwNTJDoHiGU8F3tDJDCkD4XNdr9loNhHoe1K+kC89Vh294UDvARTy+H0KcEf1AYidSCWt3mzIMubq+tpWFjbsgwcf2dNnjyyZjKmLlvPTJby9uWFX5Ws7Ozu329t3BBrSSXt3/ZYAUsBLAEh1Lg/GyjwZDMYCLwGlAKnIVIFEmHgb1iBo2Re0SBgrGEJw8ZYvq/YzG1g8EbFOp2GHR69sZ2vHJh1TMD1AbzgW1/GwacoWCgp4b7VbOidk0+b2loDzfGHOJqO+Ous7HSyr6ubzenQ9XPPW5o69fnWo+XF5VrZ0nnwXuu8LTpaHgNF5EROLyyuyUuHr5PRcncOoLZZLeXnEA3oDjDNvLwH3YzHNqfHMBApDqHEe7IFyKbq2FwXCcRzmNV3tu7uvdHxATFQNgM78fTTsWdg3sEgsKhCQjm3mL1ZsjL8A+XTaZh6PvXr9SoDjwgK2aaM3lmo52SOhJgCYZJ7RzW/kgfT7AswBZCOToC0U561Sr2l8AfHX1jdExsCqkE2B9RjKGtYRx1q+taT6lhaKVmtUzB/06edHD78USTBodW1tdc2K6aL5zGfxaNz6Xp+66q/Kl7ZUKgg4bbcatrayqg74RrNtq2vr5vUF7ODo2ELkvQRiBvJKNg/qnkqtKhXIdeNGtZ6IlBwJfIynkuYNBDVPfEbYcsfKZ8fms6nyTlA2AerKRi4U0XquE8iezGp+03n+1m6PvQcSlvnGemOt3bt3T/sPxMd4TIj2RKQXRF+a904m9npvT+okrPXYDzq9ntb75ua27f7+WoAwoC5jQI5BMhmBixHB8OjR7215ZVmWRRsb6wosL1fObW11Q0TjwvyqPXu2a81GR/fg7IcjZR6RMwBQXVoq2MnFkXmHXltbXjPfkByQuCye2s2WVDrdQce6s7at3Vozb8hjvuHEQn4Io4Sdn13Z61fn9t67D7TnZtI5qTguLs6s2arZxuaaXV6eW9DnKGlQjpkFpHRDecRNca1YW2FXlMzwOp/m2nllX7ZVkHisSfZu7LT8/qAIBggF1C3sN6y/6Whiy/kFZS85+Uwe7b+oHW5trstOqtWBuHuscXn//Qc2HHTNazObn3PUDewtPBdY+5eXV1ojfDO2zHNsBivtjnnIZkinbXlx2UJcz3VVIeRzubxdnp2KYAx4TJZY6UTCWjFs0GZWua5bo9XTnpjJFpQTBEO6uFKQmiAU9lr15kLrLBYho4LsmzMpWKjFxua6FfMFPUvOzi6lRNnc3NKa+f2jP1i6mBbRx3hvb28q74S8jZXVJRGxNA9ALr3Nrgn645ZM5nS9kJwQRQDxjh1kH75cmSIQP6zlet0J7Gb/rVRqypuBBHGyrBzLKggKyF6vzwlD59vnj6p+kLtcv3M+VBIoMAK2vLiodcN6gsxgDCJhJyeGY16WL0R+zM8XrdFE+da2Uqko0gGCDYUaBB0qzIODA/vwww8VUs41OzZxMR2TvZXcjrfnyWeT5mFXmPksEU+JbJ9NfFJR9XpDi8USIuW5XuYc7xsbWTpYHl7o+Uf+VjoTk30Y18Vzin16OvGIoGMujVv9r+YVteTeIaiwO+NZvrhUlFWmcfRY2M4vziyWdhowONY/+8wNQf86H1jd17gVcCvgVsCtgFsBtwJuBdwKuBVwK+BWwK2AW4FvUoFvlQD5b3/4twKr8fhuN9sCc+jCf/zktZXmshYKhdXhvX37toJ1UU/kolmBX3R/D/sDm0P5MZ4I3CRw+WB/37pt/L37DjgyGNjCwrxdVysCIiECtne2pfggE2M2naizt9tsK/thNBjYdb1hr/YPBBB/8OGH1my3BdrQHVp8041Kp3gun5OaAwXLcn5FoLdj2+FYcZ2eHcpSBXCG7m386gEB47GYwm7bvY6CiAHWstm8yIxUIqXr/Ju/+Ru7tbomexQAJ45HN/r19aVsOOhOT2WTskECGCLwnMDYh0+fmj8Qsq3tHQsR+lu/Mo+XHIeB1BGEhUNyABZ3FS7vtTt37ykPhPBxMgX6nZZ996OPZN9BK3w4hH1VR6RUBMsorMnqNwIZsZWhWzpbWra79+4pWJ4gWBQwAEGMCZkiZGpcX12rBrI5I2h5OlZYOWAzQDR2UJFIVOAcYBRd8IBi/P+zX30mAH3YM3UM02VLZgO2SslU2qbTsYC023dvy8+dEPY//dM/Mf/Ua4NGz3qDnj1+8tgy+bTVWzciSpL5hGq3tLpiyUxSc2b/8FB5J9ie0M3rkGEB5ZSgNnE6vCv2d//O37Pzc3z1k/b06TPLLgUVbL11a8eKuTm7Ll9bs9KyhfkFa7c7Vq1XHZKj27allQVlqWRSUWu0yNQ4tcdPnwsI29jatOvylcDClcUFG48GFgmF7PL8zFaWloz49l4foBIwfWCRaFwZNv5wRLk2M69HodOoR549f2qt7o2FkyF1K6N2IIsjk8orA+Ll7msLBfwWDPit1ayLOCR3ZHNlXYHqtauKddtdCwKGB7B168mWqD8cWyyRELFQqdasNxjYJz/+jr14/lwgfnGuoNwach4gLlEBffaLX8kObK60qFDtZCIplUmrA7Hps0jMrzD1Z7uPtbYhnpbXb6kznxwArMe4lngwLKAdUPWzX/1a6pOd23eUFwLADViLIknd/cmULS8vqju+VrmWhdxkRJbImV1flW1pqWQLi/PqmE+lk5oTrOWQP2NLi6vmVcjOTJ3nzUbN/vZv/9a2tjfVkR6LxQVeHx4ea2/wZuM2PzdnN7WaXZ6fKu9gNna652PxuJ2Xy7Jru6rWLI5SbDKxac9sZ3tbuTFhiLN4wgpZ1rrJgmc8m1ginbRIPK61Sf5DIhLSPk8nfuW6IhCbayFfA1IWFQt7TqFYlLVbNp+zRruhIGtULOtrtxR6fXZ6KpvBt2N0cYUKISLCJT2JmndiVr6qiujy+HzWRn1BjkkkbP3hSBkS6VxGeyn7YCGeeGMndSa1G3MJgBpyAdWZzbwi+CABAZDJ1hlZR2o8rMW8Ab+ueWpTgcect5DNSQWItRb7SdDnk1oIGyMUSJeXTrZDJBzX3gNBDWlbrZUVMk6GUKvdsT88/FIkAoQVa5CsD/Zt9hEIj+FgJOUf6h4s7CyYtkgsYcfHh45CMB6zYiZtw0HfsqmUVa4uVfeFuZJs6VJktOTSUvM8ff7ShhOz5eVV642nUmGlyZdI+u3ly+cWDJnF4yHtgUvpLZEWENH8+/zi3Abjgb33/rsi2V/uPbXN7TUnF2jcs1g0YTbDGq+uOUeeCrZNWPt98MEHUt9AgK2vky/iE4lYv27ane13VJtHjx/JKioScez2+L44v7RKtWr7+0dSmjFPOu0bWYhhocezD8I5UyiIqLuqXCt4nnpNJ2PtyU+fPLHt+R3L57NS73X7LaklfX6Ujj2p3LAPXF5e0b7Pc455Qbg7FmOQlTQHQKqsi/D0ikzJ5lKyjzo5PZYVI0q9fL5kN42aVD+V2oWyi1DWNFsVKUIg0Ng7WZvs383GwDyzgJXm5iwoQoK1mZVShfnPMwzrv1F/oOcaxDISHVR711e1r9SkyWRGn0d47v3yF7+09+7f174Qj0VlITnpN99kmEykPoRoa7daer6i8EBFyfOJ+cR85rNCKDDVZwrW77948p99k89v7nvcCrgVcCvgVsCtgFsBtwJuBdwKuBVwK+BWwK2AW4GvUYFvlQD5r77//9jh/qGsTkKBkECJ8XCiAFJAhEQqY/5g0ILhqHkARSo1y+M1Tpj0m7B0wEWfx2u//tWv1G1aubq2F8+e2+XFhTzLAcKKpZwsoQAjQ7GorayuCuwEaH/88EsLkKEx81ghn7d2o2m1dtdqjaYTNO7z2ouXLy0Sjqj7FAubq0pF14rVFQQMNlLWNxsOhjY3jzJkKiui5ZU5EQfT2dgi0ZAAk7lS8SvfdU/Qaxfn55ZNZ9ThDFgS8DvgcCKRlG86gAngGLYoZKTUaxX5xjeaDTs4PRAgSb4EdTo6Obbc/IIIELqnUShsbC7bVeVY4AtKg+cvdq04h71X1Pojh4iga50MFEgI7GrCAY+dHh8KHEJpkUokBeIn4nF1PFM31CIAOYyFQnxTRdWDDuBnT5/b0uKSrhv7GIiTe/feFYh5fHioTnjsUoqptFQWHIuxApzi/XQF7+/v2fb2jkBV1CSQXthJnRxhl5MQWUIYO2oSSBQsgmJxwqkByTL2nY8+tOfPn1pg4jVPd2rdQVcd/r6w3yaeiX3+m19bMBG05bUVi9F1HgmoYx57MKxtAMtq1ZrIDs6bSmZE9LQaHQsGI7o28ikA78h2adm5yKpWvWPxUMIW5xdt3J6InKOb++Gjh/YXf/8v7Pj02Kr1a6l55kqoBKYCBw+PzwQKDgTQl+27H39sBsAWjZjXppbLpsHi7dXTXZtMCEafWCqDxcyNbW3ftlgqbS92d+3y+kpA4MLigm1tb9jx5aGNjEDpmRXyRTvcP7bjw3N75967IiXm50oiWNbXltTJTKd++excBJiNp1Y+L8tGrZgtiKys15qWKzLn/Tbxei2bL1ilVrNu79rJZOh1FBxMFz73yNgwts+evpASoFyuWLEwJ+uxcW9kvUFX4cOlxZyskLBrQskCYJnM5qzT7YlkefjlY3v/wQNrVutSoTBvnj/ftXffvS+CjWPXawQ2E0TudSxzRhNlAmAp9aMffqIOexQcyUTE/s6f/5ntH7w0s4nlc4wDtkMHIgpzqRWLRVPqcM9gE+c1azZrsl0D1EXVAYkpUtIXsBNsjtIQElc2XyraxemJ3Vpfs9nICWVmvv/ghz+2i3LZqjcNK80v2OHxsdlgrLXOHJnPFUQ09ttdEahY4/nDIXvy/JnNLS5onTMvO/W6bHi4VkDebDYjhQgqOcBwFGSsbeye1tc3RLAxp/cP9rVXoSoKR8Kaa8+ePX0T1lwUyUouCSHV7y3cNu8ERcmS9YcDAftXNze2f3BgC8tLUls1my07PDlWTgrqo0KcrvmmNW7qUgL9k3/yj+2Xn/1cQC+d+etrW7LL431010OS3H7vlv3h4UOpmD787sciZcvXV9qnIJkW5+at02opE2O+NG8vnj216nXZWs2ejcdTGwxm5vOEbGV5XeoLMjTosD87PxSB2e7ULZ5MWzAcsZ/97GeymYPggAxhP3zx/IW9fPVaJO/9+/elZAI8v7oZ2hSVUjxqjx8/su9/77v24skj5W0EsC/stUWeh4N+BbEzzxl3CDeUXsenl9bE6m9+UcQrCrvFVfa5E2s0rmxpaU7jdfasJmK/0+1o7QbDQTu5OLXj00PlfRTmk+b1Ty0U8dto2rPp2GPt5lD7NAQMxAJqjVevXmntcm8oh7gHETeJhBXSJbs8uxLhij0UxPvJyZH2cMhbCE3yPSqVuuVyeRFku88fWwP7t1DAMvmcXVcqlisVZTPIM4Y9Ggs6cprCwZCsyDZzG1LinJ2fWPXmyjY2b1k0GpJyEmur1wf7shKEhOX6nz17ZoP+SEoT5isZJ+wVd+/c+4rAuCyfymqQXBDISNSCl5cVSyQhTSKWzkSU6WSeiY3GhNs3lCUDUQ2Zzffayh3zeSMi3zgWZAfzCCIuHo1JZUJ21eX5ucgO5Yf4/NZEJeQNSSHy7NlzC4fiqk8ygYpkqnpDxHA8SNOTw+f2gx/88Zt7uVEuCNlOrVZbPzMmzDne5/M6lppP/vAbkUoQUb+3/+lrfFxzX+JWwK2AWwG3Am4F3Aq4FXAr4FbArYBbAbcCbgXcCnyTCnyrBMh/cOv/EFBH9gHWVoDxowH5ASGB8nS6q7sfYqNWlSqge9O2rc0tBa7iuV2n4/ri0g7ws49GLRQkq8CjENJm/Uae24GA11q9ruyH8sWCcg3IUAAUQS3SvmlYPByxleUVO9rbt+F4KuskuoXJXgCsMy/BwivqTH305LG6Zj/55BM7OT21dCat7lQIEwCpH/7oE3Uxd7tthU0vLJQEvvz1X/+1QDWuDQAKDxVIBgBC1BLTyVTd4MP+0Obn5gXgQHocCOAkVAAAIABJREFUHR7qGrjfRDRi19VrdYDftGoCKGs3NUtl0gJbRzPMdMxubWxYpdqwpeWSHZ+8kqc+AE8gGJTt1a2NTbssXwvUx2IICxDuFwugbqthNpvofiAfIAMAlAHturI/crJWIGUYE4DP48sbAWRcM38HJCrm8xofAEY88ckQ6QgQyqiOzboDOEJuKBOgUFAtAIroxgVc5ZohUhhTHJiqlabC0gGlsHfCZ55uf64P1UOvj81M0OkGf/rICpm85VNZHYvxbvc7livmbf/wwHbu7Sg3hWDd8+sLWehgIdVvtywUCEhlQddvPJYQaAtoDxGEdQsKBQA7ZW3MZvb85Il833ef71rQQhbGH77Vf2PrkzR/iFyKjnWHPQuEfPK2v7m6EIGCyunyqqoO6UazZQG/T8dq1Ws2AbSLhO3Vyxe2vbVt/XbPOu2uMg5C4YRVajcWSyQtmU4JNP/s15/rfgDWAP+X1hfsxd4zK19c2f37D6zd6lssklB2zOb6llRPjEWlcikrna3NW3Z5dmzPnz6xH33yQwv6Aubz+Gz71qaAVjr5b1pt5YwUFhY0nyCz+NtP/uQnUn4wA/mdx0NoMDkBAXWuY3t2cHBkL3dfWTgcsWLBIT2WV5bs6HTf1m+t23g6sut6RRkBhKBnMg4JcnR6Zjtb2+YZYqvW1fzjb+wTAL2yeev2la/BuHz22a9kEYZyp9loKasA4Ba7rVwubfWbmm1t0L3+SB3xpVJOx0Sh5fcnZP2Dgga7ML6TqajmIeswmURxNLXZ1MmNYC4c1i5kgYYq4PhgXwBt2O+TLRV7yDa5EycnNvP4LJpIqIvfpgOpDtgDQyiiPF6B/m/ti0LxqL3a21M+jz8YsFK+aKvFVesPuiIshsOewFdAbfYJSFoyCSBBWO+oI+ji9/n9Wk+sTQBe7pN/AxhzTwD/rOGdnR3tS7WjK0tEyIfwiJSAjJ7MZpbKZCwQxhJpaP/2r/7Ktm/fUTc/769Xru3+/ffeZBc59kWtdv2rveLi/Fqd7oDuXBtrZmx9kV2NFiH3Qc1flDGsf9Zzms551C2tli2U5pRhEw1DTDZlqwdATbYDQDr3z5wfDLo2nvakkqtWy+b1Bq1QnJfKBNUYdoRYbHGvWDyxnjlHOOxkSzFHfvfksX3yox8ptPzy4lwqhpODAxFU83NFEVE39bplkikpDyF4N3du2U2jaR6v35LZov3q17+xQDhqr17vy9KJwPhiMWfJZMjisZCeX6XkmvY3LJ0gPmeemU09M1nIffHFb+32u5tWnMva/FLRms26HR+dWaPW1b2gZuGeRyMUjmT4XIlog5hZXl6z5eUFrevZ2GNbG7dFqjFXyDYiLL3X6+p919c1EYgQ7tdXFZG7s1nXQsGA1VoNKQOr9botrzoZS12CvT0+XfdkNJaa6N133rGUN2M///nPRRgm0zG7adZFWvAf2SaQZTc3WB42RXrwnNw/fCGrNBQr2H29eHFo99+7rT1VZHSvpfXIA2R1dUm/R1lBJodjFzmTDRqZWQSjo3766Dsfm5mzLzMvUKRBEMp+rtPRfnzw+pXWMdlH3AdzctTv6VnEOsiX5i0OMTmZWjQSlw3baDgVQU9jAXVj3lcqV7o3bLpm04GeMc46G4gs4Zz8m2Pq80iT/J6p8qYIq19fmtPaQanzafd/+Caf39z3uBVwK+BWwK2AWwG3Am4F3Aq4FXAr4FbArYBbAbcCX6MC3yoB8u/P/wt1hNKBPugOZIeRTmQEHlRrdRsBQMTIY5gIgAMsrF1dyWIJsBwwD/ACL3u6UAFdAz6/gDKA64bAyoRAcWxGBLTnsrJsIc+Azk9sMmZ008fiUl+MBwCIAZERePVDSAC2XFUB6TMC/Kfm5JAUigV17tLFG89gw0Hwa842Njd0XXiu03lLty5giECjiWPVRLdud9R/o464q6wH1CqT4VhgFtdFdzigCp2khweH+nltddUury7UIR2NhUR+VOsVdQ+jJMBqBzALoCUciZnXN7Or63NZ6mCtBcBZqdZFAkHi1G8IeQ8JlORv1AZLIMgbjsF9VCsV2YYAWkIMyCd9PJZtmRPSHLLuyKP6A45iT0ROSbFQUP7F1SWWNAs6fqvRFNANSXK4v6/X0wGrbt03BAqqE3JdqDWvAyCkXgDosVhaRNmnP//UQqGo3bq1IRCNzv4HD+5bu+MEpFdrVRuN+upQxsOfscL2DOuWVqdtq+urFggHRbgQSPvi5a4seLK5rPVaTdm67Ozc1pxgjpIvsvd6TyAg8wKVBgoYCAAyXV4cvbJQOGSnxycW8JCfELGQLyRFDV+3tm/J5z4cC5sv4BXx4h31NFaAii9evVb3MBZOAHrvvfuueaYTGxDm3W3Lugk1TbFQtIA/qLrtvjqwQDBs2VzRllaWBXQfHB1af9i3aq0ixZE/5LNMIW3lyytllyzMr9h0Qh5GzzxTcgS2RS49/MMX6mbG7mfYb9nB3mvZd62vrAmI9kwIAw6JbMRa7fj4xDzBgHm8zrinUwUpgI6PDu3k7FjqhEw6JVUTc63V6Gr8ICp+/8VD3eto2FEIOwqAXCEl+xl/yG8X5Qs7PT9TcDy2WSh+jk7ORBDMZ4sCrQEwt8jReImKw2MfvP+BgEe6yyEkHn75pUDqgB8FTVDd6BAlkDMEbkNI+rwzZQugAAkFvQI4+Wq2+7KryheyAqrPziBjslIbcV/jCfkhIRsNZ29IspBd3JStWCxYvVa1duMGvtQ8k7HlCwWtm1Q27+TJDIfW7vS0rrq9miyQAJFvKlWtG/JPAGIBcLGF2js8EMk6mo4tn85b1KICsCF2ySeg/keHBNM7eSyofAqFOa2ZVqurOcHaYx1FohHtK+0OtnQtdexjD3awf6D9FHAYxZVvNLN4hJDpjtY5uUeT6UzzfjxFBeMXqYN6CTA+k83Itg3VEcA1+x2gc6fb0B6DNRjB0yi92APTqax5vF4bTroiaCDJml2HVOOb9Q/IXL64sNlkqvcXc3lrEXw+HVr9BgXJDQIpm5tbtCePn+o1yVRS+SSDISTq0MpX55ZK5qR+4pmxsLgki0WUW+whDx68L3KTf5eK8+bz++zq6toev3psyXRSloOoeiCkKpeXInVgYVkjPG/mS3OaH4DYmzvrUsqMJjOLxNNSlvgCYdmZdXuozwbWaTUsEvZZKIA1VN8CHohVJ9uqOD+nMSgtlKw7aNk//af/m8XSIbv//ju2dmvFDg/3zO8NmWcS0J4KicA362BnZ/tNAHpLBMHp6aUtLBS1L2UzRet12IOmGpsvHz1UDhbnZA5C7N7UGwoER53Q7w0tGB5baa4o0gLbs0qtbucXZa0zVEWEmEM8L84tGi5x7CVh414aVqtVrNVtOHZz04EUICLrCRhHren1ibT8oz/6nr3ef+rkacwvmM8fEIHpMZ/2fqwPk6m4rA1RO5ZKednUYUtGEwHzlrXD39jDC/k5q1XrNp16bWvrttRgjHsyFbZQxKd5DPF3cLCvbDEIiFKBZoh5rXlIEeY/z1jIsFweqzZItoAs9Ro3bZGd1A0iBYu7qUH0T/T+SqWs5zrnQJ3GF69jn+f/zGnC2iGEYuQfYScZ9L1R8wzsf3/yH3+Nj2vuS9wKuBVwK+BWwK2AWwG3Am4F3Aq4FXAr4FbArYBbgW9SgW+XAJn7lwKSUDzg9U7ndvoNwA2Yie94sTSnDnIfHalSDVTl4Y6dCqAGwenYddANC0GSTCQE6AIMQYwsLi1Ys3WjfwNETAmkXVqStRXWTurAHo4U+lu+vBTICmDuNa8Ae8B5gMXj0xN1QwOSxJMJERr8HvAXAuTV+Z6FIxF1LvN7Xge4BZD3+eefqwMUhQbkBt27AJyGR7rsoe4JwKLDmGsBhOHvkAWAtnz/9Kc/1T0DIne6LXmHR6NBqzfqNrOJVW+uBdKT88E5OB/YTCDos6cvHjugLefEIMjr0zf5IQDU5Cug9gDU5P8oCABz6apFnQNoBbADGXBVLkutwdfl+YWulfs9L98IHOJasRZBWUBtHj58qHG7s3NbteQL4A1yA1AI5QDgLJ2y/N2xyWkK1OILksvJA0nY3Ny81er4p0dUy35vLFAaYA6Lm7/4i78n73uA3ePjIxFEWBXh9c69AlABwu6+fGEryv1wAni5nucvXvx/7L1JjGVnmh123jzP84t5yojIiByZSRbJYlVXs9hd6upuSZaBFrywZS+0s1deGBYM77XxTpAB2ZBhQ3ZLkNpdbna3u1isKhZn5pwZGfMc8SLizfM8GOe8JOUlwQ03N4BEZsbw3r3f//3/DZzznXP0Nyf2qUxpNZu6Dt4br4/r+rXa42sFDMFcAvm01AkkErpmgnJUxrRbbbDZSMwcn5zgqsDMmLCCwa+vX1fwc7c6tp3xevzYOzpCRwB2QkQda+9zOTE9NYnsxQXe/sEPVCMqAUj40ILm9OxSQc4r19fh9nq1Ll88+BKdbltEVrFcQGoiid6wJ4sZ1mnQpQVNAjMzszg7PhU4T6KLxBbvlSHMtXIOe3s7uHPrtu6FuThzM7PaY7yuwWgosipXKoqAIKEV9KcFgHKtyhWqWSa1RpxIf/PNN0EFAGvF/I/DwxNlLzQbRSmkCJYfHu8pj+Lw+BC+oE9qrVqzobUj8cjcjE6zDevQqsn2GySITCaRHiRI+F68F/Yp+47KJZFrjgAw5L21tf+5b/w+twhEhhxnzs9l2+TzMr8norV2+wP4+JNP8KMf/1BWbATTGazMnIWDgwNNq9+//zqajXGGDu8xnAiK8JP+atDTuTaRSqjfCOi+8ebbInUHGCuZSPZc5Pal6iHQns1c6L09rnGYNPdvfzhAtV6D2WpVzUP+MLolKjbysruaX5gRacqe50Q9r4PqBq83oGycQqGERDIlMpivTdKW30fwnT3GP1R18ezh3uN7EgSv5PPaN/xe9hx7n4H3JN9MJgsylxcie0ms8Mzgvq/WGrKgK5eLInlJrPUHbTx8+FBrMTuzqDOTyhcqqNgLA/QEipMkfLa5oVpRAcJrvba0pLOTKgtav0VCDJs24TRzLBs1KbBMDszNLb4C8C1SxfQHHVSr4xD4W7fXMeyb0Wp0cXhwpOdIJnOBlWWG1w+lokqnaNU3xOz0vGzxfvnLD2APmBAM+7UW7Kv19XWpsUh6cfF4NjDLiIA2zwyeC4mJqNRbI5MJ23tHWFq6BqvNhY2NF6rHwsIU/D4POs2aiBCeUR53+D8qDC1mkclWuxXeoAcvNp4jV8wgEPIhmU6g3W7g9Xs/wKhj0Xqxx7k2PK++Po95lpGQ4nORH1zvmekFlEpUq41EUDFsnkSScqumaBlmEunz6SeP4fM5tW+n52O4d++u6jEYQSTt7t6hyKJIOEbXOK2ReWhRThXP+6A3he3tLZRKtMsKi2i4uDxBPBFHLp/T+USVI1Vu7FPuKY/PrPVg0DtJdCrbaO/Hfcx7C4UC+tMf9NTzVH4cn1DhMqUziz1L9QrJ2GtLa+jTf2xkFTFJopWkhcXWEfnE58fS0qLUUpsvNmRbFgr8Rzsrp92GFy9eyCYtFomp50ulihQx+VwBo6FZBBWfrTzTqSCyWE2ye+P/md309e8YrA3Vmvxe7n32CN+f+4RnDK9d1l4kGy0WnSmPzf/8u/z+ZvyMUQGjAkYFjAoYFTAqYFTAqIBRAaMCRgWMChgVMCrwLSrwvRIgd9v/HLdu3MJUehKjwQhXV1kszswLJKMigQDewtISYskkjo5O5c/f6RQ15UpAgZO5X1u6bL58KYsqAqAEIgi2EcAj0ENFACfD//Iv/1I/9yd/8iffTGsGCKy2WgpLJ+BdyOb0GgSPCIIo2LvdEmhDqwqqLH7y7ruacKXlBwF+gsHX76/gKnuFa9dWBCox1JWAD6fUDw+PNOXMnAIGSfPzX09WE+xcXV3F6cmJ3pO2K4f7B3jnhz/UPZydnuLevdcErhOoCgUj40l9H4FD+vszY6SHXP5SVi20/eEEOcmbp0+fSkGzt38g0IxANAEXgmQEh32B4DjAmVkO4bDqRpCmN6JqJCfA9+T4WBPOBJxpmzRkrkezOfY0VxB5SoDORabwCpCq6msEi8yjoQBxEgXMOWk06rI8iobDmJ+bR3s0EEjE++b1ENAmmEfQiJ9jdgRBa14z16/VbuPl5hbMJotsU2h1Yrc75WPP6+Z90XZpZXVZIB8BUbvLDofHIRDq8ePHcDk96huCsi9fbMqL/rXXXntV+4AsqZg7QG//iYmU1pbT9B/++gPVilPV7CeCzqwXr5s1cLpJXOQRiYREtnB9T85PNAGezWcVgn79+nVc5i7hC/iQTqcwbFQVVk/brfNMVnWC2YJSoYzsVRYXpyeywLp76xYm0kmcZzJ4ub0lSyj+jN8XRC5fQLlSg8VmVd+++967mrpmEPbV1QXqzaYyJ0igEWQk8Oz3+vHWW2+pXlxL1o7XQyCPwJ3fTZ/8Tb1eOplUbg37Z3JyQvZi7FkpMFaWtGe4zz744BORYSRBCC5y7QgQchKbgdUkPJjdcXqawZMnz0TkHR+/xPW162g0m7i4yGjCPhDyI56MI1/I4/T8TH1JMJQZAlaTFatza2Of/sEAT54+0tfZN3NzM2OLvGYTpVIBl1eXuobzkyJ6bYsAeW7C4aCHYMiv/AuCnnabBefMZSnm8cYbb+g1Ti6PYbKY8Id/+J72EPtvY2ND+4H9xrwEBme3Wz3MztK+5wLrq7OIRiO691zuUllBk+mkSD4qSxgcT1KMYcput1d1cwZtOst4f6/fu6/1514j6M4/rP/K6qrOGn4+4A0iHUjr/rjnfH6X9tzDhw/0/bw+5tXEYymBwrR4oqqJvU/ChN9LSzCuF1+bBAin8dnD/OC9MgvDH3LKQorX1uv2tG7D/kD9Q8B6fmZeIDTt7Fhjft+nD5/IVikWi4qAu3PnDvb2tr4B4mu1liy6+BrMbmEI+sTUBNITE7q/w+Njna2ckOd18Ewk8bG3u4uA34+b6zf0um6/S/fIZ0UyMSFbJebh3L//msDoUDiARrOsf1ttJkwk0zCNTFI/sf6c7g8EeNZVUKs2ZOnGmhwfn6mnCL7bPSN4vC58+eWX2v8ErZfml/DX778vsuP89FxZKTqbzBakUyn4oi683NzEm2+/A7fHh1/84q/g9QUwkUrp7LaMhrJhCwY9mEgk9JrlBu2RKtja2hzbuNEuaiKNQNgnssdkAWq1Mvb2d3GVvxLh4HcEdRaTiOTzkWvOf9+/fx/n5xk8f/5CZy/77sGDB+j2B7KK4/4gwcKsm1q9LBUR13/z5dYrxSCkqmEo+uJKAr//05/obBlR9TE/j/29UxwfnWBuZg52sxMT6Ql0a224XR4U8gUMBg7lrlCtuLnzAqVyCQsLM1LlMJPIG/DrOcOzl6Qlz5Nbd5bh8XAIoYW93QMRnSTYeF183lL1RwKEahCS/GNrtJbITKrpuAf4vCBRRkKLZDCD4n/zm09w5/ZdRCMxnJztYGIyoT7kmc8zePvlBkqlIuKxqH5nYP+6nXad2dwrnUZHr8tcmVgsAauF+zQn4pCvQYUTfxfhM4b3yzNxYmpe66wcp04H8/NzIoE02EDVYCQk0loKqGBQfZaMJlQP/l7xm/p/9y1+XTO+xaiAUQGjAkYFjAoYFTAqYFTAqIBRAaMCRgWMChgV+C4V+F4JkP/63qcIBYLwurzInGVkK3R9aUUkwYsXGzg7y2B5ZRWr6+sCIxiw/Nvf/o0mxQkiCPwEBLgTvCCYQBUGQQhmT/BzBJgIWlAZQgCdYCmtrwg6fj357nFTJTAG66lEIWC9s7srwOMHb75JPkOEQOUV2Mu8jWAoJJCGr0G1R6FBb3K7ABxORhNUpGUGwbqF+UVsb+/IMsnhdCurhMHpBO4IlvD1mb/w5MljebXHIlHZ8hAosphNyGWzUixw4jhfKGNleRmxWAQnZweyCOkNOri4ONFrEjQiQO/z+qQo4NSzPxDSdDXJGk7rs168V9qOEFQiAE4QZmZ6WhPYQ5NZgCRBOhIRul6TWRYq5UJJABsVDLS9oXqFwcZOm0egOL/GmhAIPtrf11R5vV7TelBNQuueZr0uosYZGCtBSIJ8ndtCYIigEUE9TqcTrCW4+/W0c5tWUM02kvEkSuUaZmfmlHvA3qHVEtd7enpSYDonj0PRIPLlgl6TVi3nZxmB/OyJSqkqAoTXRRCeNjoEEIv5vKxtGH5NsJF1eLnJjI8ZXSenkdl/BC15rwTdL7NtWeiQeKAt0dT0NDY2nys7hsC4PzQmYGhVxrDmZCoJc6ep6XdmspQrDWU3XF9bV+YGyZTMyQkWGDx8dIiFuVk0200BiSRASNRQTdHudF9Z1IzthaZnpxVkzt4/PNxHKj2hjBBaqFGpRCA86A+KxGAYNnuMwCXvkWvF3jjaO0Sr0VJoMgkwqhmuX19VXsPOzhYGw4EC4qdnx5PYDLc3WZwol8qa0mYP0H6KgcjsP4KkXBsSHy+ev9R1E+x8862bUmK92NjA/v6epsXv3L0tq5uNlxuYmCIAGhIBxRDw0QDInxdF/nD9Hj16IFKGdkbX11YEnLJP2KfMgOE9WU1e7G6dovfKas3jcsraihP4O9tbCPi9CAZ8KBTyum7W8OMvPxJJ5Q/4ZHXDM4X7h0Cmn7kPjS7OMxeIRRIIhiKyFNvaeID79+4pWyRfyCrDpVjIqbfYJ7/81a91zwTcaWGWTKWQKZ6jUW8oG4bqCuXmxOM6TzgVTrCda0KLNp1X3QFuLN6Ez+cRYdRq1XWvZ2enY2C50xHJQAGA8n6sDvj8PtnfUSXHc5XT/Mzi4L1w37HPeH08q3iect/uHW3i888/w+zsjM6TeDSO+Zk52YpRcVfIFaXwot0b15dkQK7eUG/R8o97j3vAZBpnARFsdjp9In59Hh+yuTx+85vfIhgOYP3GDdkQlWifVCoJzObe5/cyHJ5kJIkrkiGtThMjyxBr19dFgExOTOPZs+dSWFEJw+vlnu1069pf2WwG9DIL+Hy657OzcxFXDHcPhyLY2dkX+L62flPWWCSYeW5XWwT0xwHdJKF5PibjKakFpfqyu0RqkajhNVLB88f/6GfYePkSDx5uSpkjC7reUKA/r2F2akJZM+lUHCH/2KLQxV5qNdWr55kz9Riv2x/yCWC32i165jG0nOeGx+GBbeR4FcJNG7IrPUN4FpHEJanWaLRwsH+g+h8dHaPeaGq/8EzkXuHZsL2zIeCf+4XqKZ6xlxdZ7SmSCDZnBxOTKamuSF5eZXNYu34bnTbVYD04LC6cHp9iMjGBdCKtfd/pWZXBRILiy0df6Dk2MRGHxWZRb+7s72nP0U6QwwDscV/AIYsp9unZaUbXyrOC6i8+S2izNcJQeSTpyZRIA6qsHj95qAEA1bjbkbUbFSW3b93RWbC1xfcyIxphDk0BiWRUJAdJEl7DVJpKmDLsykUpjvuVxEW3M/4dwsqMFhdarY6e5+McI7vILlpaddotvR/tr2gn53I7YTK7pPShPRyzgFh/Whny9xP+3kHiic+gUrEkIpL93Wv3RDyzx/46+998l9/fjJ8xKmBUwKiAUQGjAkYFjAoYFTAqYFTAqIBRAaMCRgW+RQW+VwLkn976jXI/4pE4irmCgFmnzYF2s416rY5KhSGoLQRDYXnQW21WNNtZgRucNufEpQALhhfT3sbrlbe8aTRCt9cTgUHgg8AJgS2C/QziJmhF6xvaXsl/PR4XiE3gjQBcrdtCoVJU+b4Gy8u1sbKh26edUFnWJQztJZjB62m0aG91JUCJU860nWnUGVJcRDgchc8blMUGA5QJzNKixuP1abKc90CcTOBlr4fRcCCLDBIHy9eWdT+cCGbeRKXWkvpg7C1fQafLidgWnC6r6kHSgPfKqXUCYgwLXl1d1/USSKadCK+XU/R26zjcnGAca0MAjISHze1Fp9cXMEZwi2A2J7qpEAjSNqzZlA0ZgZ733ntP9Ru0h5oW5xR1oZDTVLfb6VIWgtViVqYIAbJqpSzSg2Bzx2R6BUwNpKL4OhCeZAz/zw+uHd+PE83lShmNdkP2JgQn5+euwecLaDKZwB1BvfGULqdsA8jlswofPzo7EtFBUogORSRfuM797kAKG4Yscx3efvttHOwfSjlC4CqXY4ZLReBiemKcq8A68V5ogfK1RRav0eaIKQOAIBrB84PDA7S7DU1A0wO/P+qrb6RSaLfwB3/wB3Ca+iKp+KfbowIqh+mpcTAyJ9YHnZ7IosP9fdxYW1VYdGdIm5uM/OlTyUnZKrEZrl1bROYio8nr+fkZkQiclO60GdxdGxNeFou879nHqjcGAsAJopIw4efZ76VsFXmC3HPjrBbmONBKjmQQLY0IzhKUZ06ElAhUY0WZzWJW3/LrUv7YLZhIT2qynJZrR4fHAoWdDioR0ghGrKiUK7ruRrulNR3bxzn0vnYn82Z66gHu026nD7t1bOHEfV2tlgXQy3vfZRdJwH+Hw5wy5z6xwu+Ool1nZod9bJvWbiLg80q54PG40KiP7eQYJi1bI6sN2eqVslq4J0lEfG23wx5kCLLJZBVwvrW5qz1OpUUq7Mbs3CzqzToyF6dSnPD6eB/8OdpekQwtl6qyECIAup85FWnA84Ah2CSlfL6Q7rndHmJpaRKTUs6MxueNy42YL4xkMq515r0w5Jn2XNof5YoyFNgbBG3nZhcEym5uvVSdSFYwhJoWaCRDaCnHerFu2au8VB1cy0L9ArVGRdZSJGa1/wIRKShog8fr51lBYN8Ek0DxQreniXfamXEdCVDnC5f6Pv45O73UdD3fm9ZTjx8/EZGTTKd0Ru4fH0n5xUwQAvPsReahMGjbTlC5XEE2f4X0bBLhUFSB11QR8Rxhr3GtSU4yryUao8LLJhA+HPTg/OwIySTJ0ap60euh9dHYJol/qHCp13mm7WBmZgqZq3M9X370ox/q31DmAAAgAElEQVSLlOCHw+pQ3/H9SFASaH/27Jn6g+ekO2jFzDTDvf0olEsi0L8m+vi9fo8b52dnmJmcwPQESTsLio2aXpMfdhfPa+5R7qG+3jc1kfoml4XPOA4JzE7MIJO51DpxXZjLQktAZg6RiOb/2Ud8DQL4Lzdf4jJ7qftaWJiHw2lDvUGlFM/Rod6fe+Hzz7/ANT5rYEa7V5SS5+T0DJNT0zq3/L4oCvmiiCLLwAKbxQbLyAK/x4ePP/oEZocf77zztgiQ//dXf6t+m5ufUBYTlS0uj0fPCSqOSLTpmdloSMU36PP5M8LLl1uw26gkcel8YN+QIDo/P9OZQLs5t9uHYjErNUs0FoQ/4JHtXL6Y0R7g3lH+ldOp9+P6kMTh3qDtHXusVa9jcmJCmTs+vxdutwtWk1nPVD5b3Ta3hhWo/OA5zH1DmzSuGa9ZuUHRKNqdhp7RPO9aXYv2tIYDinnVjNfB9eTXqSji//lvkmfsr6A/rN7nOn7S+Wff4tc141uMChgVMCpgVMCogFEBowJGBYwKGBUwKmBUwKiAUYHvUoHvlQD5r279ShPWDNOuFkuy10jEUihm8/IDtyqXoAeHw6XpZoIJPp9Vn6MKg5PpnBQlYMbAXoIe/dEQN9bXZaPFHAQCEbSjIelhNpngc3tg5SRnvSHw4WsCpdVpC+Cenp1BtlpEd8R8iZiAJALUAjEZAu5ygKgjLXoImhNMl0XO8680ZctpXIam8nUJaFNxQGCJNitfffUA8VhCRA3ve2aKdl9FqS/K5RJu3byhzAcSDiQbHjz8HHfv3FEWCEFO3qPbxel3qyw1HC4rsrksBsMeEsmIwBmSRfuHB9ja3EIyNSEAld7oe3u7Av0J+FycZwR2Xl1ejEHnTkcKExIaBOly5SZm5xZVD06mM5uEU7ZUx1Apw9rShovXRcCfGRj5iyxuMzOi18POzrZsS7qdNpwOu8KwnU5OWGelZiEwyTV0hQKaTifAzRpSiUDgqVQuKwOAwBDvidO0N2/ewunZKbKFK4XdErydSM+qtp12D//6X/9vIm9ef/11kQ4EEzk9z4ndQqkoUop9QpCbNbtz57YClkl6MWeCNed9KqPA7RRYxulekgOcxOf9UkFD4oMAHhUDVAMQqL24uESjDal8UpMpJFJx/Paj38IX9GJqelIT/pHwONi50+rA7wvo3jqtgkgwTghfXhH8Dii4/nD/UGDm4vyCQoavLS7Cbbfh088/QzAeQbVSE8jpcnlEYHxNDgUDAcwvzCKZYi7KEM1OExiY4bJ7cX6R0XR/rV7B8xfP8Pf//t9HNncpiyQSHI8ePhb5wKDoydQ8DvaOxtZokYhULDaHXSHoD756AK9yNPw43NvDz//oj2Xx1u5XBHBzyvz5i6eIhEMiCPk5Wr9EwnGpVlqtrlQQ9O5/44frWu+DwyMBypxUZ9/SOovEAQkUj9uFWr0qW694LIlSqanJcOZN/N3f/Z36YHZmVpZXJI7YY1R7rF5fFZBqHlrRrHbg83p1La1WQ7Y1BK0zpyey4OLnmGfDvUDg+fGLpwLRV1eXNenNOtC+iCH3Q02R2wWOPnz4FCvLK7r2fnOsZLLYLZianVTfmaxQb5FNc9pcmJyYgnlkRqPWkGKpazLjq6++QiKZRCAyrhcpBQL1v/nNR5iZSuNHP3wHTx491tk2NzMDl9WBo+MD2fAMhz2RddVaRUQsSQ+7jaqerqb/7732OgYDZhI1td95BrJfpqZmdF3x2ATcLi8+/fxjnVVUsJBE7Zka6lvuDWbsmGHC0f6h9uiwP0TQH1J2D3NjpianRNwOnW786sMPMTmZElnK/Z/NXQjA5rl1fnolQo1rRNsw9mwufyVVHTNF+D2ZiwuYrGZN6i8uLeLa3AK2t7ZwdnqGYa8Pm8OCidm4lFKffPIJFhYWtR7sS5IVJH5o00dwnAQklUnxRABAFwF/UHUlkcTvm59fEBlEUJ2qGBIzH374a/1so94RAM/9Ssuv8dnkxPHRkfqDgPi7P31XwepUEXk9XhTL55ihXVYshlKlorwohoeT9KrV6shfXSEejcHlcMpOjGC53euSkod/eoO29tU4V8glhR3PLJ4VDCrnn1QygVQ8pqwRppMH/CERHr1+D4cHxyK1qFjgPZHg9Hn9KJYKeLlJcvcN7f/MxRm+evDZWCXo86ge77zzjmzc+JpmixX72y/wj/7RP0ShVIbDxf3XwN7uofYv80T2t/Zw59YdLM0taYDh+bPn2Ng8kGIsFg8rcyiR4HUWUSjmYLPb4PZ5pVhhdguVGiSt+J48w+Zm5zEcWPD4yVP1LzOOSGjxrL24vESn3cZnn3+K05MCLJYRPB4H5udn8eZb93Dn1jravToOjre0V0mUkOSnOtPtdsLl9MPp8Cqbhs9kKoFog0fikwpGPmep1nrnbVpO0gLSDCucyGXzInyomqNCtNloIxAMoNVuopDPIxgKYGo6jVKxIAusZtOkZ4Fs7EoFqYVq9ZosEblHSabyng8O90Q4sre67bH6ksTs71r//Xf5/c34GaMCRgWMChgVMCpgVMCogFEBowJGBYwKGBUwKmBU4FtU4HslQP7bdx8jn8uNveRn51Gr1OB3B3B5cSlbGYJUtC3q9QYCHzlJXy5eCjwmgEBQlwHjJB0YAE7wvdpgjoZfORwkPwh6cLqa4eYEeP7ub/4G8UhUoB793fl1khB2l1N/+wJ+FBplBGNhAepUlIQEeBf0emarGRNTUwox5gTw1wqReuVKFkq09KHVCkHTdqsrwIW5C6en55o47XS6ygdZXr6G44NzASay9ohHNTWbSsZlv0TLmqPjPQW5BwN+nGfOldlw/7W3pUbgJH+5VoTT7RSoHY0GBcj7AgFc5XI4ODwUAMY6JOIpTZzSuoie6iSONOl+dfnNBDNtVgjsv3bnLp682IUvEMbOzq7sRwiWUilC0M4MTpw3dN8E6OmTT4LABoYQRwQyE2wlmVEuFaRoubrMSKVC+xHeF0FR1jKYSggI5fr99re/FXDKehB4JShHMJb3zHUl2UQi4fU376Pd6igDJBJOYn+fk+DTshXiGnHNGCBMQPjGzZto0P6nWkMsHhPYRXDx7PxUljmVYukbC7BmvTHOeHG5lEGRnkjpvre3t/U5kkH37t/HxosX8pHndbMOBJoJqFpsXvy7f/8x3vnxEq6tLqlfa82q1A0Ew0OBsNZ/5doKLjOX6ju3e4T+YCgCwOcPKwPB5fZhe3NboKrT7sDO1ramk6vFgqblb92/K8XLOC+Gnvmm8TR5sShgf3FxXuHvl5cXGJmH6DT7WJi5hsnpCcQScYUUn1+caRL6D3/2Hn75wQeqwY9+9HuaAqeKx2kPwOXwCFiOxmPKEaH91v7+gZQNBHGpAEpGY1hfvyGyst1n1kcD5UoJgYBXoB+D6ZlNwI9OeyDwc2ZmToHCf/mXv8CNu/OaxGcQPHNc2Desd7GUVxZFrVbB9vamAH6Hw4Zr11YRjU5oMpwT8ATBSYCk08xwONY+o/KA5BoVQCReJlPTcJgdqhGn3X3Kz/Gp1589fqSJ8etrq+h3eyJUCHRXGhVMTpHM9OPR44fq19nZaZ0X/KCaiyD94eGpwOYb6zeQjga1zls7W9g72pMaxOV1CnRn/0xPzKBWreHi9ALpZFrrO7Q5tA+47s1eW2oeKjs4Kc79HfAFcHVxgUiQmTlz6Pf6cNnsstmiwsFsHsLtcUntwjNROUOdHu7cuScCjYHV5VJOuRN8TQKtJNlGQygbqJAvodPp4Z0fviNbOU6mc8/5wg7UG9Vxto3DJZKh1+ngi8+/0LR+KplWeHujOlYwEOD/9DGzUsxIT6Zl0cdp+mIpK7KXZ3yr2dPeJtFwbWlF52OxlNMZTusrWgdl8zkEIyHU6w2FsPfbzCYZicTNnJ7B4bIhPRPV9VNRJOXI/r4IjOvXx2QaiQLuLfbP3/7t38JuH8Fk7un8I0FA8oL7hNfBe+P6cep/enoWz58/Vw0GPYus8LiuVDBQAcb+IiDPD6p2uGf4PrxO5k+9++6bIjIHGCFfKIosjybHShuqTsq0jJuaQjKWRLNGYrWP5oAWS1Cv7u1viYCkeok9yNcX+W934cMPP5JF2T/8B38Kh80iqy7WPJlIK2ydwPrhIXOTGrKT4tnH9ae6hXuRFk8npwe4//o9eL1ufPHlJ4jHY1IV8szjfuBZonwgvx8PPv1YYeh7B/sIhMKYnp3Fwf54f1mtDpRyRYRDYcSCMRH5T588xeb2kRSQyytLWF1fxsLiAqrVEhrNmpR4ZptV90BCmRk43AuJRBqXF1fazyaMlR+Vyvi+WB+uBYlK1r1ULuDTTz7H7MwSmq0q/sNfvI+7dxfx+g/uKOMjlR6T0k6nXecFyYznz5+i26ZaySM1Fl+T51EsEpbl3uryiizkeJZeZjIib7mvTAO71IK04OS+4u8fvW4ft27dVIg61TNUjfS1fiMR+ldXDWVc8TnFs0IER7cjMmScF8IsLCu8Po9UWey1pYUlqVS4Bp/1/sdv8eua8S1GBYwKGBUwKmBUwKiAUQGjAkYFjAoYFTAqYFTAqMB3qcD3SoD8OP4vBfImY3EkIwmB3e1qExZYFFy7vsaMACv69I8hFEbfdLsVLQKyjQaKZQKGZQGPHp9PU+MExdwet8AoAt6hcASL166hU2+KYHjx5Cm6rTZKhSKSiYTsg2Sbk4hpqpne/Oe5c7i8LtlJUf3ByW6CUyQqSKZ4/T5NhhK4IOhOMqBRK+jrBPa+nvAk+EkCggAdQRaCHbLuqtYF9pweXQmsIojIaXd+v9k0FFhDOyereShAhsQCSSK+H7M2YomYFCiPnjxAIpXU1DnBNqoXOLFLEoQ2ScyV4L3R7oqED8kZ2udQAXN1eQmnwwaPyyVbm0Q8KpCPIFGtOcTm1p4Cvx12Tr0PxkC72Sz1CAEr3dvIpNcjATI1MaWJZV47/X5oOWS1maX+GJMfQPbqShOznLKWX7qbwFRVoCvvl7UgIEyglDUlSMRasvYKij87QTgZhMvlRb9HIM2HdpsgoVu2Nrx2rhVfg6/Pv2enZjDsMZMkpKl5TglTtUIyiBZInBbm56mYoK2SLMCcNgxGAxFwO9u7mjQvFsfXtb29i2QipfUb27lElI/xv//5v4XX68D6reuA1aR8Da4LQTzWp13rSOkUdIfQbnYUer+0PqmJfyqGwtGEJuMj4QS63b5698byOvrdLr768nMEfH6RKZUGMwns6iVO+pMsI3HYbBKMbiGRjMnihmTTzZvX4bR5cXKYgc/vRrVWxeHxPuwOM+bmZpXBQPLF6XIjPTkpgoLB3lRHEU2fW1pEbzCA1e7A7v6BwEuqL6hiojVav9VDjdPuThc6aGJyakKBzn6/dwy4F7Iih6anZhAOxwXc1mtNAbsEhsNRB3Z395Tp4PEEkM/RoqqryW32HC1uTk6ONZU9MzuBjZdbcAViCIXCIhZp90QiisDv0dEJ7t65i4uLK9WPvST7OaqBSgXYrbQtsmgtaKfEvuP/eQYwDJk9xul+3ovJQhupnsiUZqsuq6nRaAyiE/wmWEzl18nJmSyDotEYGFDCDCCufaVeEehLNRDrwGt1WO2o1xpw2pyYnZyRxV+unIfP79dk+RcPH6gnHW639gN7uZjNyf4uGo5oz3K6v1hg6LxbIdZcY/Ytzw7uT4L79VpL4dg8u0h2dNpVYNgRsSRLMH8Qo6EJU1PTSCRSaDapjvFrbQn2si7tTg1bWy+1B7mvGXJdLle171kfkgw8S1lfEqNUEXRMZgG8BKGXlhYRDAWVAUIyk3tvMDDpLGGtJiamdI+HBy+l+vjiy6eYnk9J1TNiRtNoJFumkD+AZ0+eSjERDYcRiQXRHdVFyBBMZ21tNocsBq0Wh1Qe+/tHcLt8OnN5BtKOb25+Vqo57m3eA9V0JNNpl8U15ZlNwo5gO/fr1VkJZpNF308CkAoeWswR+CYZxuwJEo3laln3wXNj2Cjh5q1bmJieQqVRxxdffolys4mbt26O16XaEDHO/WAaQn1YqVe1jqzXzu5Lqap4dn5ttTUc0Caqqf1OAmk46sPptOgeeM6RtHI53YhEYloTWTX1RiLn+HUSXjaLSRk3/QHrNcCNm2vodqmq06NPe7U/6CMYCGutlAeyfw67xaZhApJz6zdv4DJPcrkhSyj2Me95fnpGa0qbtFK5qbwO+qNRAceco7PzQ/U0z8Ljs1Odl3x9knT8MFto+0gLKxO6nRG2NrdhszkxPT2vvck9yL5lPajGoj0WwIEEv1QzxycHaHeaiESCWFiYExFE0m56ekZ15lnDfUiSk88RPqul2AREkNy5fVtnDfc97eWoVCGJ16oNEQ7HvsmMIVnGniQ5xJ7g+3KQIJmKKkuEZHMkyP1ofkUq0XItKVs+PvekIrPw757ssagm5L7hfuQf7qOP2//Dd/n9zfgZowJGBYwKGBUwKmBUwKiAUQGjAkYFjAoYFTAqYFTgW1TgeyVAfi/1L2Wr5HV5EHD7EAlHkM9kRYqUimVEwzHY7LRf8mi6+fLiAu1qVUACSQHaVhHUZWjq8uqqALyd3R2BubRN4nQwwaBEMiUwjZ7y2cwF7GarrJ5oiUXQgvYriYkUqrUanB43ur2WbGZm5malGuFUNu15SBCkJ9KwORxjIOT4WDYXtM6x2iGQhcAgQTGSMbRcIkhHz3t+D69bAKxUHUG47OOsAoJutO4gGNLp0Jorr+DxuZlJeYwTsCcgTNucuakF2XAx3PiLh59jMBrC7nRIwULP9oGJWSFOWd0MRpxutr4KMX9l0WE1C7BicPKN66s42N/XBPRkOiVQnaSBxcZw7zEw0261NE2t/JBeH+FgcGwL1ung5YttTE4lBb7GonHlZhDsYW05DTwzPYGbN9dhNo9QKZdkEaJ8k0FP99PsE+i/FAhJAJqTzwQZqQjg3wSOOT3LGhIEo6VZo1fVhDCnrDGyyjLF6fQgmZj4JsvCbrPJAoc2KFOpSfhdtOCyC3zjdDCDhRm4PTINRJT0+l0MBgSpLAr9rjRrmuSfnZ3TpHgoFFH2w872jiagSfxwAp1AOG3SGJK9sf0Me/u7mJydVPAv+4JIG2vFHIxkOIlCrgC/M4CtjR0cHR4iMeuXgqE/GGF79whra+uIx9OygCGAazdZMej1cLC3h1ajiYePHiI9lVTvUJ1RKlbAe+XmMFuYxsB27aNWpZpiEvFEGIOeCcOuGYViFlabBccn+5icTsNmt6JYKaomVB4sr65JqZDLFmAaETys4ejsFAvXrsHr9yNXKIqg4IQ2bXn4xzIwiUgc9Yeo9SoCZheXFmQpRVKt023LQujk+ETT3lSL0I6NmRkkPU4z2yKyqPJKpabUC1S3/P5PfiKguVItYDjsi4AYDjroDYHmwAy73an+8/uC6hESN9tbu/gH/+AfShFEiyRl85jMcNrN6HeaSKeS+hkqgvh+vG+SK7Q9S8bjmJ+flwXcOCekJwB8hIEyDWbnpuFy2QSwUoVEyycCw+xJWtwxP2JickLEXh9DXOYvtFbTc+P8BJ4JiUhCGRqRYAThQBjZqyxavaoUZrTxm1te0jmULxYF7vJnSrkC2s0m3A6nlDlTU7M4PyugVBrnKMzNzcBms4hoInnMXg0GIsoh4lljNttQrZC8JXnhfGVxZJGVGAkovz8k+7hWsy0SjAol2ilFgl5sbW7qrOKkPlUSVJeJcLDasLe7rz1KQpXnHM89i2dcTxIJnKonKWi1mRQUTmIkFIzJbo3kL89y7vVi/gyNVhNurwcXV1dSi/DfrDN76bXbd2SBtb21LeVLf9iB22/WddF2zOvxo9Xu6Dwwwao1u7jII+AP4+DgSKQqs6DiiSRsVgs2tzZRLBYwMzuFxcUFfPzxRyI3eP5ZzGPSkqQvunaUCmXtl2cvnuMqewW/3yOiIhwOwmQeyRLw8OhAJBTPzb1nD7G8soJWt41YOoVPP/sMmVxBhANzrKzMtnA4Ffo9Gox0/pydnykXiSqSw8Ndgf4MX49FxmT86soNZccw32huehH9YRftbk1ZWC83XuoMpIJiZprWYk4RCbJfDIZkq8Z1atTKCAf9smvK53MwW3jttjFRdW1e50ez1dQ51G7zOTNE46KK6ckZtLttHJ+ewhcMwMazgRaCw5H6n4TARDKla6Yl1PK16yLCtrZfYn5pVgTr4dGueqRSraBSr2nN2UskQKgm7PYbsiHjM/r+vbeUEZTPU5U3Vn+S/P/4dx/LToyEA62q+KxpNOs688gkbW1vo1opYXl5Rb8zsPcBq/qDtW63a0hPJrVGJNRFvDN5xGKRTR+fSfwcBgPlVknZ40urr9hDPEN4VvHnuV7cz263Xc+lwbCD4Wgwtspr2pDJnItYurq6GKt5IgEpRfisHQy7UpCNibiaiEaqQXjmkkT6Nzv/5Fv8umZ8i1EBowJGBYwKGBUwKmBUwKiAUQGjAkYFjAoYFTAq8F0q8L0SIP/JzT8XsMtQ3WuzCwIbOrUWysUySsUSUom0AA2fPyDghP7uvXpT4BDzHay0q+AYK8Ert1uTrEfHxzjLnGP9xg1sbm6KfCC4l4jG0KjVMMuJ5mxOU8VUNBD0Jkg9spiVnRGJx2Aa9VCrljA7Pydwj6AHRzkJjhL4CUXCmgalIoPgUSgSwdqtVREunEAlgEew8GsbD5IQBHwIWn4dTs7vy2bqAokJRnHSnwCt2TJEvVaVcmJ1eUkTrLVaFRMTKU0D95sj2d5w2jxXycFstaDZbsPl8yKby8EfiQqkPz45RbXelEKAGR8EZAjgncnmyaFMBJfdJjCGuRgW03jClYC+3R5C5iIvYJZAMeukkGFA68XPSV0TCAoY4jQwa8T74/dsb28JGFy5toBUKgF/wKswb4J9VFtkc1eaPr4qFFUrvgbBM07nkjxijfn6BCNpz8IJXZJbC4vzyJYZ4u3D1VUW0UhKdjy1WlM+77xe1pygLP9NALRRbsBr8ypHghYntCzZ3NrA2z98G5f5jAgRAl9UTXBqnvfR6Lc1+c0AXVqW9bokswoI+ANwuRg+3EEinsDq6ppyPwqFItZuL8h6a2gewePzCixbvLYwJrqcbrjMLnRbXQw7I3QaXXQ7XRzltrC8vCqA9OKqpPp5vAHkrjgp7UO/1cHSwgIqpTI2nr8QUFtvVlUL9iVtf5hzQDKpSqAzHJJaolTMIeD3iZyqV9s4PsigXC4IrPP67QiG/SLyjs+OBQBSheD1h7C1tf0q86GHTruB8+wVzAwKDgZxcZUdY46wYDRgRscQUV8YiWgcpUIJnzz4FMlUQt787ClaOHEPMBeAgdUkkQjQV8p1haATQO8MKrKCooXWoM/OgWpNVQZVA+1OVXuDoLCduSAwId+g7cx4Cp7XQjKRVjXMFbl79y4uL3O4uswK0KUSpN+pYTRg4HdS4OZEKi0AnWCuCUPZFzFoW6H0TqcA+9PjSyTiSUzPpFFvsB8HKJd5HQNMTKa0FwhgsleoZmG+i8vjlTqMqo+zyzOB5tliTvudZIbDQgVIHcloEo1KXbZBc9eS2m/ct4vXV8a5IRaL9gPXhbZPp0fHsJktmJqcVI9XKyNcXmUE2pIAoeqmVCoqnJ6WTVTAsGcJZl9fvYHzzB66vSquLnNSMjHTgxZyFgv3flMECOuZTk9qD/IjFvRjf3dX1yClTjgipQ0J0ePjUykrCILTCo7kJWu7d36m+lGdwj3IHsjmMmOSuFbDyvK66sAeYC4G69Zrl9Dt9+AN+GWBRWC/XK3qnOXkPwkQvrZsEstVVOtFNLtF9RXP/YtMDk6nG8FASLWhEsJsIkFpFRlK1Vaz1cXZ+YUUAi9fvhSp8dbbb2gKf2ODgHhPGQ7pdFIKCD5X3JagckdIchDQfvL0CSLRscogGg1LHcj6n53Rdqoui6ZhrYSDowORBtF0ColkAhdU8FgsqNbr6PQHIiZC/ohqTCUFn0/cJ+lUCnNzU/j0009gd9gwmZ5UuPxoaEGt2kC12sBEchpurwOF6qVAc64VraQI+tPGbGpy7lWe1Jn6nNlIoWAELjv3a1dqhJOTo28IEJ7LThd7oK6+5pnLdSYhWT+tIk2SuVRAoVxGvlRklJCsCgvFot5nfX1dQeLch3zuXZ7zelw4ONjHjdvXsbyyDIuFwwNFfPb5Z5iZn9OepmKH67e7u4P1m4siLGlpNjO9IHXSy41tKfpYH5J67EHeL8kOPgdn56a+Cbzn8AAJVj7b3C6/SD7a09msbnz++Zc6E2Dq4OYt5gE5sb2zLcVLR7ZkJYyGfaytrel6mrWxwon97HbSHswm8onPGWa98HmtDKrsFdbWVkSEHRzuwuf36Nzdfk6SN46bt25gZ2dL1ml2u1m9zzNs9fqSQucZLk9FCvu71x+rQGj992+2/8vv8vub8TNGBYwKGBUwKmBUwKiAUQGjAkYFjAoYFTAqYFTAqMC3qMD3SoC85f+XAtYIcnNim0AMLUsIqBM4CAR8ApeYLfDhhx/i2rUlTCdjAn+fPHmKxblV2S4RCKICgQB1/iqrKV9aWVCNkEhPotxoy+6IYA+nYZv1ca5GyOfH8eExysUK9nb2pXSYnZ5DrniJqZkJXQfDwzmJyuwC/jytNQiycKI9n6sIwLFa7Ljxxjz+71/8B3R7HVy7tiCArd0bW8qQWGAwLu1fCDIz+Jp5F5dH55hbmFdId7nVkJ1XqV4eW1aZzeh3O3j6+AlmpqYRDYZEBFRqVbzx+g8UnkyCgF7z1XpDahjaE/X7tB4qCLxj3XweP2KRcSg2p+qprCD4RdD/2bMnCsYlSMscEZI0vFZO0DIM+/Iyo+wF+pgzMJ3h0mOAyK3J8MuLHELBsCbLZyYXRRiUqkW8du+WgLyTyxMsLC7qNS+zBCtdSCdY17wIrRGzXWx2XGQy6gGCmqViUUApQVQMhiJbCISRsJIn/yzixwQAACAASURBVHkWxydnmpZnbX//99+F1+cXeUUiioglv0ZwmuCyaWBCr9mDL+BVNgwB7SGGWL2+gidPH4kUiMn+61AKExIlc1OzyJydqxf9QR/OMqfaSrQ/+v1339Oac1r99dffkhqEYb6fP/hYE8r8GnuZFjT07//BD36g9dx4+VxAF6+J08MMac9fXuk+uU7srdu3b0vt8Nd//dcibwgmiwhot2FRCLcb9cYAp2dnmlZPTqS1ZuwLkmcMdV+cm0csHMEnH3+MdCyB3336GWoN2uOYcf/+a/B5aZlV0h55g5kAbo+syYr5kkC+YDCEy1JhrCyy22VhQ4um/YMDqWpW1leRucqoZ+YXF8bgYbOJUqmie+Ea0jqJn6cCh9f3/vu/xg9+cFPrRfLha+uXiXQclXJN6ppCri7QkXuq34PUIl5PEH/3d79UzgF7PVs4R759qPwXEkSPHj5FNpuXR7/PG5atUz5XwqA/eqVwCGLQq+HsZBeNegtvvPEGyuUaet2hsltomUSijmQiLY1o2/Thhx+gVSviZ3/4B2h3xzk/VJvly0Xcfe0OiuUCghFOmY+we7AtAm1yMg2vJaScmd6gK3CXYK3L45RVE0Ha2fllZK9ymJqah88Xltol6vXCZgecLiss1r7A7GAwAoxcykQpFhrKE1hYnEM2e4GriwzyFyQaqIgzIRqMSzXEfXW4f6D93WrSaukIsyRHJtMolro4PMrh//q3f4Gp6Sn86Ef30B/28OPf+xFOz4+RL+bR7rTgDXjw+MljRGMxNPJd+DwBRGNhEa+aYj85kMKlSLK2PxTI/sWnX2Bycgq3bt6GyxdSHxCw5pn9L/7Fv8De3gEKxRree+8trK4uSD0TjYZEijHbJZYyo9Puo9ns4uGjLYRCzANKSLHHvIkPP/oAi0tzuMyeY3ZuAkcHhxh1h9pfzKDhvmFfkLQgKU6LOp4XtMsjoP/BBx/gvd/7GZq1NuLJpNQSu7sH+jfttrgXW+2GzmwqpKgsaDSqGHZsIt+npyd1PyRpf/2bXwk0v3Hjhs7Mn/70p8qfevLkMd5443X8H//uXymL5u7d17C7uy8Chd8r9VuVNo1lXF9bwcXlCXx+l8Dy5nCEy4usyMHLs4LIPKoWwsGonhWT6SSYzTQOkq/Kqiyns9OmZxXtroYD4Fe/+rWu7c/+7M9EorbadXz11ZfaZzazCVYLbdrCGI6GODo9klKHP8/BgHKlCqvdjnAwhklZkzWQze4oID17VYbHGUDm7BKXF2Wsr60rbL3fbam+N2+RoGamjhdXmRKOjg4RjUVkgygi3WmTDSLPO7PNDI/HLTKRqs1wJIKHT56IpGTGCwlmqk+SyTRu3LgpUoPn7YMHD/SspKLk3/75n2N9bU1nD++NRD7PPp4x6+s3ZdFFApXPJSogI5E4pqdjIlK7oy7qzToKlRKOTg6xunpdVnpOuxu/++gTpCMTypGKBCJIxUi65VVznsdfE8601uJzq1al7VZUZ008ntRe7LSAtfVVKTidbrOstY7PdpQZQvVhvpQX6cpnYbFUwezMNOIhpwhCnon/584//Ra/rhnfYlTAqIBRAaMCRgWMChgVMCpgVMCogFEBowJGBYwKfJcKfK8EyD9e/yuRHvTeJnD64vkLWV2MgHHIciKOe/fvKe/DH/DLNmjYHgfZnp6ewTwicLkkL/uhrHXyCual5QpBF5IQbl9ABAitJzi9Oex30Wo0MD01idWlazg9PpUNR61c03Ty3Mw8usMWvH63vO8ZbEoLrE67K9KA/vWlYlXToaFAXEBrMjmBk/wm8oUcXG4HTK+mVT1+l8BTgjX7vPbRSCAvp1tJcCxOzSGbz+Pw+BB2Tk4PB6i3mmPw3MlslJgse+amZzS1yknbpeUlTU+fnZ4KwKGFDqemm+0WZqZnBP4TnLLZ7a9sPmJoNTrIZi8xMz0tFQRVGL/84JcCaUhA8XO0LVKuhwmw2UkWNQX+EPxkkK3FBIGBJJ8Yzkw7F78vhGKhiJnpWVxlCgJ6p+emUCrnkLk4hy/sQ7szztt48+139PrNWguNRlsAtsfhkgURbafeevMt5ZJoMt9k0oSseQSRB3xfAvW8v8vjc7Q7PU2MM4D97bd/KODQ7qTtVw6ReFyAKP3mCbhWCxUc7hwikU5IncL8lNTE2JKsUMrKnoQWY/1+F8lUEle5S9mxDftDVCpFjMwjkUMkp0jSxOJJuFwe3dflZX6cP2C24vHzLzW5T3CYAbgkE1qtzjg3gSHXrYbIpwbJqnZTtjchf0jqG9oOURESCoc49601JOh2dHggVQBVLlRXPH++genZxfFaz87iNHMueykC95zIp6qnlC/A43QpfN5jd+Lk7AyxZEIkHu91aXEGQb9XKh0SLAyy39nehsfpka1TPldAOBmTZQ3tz9ITE7JcG7wiOkx2s/JnMiTHXE5NZ/N+qToiIM0ac9qaEp+XCgSeFTjN6XHadtkV4l1SRkw4RAsrHxqNFlqNAdqtLmq1Ns5OL2RtdXRIIPMK6+urAtXtLhMuajvapw6HU0oS2mlVKjWEgnH11/T0nMiOaqWmgHm3E0jEfDg6ONGeoG0Y/f2TiaTsvjipT3JwMKRyqC+Q1mU3Y29vB15fUIA6p/EbnSZOTk9ElnX7Lbg8LjTbNYUb+/xenO5eaZ+HoyFNdjMj5Uc/eUcECPeI2crsjBqGAwty+ZL2zKDZEgFylT1DrZ7H0uI12O0kP5raW6cnV4hEwwKN/X43jo8OkY6GladCFUW1xCwht2pK+0CeFewfTvbTjocEcqdnQattgtlq0iR6NBbFoycPsbl1iPf+4B2kJmLq/06/jcOjI9WjdNHAzOSsyAHmOqyvXcf25nMRDJNScfVE0D344qGUULRoanT6OM9kNA1PdQD3AklF5adgqGyj0/NTlErjDISFhXlE4iYpN/q9IUwWj8iJQqEmS7a5+Xk43DZ0uk1cXJ7BZB7g7u272NvaEfhM1QuJNhLgJNpIALDH2YvsQ64Fz4FuYwCb2SGQn0HWPNf2Dg5km6ickUhQRBFzcT7++HfKU7GO3FIRUS1GJQkJD9rk8WN5+Zr27unpKeYX5hWozj1wcLatvi+XGMBdFRlCQppB79z37U5FKoxkKoJma2xr2DObkIincHJ8Cq87hGgkBrfTg4ODYym7mMtE4rIhG8QW3C4PvB4fLjIkgU/QbQ9EHlIBQ/Cf++r1+6/L4orPCpKstB5cubaETOZMlkvTs9N48OAr7O6d4s237om4PDk9xUR6Rmdyvd5CIuGUJSBGdtgtLjRqbczNruCLL74UmV4sXOksjES8WksOF1hNbuVh0AYwGuU9NnXmzcxOKz/l/OIcv/v4dyLfeV7xWchnndtNgqkq8oFEXiQc0+CB45VysVavq94kh2vVKnLZKw0hcK8nEiT8B1IU3rp5R6onqsKYYzTui0O4PRb0+g3E03FYmR/Wa4sI4e8KJFv6nYHOn35jgBtrNxELx2WRRcKdZxyVip12S88wPW9hhtPplSUcz5mjo1MF0h8dXogMWllZxPONx1hfX0G9SdVdX4oPvhbJbNYtGotLzWce8P7dIq3+p4/+5Lv8/mb8jFEBowJGBYwKGBUwKmBUwKiAUQGjAkYFjAoYFTAq8C0q8L0SIP/FvfcFXHFamkQBp/YJdhPAYmDptWvXRGaUKyVNhBJIjPpCyl7gBHXIHxUQOj09i+xlTpZUGPRlM8HX4uQuLDYsr99CvVYRoOxxO2QLFQwEFOJqMVtgMZlRKdYEVnpcXlSaJQTC48BTXhsncDlpStBrZXkN0WhcfxjcSksPgi4PXvxWVioWqwlut0Pqk1K1oIlqAsucmKbVTafbE2jICWdaUxHgIRlidtjkV3+euRDoQgLHbmVIuVuA9qDT1aQ6p88JELFeVAaQkOAP1JsNhdXS5qTCMHWzWaCz1x3AoD8OZieAyalZAnYEMHd2xgGzIqFstnEwb5W2V0HUCNS3GppgDQb9ODk6koUVgfkGw5zlZ29XvkUum0PAR/uUPhrtBtweu5QWdWZBOGwKL799556seTjxPRiwbjaE/UH9zXX67OPHSKXGQeYkBQhucs0fPXyI+6/d03W+dvc1OEw2fZ52NZzGZR24TuwJK+/Pw0B0nzzgadVSzBbQa3UxNTut12Zf0NZm9foqLq/GVkXlakVbpd5gUH0UqVhCSpRyuQiyMKFwAP3RUBZQw8EIdodT7/Xk8Qu9F8OmXT6TVA+cQKaVlixWRiP1McFg3iNBWV4vg3FJ+tnM4zBc9jt/Vv0KyP6LHyRP6IvPafB3331Xk9vdQUd9wrwa2gcxm4bEGXMiuMbPnz7DjetrmEinsfV8Q5kSI4Vlj2SrZjYPYLWYpBQgwE1/+4vzCwx7A/z8538sYP304ky+/awV800uaGeFoXJNrt9Yw2X2ajyF7bCqH/jvUpEh7G2pdwhC874eP34sWzN+8Pv4ee4DqiqomvnZH/5cpEAgEEYsmlYgut3mFsH44sUGNjbO0CXw63bipz/9IdJTcRS7rEdU60/bHypWTk5O4XJ6FbLOCfyz03NlqBDYzF0dYXoyLIKm2Wih2x0DmQRLbVaHyMDNrZdSgBBAJ9hNm5y93V2FT5NsZEYGlVoEXQlgPn3+WNP0c/OTmJqehMNhRyHT0PnDAGi3x6lp+EA4ILCWIC/JlM8//wKhYBRLi8t63cuzC/j8DlRrBZye7eGNN34gdUq3A6yuruNwPyNLIX/AB6ttJOI24HGhWmko6NnnC6LVIMFSRjwSF9kkwLXXRblUEuDeZb86PSJA2X/nlxfY2d3FxstTRCJ2XF9bQDAcFIHI3CRmrsQDk9h4vinFlM/nxu07t3CZOcPhwSECfr/2wczMLA53j3UO8/yIpCYFbEcioXHfOJ0KG2eGysnpsSzYOh0gFHYjnY5rfx8fvcDk5LTCvKPxlHqv1e7h4PBI1oUerwsbmy9EoNByKBwK4Wj/4FUOg1v7iv3EvcYPTtezB9l7VA2QRF1dXEO/M0SlVlP2CwmDdreHv3r/fSwtLWjPX19bxQjMIHLoDE/EJmTLxtcmicHz5fGTh1p7EjrsY9ohkSChIo7vHwpH9ewiAVqt1LUWJOq7vbHFocU6EMnq9bmULcMQbpvHhmhkbEm2s72Pudk5KRKYL9RqNpWlREKdZ3arWZfFG8/1nZ0DPPjqgUgy9jCtv6iS4z4k6WN3WJRxwrOnUioq3ymXZ8aKR7Xkc+zp02eYmZ+V6obk/v7BsVQTbrcf8bhLYeZUI5Hk77WZ0zNQvYN+Kga5jkFUyzmROYeH+5iduiY1FQPBSWBzr/DsH5lG2itcj1w+p2cBe4N2Z1f5S6RSadU1K2WLSffCuvPfrWYHHq9barWAP6TMjlp1fI5yr3Gf8mzgGT6RnhIZYjJZdQazr64u82i1KzjPnKDd6+De/bvIFXO4yGdlh0YF2Nrymv7uNgcI637D6LaqUnHxecH15XOPz3WuEwcemK1D676LixyOj061xwOhmAgQ5sNQrXXv/m20mmUpeM7PT3XPVACyP6myIflrsw5173yefVj5Z9/i1zXjW4wKGBUwKmBUwKiAUQGjAkYFjAoYFTAqYFTAqIBRge9Sge+VAPnj+f9Fk5UkFzhpTVCewMeTx48VmEtAiaAOJ2gJrnNaslFoyDaDE5icTiUITgXIZWZsm5VOxEWAfPHFF7I4Sk/O4Kd/+HMFB5NUCPg9CrzVpLrdgXQyBfPIhIcPnih82uv24uzqFJV6Bf1BV7ZaDBxnCDHBJ4/bh/mFRQyHI2TOc8icXwh839x/NAbKGWIbj8iy6NnGU4F2JDmYU0LigyGyzDphhsLQzIDnjtQMzVZLag6qQ+IxZmJcYdAZwAITzo5P4Ha4cffubbT6FeSyWSkDOEXKvAlaVDH/ZH5+DrlCTtPfBFWS6bTAUp83IjCMtiQEsWg10ul2dT8MZibwRfKDqgj6lHd6A70/rUwIPBLkvTg/E6FCUL/T6khxwMBlTsRSstNsdKUM4M9PTCZFnuSKfF277s1LJU6lIvCIIdXTU9MIBUIC/2nnZTE7YbEMRfgwQFuqD49HX2vU6rKTodWKx+2UMqFaqapHOKlLtUavM7ZfikYimv7lB9eWiguG7hLcJUA3tpOyKFg3m8/qngjgDjHC7z76naa6fW43dra34HDaNL3cG3YRDIVwfHyiHBZ/MAS3xwu306cJ6r39AwTDDvny0/ue10/QlFPGtHqh8obqFE76Kui91VIexOrKXZF6+wf7ApVJBhDEo+c8e6Td6SosO5WawE9/+i7SEylc5o5RLJVEcm1SxeHz4ebtWyLJCHo/efgIKYLHbjdqpQoCoSA2d3aQTid0n/UaJ+WtmtZmoD3Jmr3dPVm/hcJh2TAVS0WEIyEMhwMpIorlMlqdFj763UciAlxet8iZq1xWeTQEns9PsgL4+EEyh31CcI8AIuvCvIOf/OQnun9Op9PCLplewtnZ+ThHYWkNxVJZvv1r12/g8upKYeAEOqk4+KM/eg/50hWuqrQY86i/CWYz/Jj/JtjMPIV6rTG2afN4RL48evgxQkEH5mYXBFTWmRfj9GDz5Sbm5heUb/PixXPtW1ozSRUVi2FjYwMTk1PY3ztEoVBCIpb8xmKJJAGJieXlRZEm55lzTCWXBYQTLO32WqpBqVJEp9cRoEubPuYJDEYQAcIzIeAJwOO1i5S6zB7JlufwkBZDzCUaIZetYGtrU4HiMPXQ63YwM8VcpIAm5s1mh+y+CLhXixWpdJjLwH3NaXmemydnx7jz2m30Bn2k0ymRWFSykaQgsOwPBqT64v4nqUS7s1R0QnZRBPFJClCFUiuXBcwzj4aB4wS0f/3Bb/DRbz9GJBrDab6KaNSl89rlduK1116TciMWi4iYi0XDePFyG4lEWPuQPRNiWHu3K9B8aXVJNadqodXp4PbtW1K2Ud2xdn0NsRiVV06cHhNQPlefUWXFqXraCH351ZcY9Ae6DypQmO1AorhVa+H44AQen0+kEUHsiakp7O7tyl5peeUaUukUmq2K/uZzggQZCSqeFcFgAF89+ErqqT/54z/GxssNEcihYFAkL59btMIa9Tw6V2jX5nF7ZQ1GKywC6TwrX7w8ktJoZSUhBRiJiDSJOYsNKyuraLd76LTaIjSYR8L+KeZJmFPtNY393R2RcySj7TaXclhara7sl0jAcw/wD0mOycnkK6C9JhvFdDIuFRf3MpUsrXYbLzc34fV5RRxQwUPHwa++eqAgdVh7uHP3Di7OrkSCdNt9+L0hET8cBuh1WyKKvT47rBZgf38PrXpPa899T8KDH5VaQ3XmufzW22/rPBifBS/VP0NLV88krhNVMCQ2Gd7O1+Fzl9Z2xUJBllkkSYfMqjKbREaQ5JI6sTEmXgd8BihnJaIQdRIw3U5fChruz62dXbzz47eUuVUsl3CVzWo/U/XhdLhw784bqJarUoQWi2fY3NzQtaVSSdy/f09kGp8hPq9Pz7D9/QN4PQGpVg72DzC3vCS1KDOFZmfSso6bmkzh8uICz589Q8DnV0/xvsrlip6TDqdVvcb98JuqQYB8l19gjZ8xKmBUwKiAUQGjAkYFjAoYFTAqYFTAqIBRAaMC36YC3ysB8p/f//fjEHNA5AY/mCPBzxHk4t8EOujzTtDJYXfg+VcEJhIC61NxZkWQQLnE0cEx/D4f/PJ2jwoMIgHiC4SwtLyGi8sL2bOcnR5pinR1dQXDXl8gPIOc/59fvI/Z2XnEo3FUGmVUG1VNzRI05nsRKOe0OQE02h49fvwE52cEfacF3hxfbmtSd2z7MYVgKIAvHnwugI6g3MiEV5PrJwJilxaX8GLnmYBATqtSUXB2diaglBZTBCgzxxewWawiQXxuhsF7MbuYlFUPJ4ipjBlhpElbAkEEkIYYyFJJU8c2G+x2NwY9i0Aigs8Eoaia4bQ1r40EDoF9flCdQNCYJE1XhJNTNjovNzewt7ODt99+S+oEhtQ3G00sLa7IumlxYQnHx+e6JoKUwaBPIB9VA1RhkOSYnmWgfBt+f1hALUOq69WGAMTDQ4LMBdkiLS9dw6OHj/D3fvYzgU4MxP6r/+d92TUxdHl3d1NAHIORCXJmzjJYmJ3H6vJ1PH70GHbrGFTi/UbDEZEQBNjZDz/+8Y/HiotmE+FIGDt7e/oa13Z5dQWffvqp/m0eDZFgCPrhHg6O9mWP9LOf/Qx7+/siPhgITtKIwc60jSEJcpU/1voR+GINad1F0J+qDv6bU9ckDfh+rD174Od/7z8VaE6Qn4oi9he/xkl7qhmYb8F7mZ9fEKCXnkgikfbLaogqkGw+J6sYt9cDl92BQj6vwOxENKbXqJUrWLt5A+0uraXKshgzmQbytidJYDWZpESih/7jh08wOzsnEpD5DARzaQ1E8o/2X4FwEEfHRyLrytUyPvvic6yuXX8VJv0Cq9duCbhkf83Pz+veaeXG+t+8eVPkCPc29/nrr7+OX/ziFyhXmfWxLrXH9tY+Tk7K+MlP3sC77/5UFlUk9qhSmpqaFJD5r/7X/xmp+ZDqyX5haDJfW7ZsgYCUJST4uA78YM5BrZZFo57D8rVVESfMaBkOTSIQSJ5SAcKzZWvrpcgLKp56A9riNDSNzvegndb7v/gbkXBcv9XVZREnyWQcp6cnus/Tw6L28srKNZycHkk90Ww3VD/mIjCg+W/+5m+RSBEcnRoTb90hpqdTODs/woNHv9O9cP8P+3bk8yVsvNgRacuw51DYK8WCzWrGyfE5XE6GjQO5bBFzs/O4uXYTX375lSzR7Dab1oIfrU4dyysLuP3aXREFVCGQdF5ZXcVnn30m2zUSX5x25z7kPcRCcTx5/ATvvfce4ok4nj59Mj6DfD6djwF/eKxscXg0bc9g9EzlSr385MkT5Y9wrw6GHaytXRd5wHOBYeIE9//iL/5iXMtCDevr10Xknl+d6nO0nSNJQzuuG7du6Wx9/fU3BGqTAH325In2EgkCnmfsBdqj8ZzhVD/BdCoE+OxgDTqNDtZW1pCamFCvk3C4yF5JqcQ+YWYLA9tb7ZrONoZ237h5Q+vDn8/lCZRbBZbzPXkfJNoJYL98uaFnE8+jLz5mhklIfUkLLJItzLchIcCeJCnGR92TJy9wlc1gcXEGI1NHCsLbt9cxGpoEqvPsp60Uez4WCeHiMqMMCbfTIYK73WkgEo5jb28fX331CLOzC5idmXtFaBXx/vvv44/+6A9EZLEvh/0ebqxdVwYS+4ikYq5Y+EaNYHe4FBY/GppF0NIi7MX2M/zZP/4zbDzblFLr6jIHnzsg+y+S65MTSe2BRquEdrMhkmvj2bbej3ufBAOf3y6PT/uf9x+LJ0TM8evcp7SjTM/EtA7sOZJR/Jtrx33K16I1GteVdV9aWka1UoZpNMLEZErPjY2NFyLoSFLQkpKkPWvO7A8qiA4PjrQe7MWd/V289fabGhD48Ne/lsUmr+uP/t7PkYgnMeyZcJG5QD6bx+xsTKHrfH0+/+/dew3Pnz9XnhPPCpPJgocPHkktUyqVdZ599vBL9cmjhw8QjQQwNTkBE0muZErEtN/rkwLy6uJK9n78nQBmPgeT6tV//ew/+za/rxnfY1TAqIBRAaMCRgWMChgVMCpgVMCogFEBowJGBYwKfIcKfK8EyD95/S+/yUjwewM4PD4S8MEpdE5LEjAmEEUQROqE4QjFy7ysbAjWzkzNC9Tj9Pdvf/0bqS3mZ2cxNTUhj3WCmnanGxarS5O0BBsO9ndgsZhw//59pOIJvebpyZm8wEmwxBMpuPwetDpNFIo55PM52YkQvCEoyinpk5Nz7O3u4/69t+T/Tb/3oZl5CbSIqiNfyEo9wUBwTtkS+SK4RnCn1enJNoZAyvz6jCb9aX2yvbUDvy8A9E2wWUhOhJE5ONc10eN9Mk0roRFqzZImpgmMciqfNiAEtEnYMMyYgOLR8YFAe4JvLrcHsXgKL168wJ/+6Z8qR4L2UAQzz04zAoJrtearUFmXrIN8/oCslWjdQXCStjrtVlOqAgLAppFJADvVJQwmn5qclhqBAOi1pQWRJVSFcMqX4DZVE/R8pxrCancgHImhPxj713ONZYliMguQ5Rpxypyfs1k4Ub0kAIwgN3NFbC4TKJcg0MncloDXh7WVVQw6fZhhht/jx8V5RhPwJE9oPzY5M/2NBRXXgIodrglfN5fPS3lDMIz1omVUiVkuTgcaLYYi19DrjafGmUPz6NETlMoVqUysFlq52BEIhWExN1VT9ggn7UnesOcItHGSmFZhnAqncoj3zH5w+0NSp1ANxGuivQozKjhhTNsrAu9UH8zNLQiMpbXaWWYX4WhEAFquQI/5kSa6C7mcMkA4md6qN9Q30WAIwXAIh8fHAuXZx/V6BcXSGJQkqcKsFOZREMSmRRDzTKwm2vhUsLh8TRZYnOiOp+ICNZnjQIWEiDQ3p8qZAeBBvdz7JuuDqhIqXv7/Vl68Z/4M66KAZLsdJ+dF5VeQRKQtGntrTNDZXtk59fDkySOk0rSMc2LvYB9Wz//H3ps0R5qmR2Ie+74igIhAYN+BTAC5VdZe3dXdVRw2p9nNWWg66qaTzGS6yEy6zGGO+gMjjtlQJpkoG4ozTap7hmSxq5dasrJyTyT2PYBAIBD7vkdI7sjiudiXugTM0nKLQHzf8z7v+8HcH3d36Pty37/55hsiIIwmA37wgw/w+RefY2iIKhub7pX2M/TvHwr6dZ5w37Fnqa4gaEl1Afchr4VgJ0FnkosGO5DOXmFudlHKD55H56eXypDgOeV1eZRdI7WD3QaP24WXzw+lZKNtHzOACKpnC1mB2ROTE0gkz/X/JClpFTU1PQ2H3YtyJY9kMo5GKy9glIRuu0WS4xzjYzMiEmkxFI4Ermti6CvAfXdnF+s37yqEmXu4kGWGTxmJ8yTy2bxqKsIiYDGjYAAAIABJREFUTKVCXjZmJJ9IRJG8oIqO76M1GdeKZBFJwkaDyrCGlF8kGkgskRjtUyXV7cNpd2Nv90hnbrPWwdVVVmSMK3wN2hNkH42FkUicIzjkk+qAxCjv/ZrUNuHmjTWRETsvTwFDF5FoCAdHLxR47vM7pDLgXiyXGmi1elhfvysyiOHmVMF8YxlHMpOvI9lJ8oFkI89nflFlRLDdbDRgPBZDuVJTTdh72VxBOTtUe1A5R5Kn1alo7TnFPzU3g739PanYSGaSHMrlMq9zfeqyjuO/y07PYLi2vqo48Nvf/k6KPto13bt3D6lUBsPDI7JQI4HCZxuvmWfcr3/9a/zoRx+gkCPR9UrEGVVRt9bX1D98TbtZV9+T+BmfiCGXS0t1kc+XpcahWoTKmPRVRmvH/UyScWd3D2trSzrfzLRX1CBBHXfv3dVzgc8J1rjXN6DTo91iR9ZrzFahAjFTykk1EQyEpI6gSo33GRuNihjO5a/g9XrQ6zIboyVF2XAwLLKDxKesuUj2VuuydORgwczMnAjwWoNrZtA1hEbs6j/aRa6sLGk/8lyLx88RDF5bPG5sbMFoMGFpcQVn8RM4HGZEImE9H3hPpXJRxBJfy2wgqm92dw9U5/Ex5poE0Wh2kS+QMPVqLa12m9aCFn2rN1Zx88aq1iebzYmkcLi6skLb39+Rzdn8wrzsrajkYp2NBgs+++xzZQ/ZbA68+857KDSyaDYaCA+HZF12fHQEv9urZ3qemTbjEyLLLy8ukYifSVHo9LhlBcdn2a/y/9Pv8ePb4C2DCgwqMKjAoAKDCgwqMKjAoAKDCgwqMKjAoAKDCgwq8G0q8J0SID+e/HMBDwQw6J3OEG2CGwyZphUHVQYEdRiSem2RNY6jnR3ZLvHvNotTAJ3sSmp1gVsB+sA3a3j06Gt4fW6EQrSdMiESHZGFRamYh9VCENyrrAmCd1R1WE0kAiowGS2YWZhDrphDpUbfeAbYMri7KpCFIOLjx081rb+2ekfXwunTYjWj73l8eiQPcAbBVhsEz9uy9eBUM4FuTtzuHxyIFLAFGHQbxszUNDY3trCwsAinxYlUMi1g2NQ1YTg0LABoKBjUZ9ocVoGMnIxPppJSmpBwIQlC9xKqBEiAcJqd/vYut1tT6ATDCMZtbLwSeCYrKCMVInZlCPCLJBMBIIL6fB+Dc2NjtD2pwuWwv87a8Akkp03T0eGpgsnpeJLJpzXNSxuXSrGEi8SFiJ1MOiNgqQcDItEoyrUqFpeW0e50kEnnXls9NTA/M6vgaE4u02bk2dOnCPhovzUuoLlcKmPvYBf1Tkk1IxA1PTGFzFUadrMVY+FRqWUY5p2+TOnzR1g7qxlOr0vh3gRy2W8En2RDVbleU5ebOR4e9VlbeRpWFPI5lCpFpFLMaXDj1p3ben3qKi0rL6/Pj0a9Iz/3ickpxE85Ae5HsZhHdDSiqXeCpgR+CZDOzs4LoCPhoeDheBzlek0B9ATNacvEmhaLFdm4BIdCClRmjfhn2uikri6xvfMco2MxvPnmm+gbDAING60mYtFRkQvsf4/TLdswn8cDt9eDbr+P7Z1NhfG63Q5YrGaRNKfxM1lQTYxPykaJoCCJmqDXjdRl8rp3fAx+H5aFElVUJ/ET2WoRcCbpxr03PT2l4GiCjlSTcI8QMOVEPgFOklj8nfY3BGhJvpB4cHoCsFpsr7McuprW5oQ6VVQ2qwUzc1MibIwmaB/2DUY4fSERFi9evIDLZZP9ztLyImbnphQWTVuii4sznQ83V1dEVBLEJchLgLfbgSy1aJ+2s70rgJ55J/w+H3zwvggV2Drw+FwiuCLhqAhJWvzQOq5SqmHIH5SVDcFygp42iwUWs0/3xh5zuewC4wOhoGx6aFfn9jpllcSzLhqLCog1GZyw2Gg/ZYTV3hUJSXVbtdzWGWMyOnBwuCcbuUDQpToxy4BnDklhWlE5bFTOGVEu1uFxewXOjscmRBg+ePAQ84szWF+/oXXm9D4JTp4jx8cnUm8RaObZxnPq+vcOzNYGVlYWRI7xTONZ0m60UCyUYLM4lLdC28GdzT2RqFTgTaxMqA8I1jMDiAo0n98t0pbr+sXnX2BufkFWRbQR5Oc6zEMKN4+fHcNoaghMtzuMIsB4luQyJZTLdUSj4woJ53lGhQ77i4Q0LbP29vZE4DAkmz1JdQbvXfkfy8uwWy1w2GwwGK9JX+7h+Nm5CBCqU2iJNDo2KgssBpqTQKs0qtrjJID5fCHJkkwmBFbz/Li8vIDRZNQaE7AnqdUsmbT2PKtoi0QCcvPVjs4Gnj363HhcChQSMSQWx0ejet6RbOx2Wnjw4Gv1y2h0SGQLM6v4jKLa5Hvfex9fPvgMk9MR5dmUSyTeeTZa9fz6RvHD8yyTTan+7LHZ6WnlAT19+kT7nntrfX0NxyfHOD45hZcKyMgoqpWGnkkkIpskvJsMQQdmpmcUmu50ODA/P4fFBZKbtN+qw2Ri5kZfZ97k2KRIYarF+Cynkq3R7Mj2jWef1xfEg6++EmHH3jlPnMPu6Op+eS4tryzKlo8keqlUUV1o8WW3OaUyItlzcnIIr9cucpPZXOUybSrbUinyecDPZ5B8Pl9SLhDt8Ly+YRQKVakzeDZx4IDqP9aJiilm2lD5Qss89inPqr6xhvNzWu+RYCnorOSgAfe77NGaHZ1lHBwIBIb0vKr2Sui028r24IDAb37zJeanJ+B2uESA8PnE/c3nej6blcKvb+LPMfxZB/iy/m++zc9rg9cMKjCowKACgwoMKjCowKACgwoMKjCowKACgwoMKjCowO9Rge+UAPmXi38l0IHAFKffcznmE1hl+XNtBXSCo6NjgXcE8GlFMRllKG1Vr7+xfPM6MLZex8nRMVaWl5HLZHB2fiolBMOIOUFaq3fwxv27AhKpzAiPhAQ60QLFYqa1CWDoE9AqYTQ6huhEDKdncYVgM+z19PRIE+cEwEiybG5uYW1tHUaDVaQG7UvqLVpvDOGTTz8RCUE7LFpc8Lppo2FmFkatLvUKwTcFWXcKmJ+dw2h0VAoGAt5uuwfNWhN2qx3NWhsryyuaQKdtCIH0sfEpWdLwXhiOPDYeQ2DIj42NF1JrUHVCe5E7d27DZDUp1PgieSaQh1YtySRtvXoCiI0GM0xGM46OTgVQc3KfU7pGk1nWSgQAGWoMQx/Z9JXai6qOerUOr8eLf/jk1zCbzJidmUNsOirwsZIvCyB+8ey5/NXTqbReW6rVYHc4kSnkpCDgvfg8AU2Zc/1GwxFdI6fEOV1PQHZ3e+d66p1++LkcDo8PEJ0exlBgSGCi2+FU3oXT6oCh3YPH5UaT09ZGk1QgzAVx+dwYnYqh1722ICNwPhQakmqCWSTf5EXwz8zWMFnMGCfg22opA4aWOLTJ4dpSoWJ3uhAdjSkIvVppyj7s3r376HVq1370TQaat2VN1mo1BMqdnp4I+GPP1KoN7O0e4OjoBKHRgCapOZlMUJ6Ac/oqi9mZedkkVSp1AZ1cLwJtBAhdbhvGJsYFvO7s7am3eA9UStEWzE6ALZ1Vf1MBw4B0i82G8wRDgz1Ipy9RKObUC8xloQ0Ur9Ht8gugo0KlT5C93xOASnUFVR/+YFCqqoPjA4xPjotAip+fae8SFHaYuIdrmlzn3wlQk5zh55DgIbD59ddfi/jgHiLZwgloZvmQhGT+DwFlfma70xDoGxzy4uhoH9VaGV6vC1arC27fmDIECErDQAXCJcbGR2GxmjAxMYZMJoUHXz1CMOiS3VK/b1ZWhsPhRiw2hmKhIvUClRa/+odfYyQ8rNyJaDQsr3+qAOJX+xgOD6FSbqBcqsJudaDXNsJus2Nxfhn5TF7kbL/fle3YeGwMXk8Yn332me6TuSBTU5NodtrXAc4+L4xmqOdpq3cNRNdgMrjBuJpmqwK3l9c/ea38SmSk/nHYfdg/2JX92/hERKD86fmZiMJspoEf/vAdjEZiUrA9ffJCSqHhYAROh1vWPKur6+j1uyJ+g/6A9hmBX06ufxNST6CYQC6zJVxOF3a2dxAcNuDGzUWtCYkhAsBmgxnDoREB0iPDVLrV8V/+5m/Vl/yze8SlqXyC1EMhv4gQi9UgIoxnDUltEn9ulxcnx3GRFSH/pMgSrvdI2IO9/R2cxveU8zM3O4tSsYaLxJUA7bWbbyA2FkOhnJe644c//KHqyT+zl74JROcZxbOB+4OEjsflhNvpRPwsIeKBfWk0m/UeEr7srfh5HI+fPMPExIh6ZunmCkrlsvYzvw9JeILt3GP8Yo4G9zS/+LxiLQtXVJhch1xvbJzgZz/7Ec7PaAtYFonGGvGsuLGyJnKr1ezih9/7AKurN2U312pQTdHF3t4O4qdHuHf3rvZDPpd7bdm4DJvdBKuD6qK6yHpmMLGeJBx4ndxvqrXTKsCfe6nVaMBsMmnPkSzY3NqQcoXKOCraSEycnMYxMhyFx+NDJpNDSaSwW+epy+VAtVbF1MS41JAnp4coFbIiDqOjw3oOkSnp004yGBTRRCUSn+tUXjBzh/sNxuvnn86yYEjE74sXX4kspoUVe4VnrMLhLRYpafK5suzWqlSSnCeRyVzCbOrio49/pOc4CYpavSLFJwmga1KCtop+7RGq6Op1nsN9nbEkImgxRmKMzxMFx5uNIovcXi9sdhu63TYarYKGDLiHqZajbVyjUbsmz/0+nZH8+SQSjr2+1xx6tpbUR8zgsZlt+OKLh7iztg6nzY5WowmX1QmH3a7nHfOa+L36FpPew+feo/a//T1+fBu8ZVCBQQUGFRhUYFCBQQUGFRhUYFCBQQUGFRhUYFCBQQW+TQW+UwLke0N/JhJCYCaM+Pjjj9Fp92UFQ5sbeo9zSpN5CwTv7t27A6uheR0m6vNjcnwST548VY7F0uK8gLrNjRfKoMjmMvjgg/dgs7lgs7jgD7gVNkpLGWaB8M8EnAkqM2z11vptBRA3Gx1YXXZ0eh0cHOxpQpOT/bQQou0JAVzaOq2v3xK4Q0KBgOLU7JSA3gcPvkDi4gwf/uD7MJr6Cop+9Pix/O0ZPM7PItDMWz5PnyHAXJFGEzYj1SAjcFqdshzhpGixUBWwx7/v7h8IIPW5Q3i19Uo5JwRT19bXlAVBpcLY+JhyEwh+0UedQPfIcBCpVEKACz3MCeaxnvRIpwXI7OwcUpdXAgaZqUEbojLVKTa7yBMCQR6vC6nkxT+C1FMTU9dqhUJFoCknw/fPtvHh97+Pw90jhIMjyGdyONw+wu1bt1EtV3FwfAS7w45qqwn/kB8zc7PIXxYEWrE2kWFmYPg11c0QcSoeCBbxehjWzT6h4uCND9+QuuHxo0e4c+suvC43rpKX8Dm9UobYTFYpH/LZnHzXc+UCTA6rwFCCsZwY53WQ4GHIMieQSXJlczlZE7EOVA2ReLBZzXB7XbI1qzcbGBufkL0MFS2clB+NTYrQcruYA5IRwUBLH4/XiVevXmJyIoZ0Ji2SIJlMY33tlnzjbVYn9vcP0GxnBFSTBFhYWNI+qFaoeqoI0DObrVIvUNpDYJMqGNqhma0WAXiPnjzG5tYW7ty9izfu3sXJ8THqlZomjG+u3IDVZJbKxOX1YGFxDn/5l/8RY2NR9QuBW+ZvtDs9nJ9fXIOpbg98gRAMvTpOjg8VKM+clOmZabjcDpyenWnCm6RIaDiEZqcloJM93ii2FXLO9VIocfda0UFQnNPsBIkV0uxyaW8/fPgQ771//x8ttBx2l+6fPX3do1ewWHkW2KUA4fVbLKxbFgcH+wJNaVHH3qQ10MLiDEwmoybSqSggwErizOsdxu7eqYgF2uYxQPrk+Exkzc7OngLGSbYlLxms3cfbb7+FXCmBV5svFLxM+56h4DB8LpJzFzAYSPjN4OT4RPd2bb9Th9cVVIYG/+3x4yc6wwj0+oN++PycMveLiNg/pJXTIvKFPDae7mFyKopWuwqK3rhHSaDQ+olT8wF/GOeJ02vyx2ZANkf7u+tQaE6jkwCklRbVBo1q+1q9YbKhXm1pf8diEyiVqoDBInB5OBTCVTotYmw8OI5MPYPdnW1Z9pDg5fV3/v/spJ/9q49QKufhcNpE5pBQHYuOiiybmZpBv2/Cl198icW5FSlrqMBwBp348z//D+qv2BjtkNIIR4akeuJ5a7e5r7MWerS6+1pnHi3ATk6OlDVDAJwKA5uFQHYSteq1Go/EIAHw5HkSf/zTn6LT7ymLhsqqO7fvCNim2oM5IOw3riUBfhIc3DNzczMwmwz4+tETPTNI8E5OTaNYKokQCA0H0Wo3sbnF54Yfs7MzsNmc+H/+6q9EaJQr19aC62vrelaQJGYfk3jhmXtN2M+g1Whr/x+fHOHhww38+Mcf6HnB5xOJz7HYFF6+fKW9T1XSjRur+Pl/+gVajZr26nsfvC3wfygY0PV/+umnaFSbyuQwGnuqxdzCFD786E2dJedn5woot1qpNrGLICfRwYye8YlRqSVJivzq7z+B1WxRThQVL7TAqrfq6g+q0XhNVKk4HB6tL9WGXz97BofTAbPFpHsiQXiROJM6amZqEmvrN/UcvDg/kWKG2SC1Sk2EjezJAK1LvdZGvdGS4ubzz78SobC8QjXSBQ4PDmUnNxQKYmlpEU+ffS0Cn3kntGjkWTA+Ni0V1tj4JPZ2juBwGDE5FVSYPMn2YimHWCwiVQvPGD4j2BccSJidndVzeWFxDeUqSXGrCJBeu4vlhes9T4WexWZGcCiA3aM9PHv+TITY5Oi41CIPH36h7CGuOxWkVEKRzOT18Yxm9hUJDBGAYYcs5SrlCkZCEWW0nB7H4XK4MDkxgbHRUeRzWanUSFiTOOI6MbOH58LPj//7b/Pz2uA1gwoMKjCowKACgwoMKjCowKACgwoMKjCowKACgwoMKvB7VOA7JUB+Mv0XAgpogcEQ6Dt37iJxfom9vX2BsQvzSwKCadlCyyTa4FTySU1f0kO+XCxfW6nYnej3aEdURjIRRzDoE2jFHGCfbwjdDqfcjQiHRzTxycltAnQEDKkg4TUQvKBCgQRMrVWH0WxCcIj5I1kpIJgbwglbTo8SvKNKpV5tykaE1xONjUpdQMVAt9vC/MIcYuMRPH32TJPbBGQIWt9cXdf0PNUujW4dZ/FrEiR+dAwDbaJCEYSGQsjnc7LroVUKJ0QJPtPfvNOCLHsWlxbx+ee/w0gkrD9z+p3A2c7eLiLRCNwuF7Z3txAKBhCN0BYk/9oCpqwpWQJ3BJpJtLCG/Ax+EVgtVa6ndmkDwjyFxaV5ZYBQVUBSotVo4cbKDUxPzSmk2O/zI12+ECjWbfTQqjQxOTaOxHES99+4j63NLfzt3/+91Ag3b68jEru2BDO2TAKu6IH+zltvyxefQK3P45XNDQFZ5lrQBuaTTz7B2q1VxJbG0G234Xa5YTKYcbC3D5/LjamxKZzF4/A4PJiemFBd280W8gz8Hg5oIthitUjZYbFbcffuXVxlMgI/CQoSEKXCh8BUpw2pgZjjcJW+1IQxrbHYX51uT8AjwdZKhUA/QXoPvG6nwNKrdBLNZhXvvPM2+mjTlUyKH1rMMPOkVmtLZfTb3/wOZmsT77//vjICCKKx1+fmFjRhTAA3EhmVTRGBetaJxEKHVk6hkAB05jqIkDAasTA/rzoxnyJ7lUalXIbNbFEIOq1W/vpv/rNIhXv3bivfJX4WF0hvMJqQyxWlkGC2hMlix+LcuPaT1Bojw6oN7eAYAk9rHGbCvPXOW7LeyuayIjd6DYNAVVrTsEcIHnMCnX3FvuQek41bwC/1BYmD1dVFdDusa0WT1KnLFD774imWl6fx4fffRb54pX1nNhvg9tjR7ZpQqVpkkSSirlJUaDYn9akGabVbmJoch81+bXdEEtRicePkNKma3r//lpRA+/tHAn/nFxb0fUgAcJKc9je0ewuF+R6qvs4xP7coIurkkCoq2lt5r8+AOif6T3W/qdQlvC6/CEISJlRVkOB0ujwKqM9m06+zPI5w684t2B1WkTghX0zh5oXiFTq9svYocxR4Xi0t3YDF7JQ6grZlhWJaRAAJNOYekNzpdTooForKW1iYXZYFl9vlQyqZEVkT9IcQHh1Du3M95U6AeWJ8XBZC21tb+Ojjj9GoEbgu4PzsTCqBerWKydkwev02Xm68EJHEvKHoyAjarTZKxRLGxiZVz2yqoDUnQWdxW5RVQgLK4TTDYAROqRYolfV5mTQtpZJSGvD9yoFotLSWqasUXr58IYA44PPiD//wD0QGbW9uy2qOxMn+7p5Uc/6hoPqFZDOJF6q6qDLifiRZzZ6jUou9TaKZALmde7p7nRtEu66ba2tSB8TPTrW/XW4nWm3aHp3hzp072Nk90J5UyHo0LJCfPa4Q+XYLbo9HBN/CwqzUibx+j8srAp73zVBwfhbrxtpQ9UASrdczYGtzT+qexcUlBdgXqXgwmWRbRSKBf7939x6++uoBAr6Anm38DCozVm7OwxMwY2V5Vc/ISCQmgoiDAhwQuCZvQzg83MXa+qpI8GatLjXe3AIJRLNIn0w2LdI0ly9ge3sXdrsTpVJbFmnLS4swWCzK2+Fz8u7dOyLBNl+9VJ943S6RBD/96U9Rq9I2LK3sLafdjkePHsn+KxyN6gxgWDtzQGZm5/Do0ROYLRYEgyHZz9Fqr1xooN1uYG//AJlsQvWqkYCYnJKqhWQebQYXFpaxs3UAs6ULGEpSK9Eiy+f3aJ+SyKD6k6od7kUzSXCfH6OjY4DRhky2iGh4FM8eP8XI0DCWF1f+cd+2O01ERsOoNKs4PDqQ2u/s4Awff/SR9h7Pn3j8BEazQflKzAJhH1OZ+s7b72qvszf8o179PMHedNk96r1quaZnOocFpiYn4HRc55bw2cbne7td03vZZ59m/pff48e3wVsGFRhUYFCBQQUGFRhUYFCBQQUGFRhUYFCBQQUGFRhU4NtU4DslQOZb/7NIAWZTcOKZU5+09OCUNQFETspyUpsA89LSigAcu5GWFi0BZBaTRQADg6IJ0M/MTCObvtTkMgNuqQSxWOwCtDmZPzIS0pQt3//11w+xtLQEm8MhEJl+4Qzo/frrJxgKjyjngLY49IgvlwuaYpaVlUC1mCZcCWBRDcLpck61EoRaWlnE+fmpgMNCJS/QnPfFHI6LZBKx0XFlUJydn2tS9vjwGGs3byCbSsur/vjgVGHC/Mw6wTavB7fu3kGukEe1UkUpX0KpUpY1FMFlo8mkyVcCubSVabRbuj+CKn0D4HG6sDQ7j+fPn6tmVDOQZCBgyHsiqE4wlZP5CqTtNNFsdQW+0/aD+RdGA+DzuqXO4GscNoeuZWnxhtQPl8lLtM01Ad3DvhB8di+a1QaGvWEFazMjJJ3LCjBv9FowW2mxZYO1xTyThu6FljdUZ7BWtMxiA3CCucPw6osLbGxsYHJmEo6wE6HgkIC++HFcgOzM9Cxi4ci1LdTGNuxWm/qK36vO9WtU9fmsES1duEYMPqa10FniXHZV4fCwpoIJAqfTJRwcHEtdcHR8gGKpIHDb6/PJ4oWWUQTpaPHy6ae/QeL8Avfv3JU9CpUSicQxZuemUW+UdJ20WikV6xgdjcFh9ytzhcBwr9tQH32jliAoS0CZ181a0k6KPcXJ6sX5JZyenageJNt4rQTXmbPB1xGUPzo8Qj6T1bQ+A+sZhm4wGdDudbC5synVEwkeWmjx/c1WRwTO6VkCXdq41RtoNjuIjPi03qwnA9Cb7aYs4Rj+vrm9jZm58esJ63JJAfIEpqeiU7rubzJA2F/sQ/YWe4Z/5n2yz5TpUi7jjfU15Rd8A1YrZP3sTFPgc/Nz2Nx8CbvdgnKlgKPjfSlzrjI1TaW/9967ykShFQ6txg6P9mQHR8CbpAT3OYOMc4UyvP6QSBcqQLY2d0UAkkBdWVl5HQSfUWYPp7up5hga8gn4vEiktFYkQGr1ltaBwP3Q8LByBAh0U8HEqff97S2srq0rn4E1PDk+hT84LCKXuRsEUKk2Oo0f63eSQa1qD4mLEzSaFdxcI/l2bbf08sU2fL4Ael0jhkdITvqQzSVlj9ZsXu9Vkhm5bBYrK4uyY5ocn0Kn3UEoMIyTkzORtKcnCfhDYWzuHCOTucLqzRsI+H1SVBFsZkZSsVBQJhItmPj57LfQSEh2U8xWaDYbIpLymfT1mdLrYXpqVgoxh5VAbkFk7srqipQiDPBOZy8QDoe0Luxj2Zq1gEa9BafTJxUO1QZ9W1sWep12F6ViQ2dh/OQcH7z/vmoUkcqN9lYh1KplJFMpdMEetmk/8uzg/uHvvG72GgFlqgD493feeeda9Verwu5wSTlIYpMkCvc5CYPL1AWqtQq6PZIVfWUpWU0+ZDM5TeqzV3kPDPoW6VYuqfYEsWNjUZ2pVAEwl+e6P7pIXSUFyvN5xJ7ndZVLdSwuLuMsfiHlIfuPJB1fwxpfJE5F0JPEsllssFmsIhAsFhtOT86QTF4Bpjasrg7WVm+LwCkVq3peEpDn2U9VCq85m01JwUGLr8nxCZwcHWlfUsGRlVLt+syptxjIPioLtaPjPDodqnLMuHlrVeHwucyV7vUmn0+ZKxH8IyPDCkMngUmFDZ+HXF+LoSf1CW3OeF/lSgWZXB7RyKjIOI/PJ5KX687zgHskd9lBLp/Gy5cHIjhXV2dk88VzgKTW1OQ8DLCq7w8P4piZjWJs3Kl9z8+YmhrDyekxQqEg5uep+CiKOObPDoVCUWRMZHQCbo8fI6Ewnj95hrHwmJSBPB+u0qyTDU6XA+6QW1ZfJIdKqRq8bq+UgccnBzqPxsYieqaw19gHXEMqe0hMsedSxZTqMD+/gJcvttQXt2/d1dnwq199CqfLho8++iHqjetnUK/bQebqXD+j8X1PW//rt/l5bfCaQQUGFRhUYFCBQQUGFRhUYFCBQQUGFRhUYFCBQQUGFfg9KvCdEiBTtf9BIA1BG06yElQN8qoAAAAgAElEQVSzWuyyVaHNEC0sqMwgCETAmcB4p0ZAuAS/z4fpyRlNTJ+dncuO5M3792E29pFInMr7nsAIPfxpCRMc8im41mwxSv1xdHSIm6sEerqoVGuaNiWwnU5ncXByLHIiEhmB02nHSDikSWUCFQRv+DsBKF4bP7tWa+DyMq2Q726Pli30jrfAE3ALCOK0Pu+RgFGt1tQELIGR3Z092WncWFqGodtToLLVfJ1pQhDP7LDC6XYjNjEOs92Go8MDNF9P4jNYnT7xXaoF0mlN1yYuLhSu2uv3NbXPKVm/O4DoUAyXyQtNMhP0oX1QvV6TTz/B85OTY00uE1gmAE07FI+XXucdgY9StXTaslgi0GaEESajSXYutGii7Ue2zuD3EIrpAux9GyrFCm7M3BTAyeDfbKEAp9uJk4tT9Ax9TM1Mw91zCrQjeH95mYLX45Fqg9PqtPWZmJxAt91BNp3BRfICZq6BvauAZNkP9Y0Kpm5zitZix631W3j5YkMWUATjCfKZrBY0Oi3ZNH39aBv/6l9/hGa7IQB4YjKG5OUl+uhhbf2GprbHJyZwlSqhkK8gEgsLEDs7O4XVZlVwdCQ6qjwPqihMJhs2N7eVpRIdjiq3IpdLwfg6HJhEwUUiIb/9F882BYBazC54vUGQnXr14qWUBFwrklkkgmjBs7OzIyCc08ZUPxG8HA4NK+elVMhJ9cMenJqbEZFAQJj2PZzQL2Rz8pi3Wa3Y29pBvpTH+NQEzpPn+t4EW7u9Hk7jpwgODeMiyWD1feTyFYyNj+P8PAm3y4Q37t1+rbxqCYS2O50iijp9BoT7lB+QyaW1H9KZDOwGK9bX19XnvDbWnqQHQclvrK84IU37JpJdBE79Nq+ARBJHJEI4wU3g2WiElCLMrmm1ODFtk0UVJ9W7BqNIh7W1VdmOsYcJKHKSn+vIfUfbGqqHmO/R7nYRm6QVVEVT9/t7hwqWJylBcoLgdPqK92dTWDTVGpFQVD1eKFeUXUHbsXS2KKA7VyjAYIKA1rXba7I/Ihh8dR7Hlfr0CnOzS1LTjE/M6pwgMZHKXKlvmXNBCzECycamFUfHu2i2ylhcHlMPsJ5Hh2eyRctlS7DZLQpg7vao1KhgcnxexGSvS+VMQYQPbf0sRrOyJmhhdH52KdWB3xtE12TF2WUaj79+iA8//L7UdhajQdPox8cHAmJpjdXrtgQAM+y617fj6iqDkfAQvv/9D6RsSl0kpFChRZPb7RXAe356LgCdJCf3Ey2CuF69flMqoUajqt4nyWK3e3GwfwSzySlbQhJ9+daFFH8M8x6LzCmUfjQyjpHQiJRpVK7lsldSVTEonvvEYneIvLve3x3wHNzb3ZOijGcTr4XT9Rsbe/jTP/0ZKpWS1m12fl5rTjA9OjYmhdKTJ4+kAHN73IifHeHeG/eQSMRhaDvh9QR09nHCn/cdfq2iI0nLZwJt+3hesJ60KfQPhbC3v4vzxJmeNQ67DRaLCfVGHZl0Bru7p3j/vbewu3uId955Dwf7BzDZ+jqL93Z3YbeZpLjivjAbzbqXfLokAr9ea+n5YjR30TWVERoK4/btOyJFGCjP/uSZ/8tf/lLrx0BxnvP8unf7LtDrS9lH6zASI9MzU0hcJOBye6WspLKJ16XcGYcbpSqVVQVMTo7DZKTywSfV0earTX1/WjWmLi/x8R/8gdSLT58+hcdpkzKNX6wZ7fWy+aLOTWYrMQx9cmpK5xXtBpcWV1DLObG1vSHlBEkjs7kHf8CFZqstFaTPO4RioY7DwxMkExmYLC1MTbsRjY5IQfXue2+jVMrjIpnAu+++o2cqVTw8nzc3XyEaHYU/OIJavYmluUVk0zn0Wl102109b77/vffhDbixtb2JaruM6dlpkcxuwwiy6ay+r9ttx1tvv4lWq6aMFirreA+NZlODG3xOVWs1bO5v6SwjCcTnIhWKQ6Gw6v3gq4ewWJlBxYGDCkYiIRGtsTAzZfoiEZ80BgTI7/Hz6+AtgwoMKjCowKACgwoMKjCowKACgwoMKjCowKACgwp8qwp8pwTInyz9BwGQnKrc3toTGcJAcoI6JEBoGUQgzuvxS7VAO6TcJa1cLIiNxlDMlwQOM9vh0ddfycKmkEsjX6AlSFVT3WfxhMK2Z+dmNOnLYGv+mYCdFAsjYRSKJQT8QwIwOMG6tbsLq8OBt99+U0Ho9QazOIZUUIIsOzu7ssAigMqJVqpHSuUaXr7cEGDJyWmGqf7kT/65yAl6i/Pabty4id29fQHcJHRom8Ip5HKxBI/DhUcPH2J+bkZECX89ev5ECpVSrSIQt9VsAL2GSI5vlCgEvhjw63A5NdmrTJJyWaAflSpoG1FKV2SRxVpzEvzGzRUBRiQ4Hj9+LJsvt8cp0JrEwlWaVjxZTbgvLM4LRNx9HTzNieh+ty+blstkWtZSwcAQura6pmpnxqZRuirBbXcjFhyD1WJT8Oxf//IXyo3oW4B2v4t6s46F8JzAQ94LQSUCsenUFawW1vB6+rpaqeDiPKHp21A4BHfUJ8UL14EE2FUqJYDP7w2IBIhFYwIUSSYRUN7c2cbwaBRur1tA/FAoIOB+Z3cbBmNPqgECWzdXl+V1TzS7XgOcDi9a3ZYmv2HowWqzKcSbRB3Dw50uF1ZXbwvo7nb6KGXLIpFqtaL6b339pkAvWsRwHcwmh5QwW1sHaDS6mJ9bQKvaEGlEZc3f/M3f4Cd//BMBjwya57W+fPlc9/SNOodWPssLswpxJiFkddq1Z1gngrS0yzIbjHBYbQrjPd47QKFchNluQZPKnmZTyoatnW313b/4l/8amSwBxBR++7sHGBsbh8fnh8XcRa1aks2Qmaorhw2ZXA5b21uYXZgVCUAyJDBElVRU1jdDnoByGLg2BPHZvwLMmSOyd723+Zncc3wP1y91nBKBwNd++cUDvYbqDAL8fN/YeFTKDu49TqInkhciA6kuIfE5Ozupf//q4QNYrSb1TKlcECnicNgRjozo/kfHY1JoUXXjcftgMds1Jc69y3OAKhqCxszVIUGUOkvDZrHDYLYgHI7C4/bi5OxCZI4ItVZDwOVvP/+tbIs4jR4bDmpPHx7Hpdyg2sBkcoiIILHKwHdeN0mb07NTfdZPfvgzbG2/wHniCEPD9n9UNXyjFmJWCfcrMwomJsO4uEjB0LMpA4EKCaoG+H9UMqFL8i0viy9aJIWGhvXng3gChWoD52enIg5I1oyGh2E2GWVhxD1nMZtQqzHou4z7b7wBiyWIcqWu6XeG0C8uLYB+fLRDKpdKIqq1X4PDurfHj57g6ZMneOutN5XHQkKH2RoOB5V4eZ2bC/M3FM7eaPTx9MlLnTV3P1wR0ZjLFmE1+rQ/irkqGrUGLGYL1tduYHJyFBcXZ+j1G/jiywcYn5pSHdlH7E/2Eq/lmlyuiZQgqfvpp7+W2onXzHPJzqyiYgmHB0ewOZ0CwEmQU4lGBUBo2C8FkNVmhrnnQ+Yqh5WVpWt7t15PGRBU0ZGc/uUvf4F0uoGPPnpLYeC03traO8D6+hpmZqdQKDL7xoarq6Sua39/X8+ziXGqpEx49WpL+7pUTeP+/fsiw/73P//3OguprCIRtDi/iKnxWbTbfVnmUY3U7Tewf/oCTqdHz5L4aQI+b0AkLC39uL+Y61SpFpWrwdovzM5jjDZo7Sb29vewf3igzAze69T0rM4x2iwaYBFxkbrMYGgkgP/0n3+u/RUaCsJF0mR6CsmLJA7295XBRNKVhCfPDO7ly4szkTYkPrgGvJZobBxpktk2G7a2tkWELC0v6d6TF1cwd0aV43GtNLQiNjaqvBsSInt7B1hcuIFQMIqNjW3s7R7D7uhi/TbJq1E8f/5Uz2USnyQtqZ4hkc4eIPFBFQlJMhIgZosNzx89FbFmglnPI1rAUUVWqZcxGoug1Mgzhkw5Uw9/tYHx2CTu3FnXwESxmEetXtazkcpS7iP2L88qKpHYH49fPtX5wp9NSFBRYVSpNaR6JGFLNeC1OvAUBlMf09OTCAddOoM4kLFn+d++1Q9sgxcNKjCowKACgwoMKjCowKACgwoMKjCowKACgwoMKjCowD+9At8pAbJQ/R+xuraK+Pk5vKGQMhj2Dw5EenDCOhqOyq6iUakiFh2V17jJYhPwQPBr4+W2AA+CMAT8CQRzKnhyalwkxKNHD+Gy2TEZjYkkIXDGKdvAa093Bjzzi6AW1Qac6iRgdXC4q+ld2prw9QTYCDoToCLAe3xyrGl1grfR0SjOLy7wauMI9+69ofBgZoCMT4zJfoWAIwHkaoXBs2EBJC9evJQdTzK1L6CPNjvMHqHtDZUE/EwC4M1GVWHaBmMfTpddllWc8JcVzWuLKAY/12pVAXUEfTnRTPCYoO7Cwry+b7vZ03Q6p1NXb91Gq9tBtV4TQEZQlyCOx+3U90jE4zBaLNja3sb6+m2BW7weqi0YXk2ygoAacz+++uorWZCNxcYwFo1id2dHwbC814nxSaQuswpIN9Dvv97R+5t1Btj79Csy7MJ54kIWQ8vLNxXOnr7KyHaL68ppWQLTzIDIZC/1fW3mAHqmjvzfZ5YnkM0V0Gh38NvfPtJ1zE8vYHIignKpgNOTHZTbVVxVMpo45qStzxNEIVeE0UDiqQhDv6vcgVq9KJDvYH8PZpcFBrMBwcCIQGRaClUrTa0dAVeuA/3+W+06nj9/hufPX+JHH31fah+Ct35PQMAwJ40J/nE9jFYzTGYTjFZg/3Bf1lITvjHUa00Ui1WUCu3XuQB5WcXQWm1+YRrDI0F4PA5YbSbcvLGKXsckYJW2R5VyAXOzDME2o1IqK6OAYbsEpGvVmsi/O2/cw+LyEuqNhtaO1j3MiaFt1a17d5RHw/8jMKp+jkYRdkRRzlWQzV+hXC2jUMzj6Hwfo7FRzC3OotPr4ZN/+ARLy8u4ubqGi8tLWG0k17KysyqXayINCAQyq0AZPm0SAtyf1zZy3EsX5ztSLvHfX7za0FQ718jQp+WaF367B9uvNmHqA5FgSAQTraRgMoiA2Tk9gMfvQ7FSRr5cQjgS1rlxeZ5Uf05NTMHp5f9XsfHqqXIRxscjCIeHZJ1zdMT9b9A1M3NgfGwcbrcPX322A4fdB4/PhatMCk63HdGxkPZyOpNEvUpliANj0THZUJGcW1hc1GcTDKU6gvvKYDZp/7DX/cEA4vG4+mFzc0t7tVnu4d333hQpNTYe0fQ6iVMqHZjnQmXE1VUWV6k0Av6QrMueb2xIGUTQvd1qYv3mKg73D1ApEJhtYXpqEm6nU7k7N2+swOn24OwiKasefpGk4nnJdUldXonMIHFCpQtzExbmF/Fqc1vnxRt376DZquPx46/h93qUHxKNRKRQGB+fQPw4gWa9if29PeRaGZ3f1zlBcamZTESUYdCa+j3DsNkcGI1e1/gymcRIzKZ+5JnKHCWrzY6NV5tIZ/KyEuI1MzSbyiTWbjQ6gk6jBIfLK0WB0WAVmWCx2kSO0maQE/f5Ulp7lPZKkZGQMkBevNhQ3oXPG0Q8fo7Vm6s6j0kwpTNpTM+MiTBhAHtkbATjE+OoV1rY2z6A1WRHLDSBoWAI3bZB67G9vS1VGRVNzGAan40q34GWSiQ/uZaXqaQUaqzr6WlCZ2IgMCwbtefPnsHjdUjpRdKA/fTq1YZUSzzbv/zySympSLSRrCCZ2zXa0TT7sLf7TLkwPr8BNksPlUoOszNTykQaHRmHoecUqWQxuaQyqTcrstHimrGu9XpTCikSFrSCpPKv2arqOccg+unRJfy/f/0LkRgMfaflUzaXxg9+8KHUcJ99/gD/4l/+ATxem/qQBMH5aQlHh8e4sbKKmzfX1fdWm0OZHhuvXiA04kIw5EO1wedjHcnLC+QLVawsr2nQ4fQoIbLc4/SgkM+LWAoP+zAyEsSTJw8xPOKH1e5GpdaVVR8tshLnKfz857/C/ftrWFtbVq2orGB2B6+ZCk6ex1RZZrO0MbNjanIG2UxeFnGsPZUtVFh1ug19JgceuBbzc/OIx1M4PT27VlaZunA4rShXsspAIXEdi0zD5fKjXm8hfkKLvpAUlFRvsrZUGfE5zrOPqlbaOPLZTQKIP6esLM/rLOSZ8Ocv/5t/+k9vg3cMKjCowKACgwoMKjCowKACgwoMKjCowKACgwoMKjCowLeqwHdKgPxk7N/LlqTb78Pl82Fza0uWRLTAIEAai46BkpB+uyOLF1qVJFMXIg8IYCSTaYyPTWiy93p6m/kX9IV3wef3InFxBqvRDLvBLOCVvwj6M5SaADTVFQTgOE3e7jIQ3SjQglOpnOClZVYyealQcdqEUMnBiVnahrjcLgElBFGYhdBpmzASjsBiZeDwlYAkTtomk/TDj6DX7WtBGPZOmy1mEvRAmyOP7H8K+bJCzifHpgQeEUA5OWYGShmtdgN+n+f6330E162oVavXwfD1mrIOTEajbJlo/0ILKYJBkXAY5VINDrsbLrcHLrcblXoD1UYNx6enmpTnPVNh8Pa9NxFPnGJvZxtOjxf5YkFT8gR0uUalQklkTZBgPgyytmIAs+xA6g34XB4BdgSx6EtPhQynfAnMv3i+qdBpTviTfGD2AkmXbCYOh9MFp4PhxX1lZFQqdU3Ebm9twuGkEsQNA3pIXp4hGonB64piKOzH5VUSJmcfbl5btY58riEALjoSxfc+eFuT6wQHYTPixd4G/L6gCAyRKBY7FuYX8OUXXyAY4DTymayESCZNTIyi2qrJygYwSzFA66Fspqip83v37gkwZJ1X126g1WxKQRMcHkE2k9V9nh7H4XI44ff4cZW+gt1mx/jMJNqdNvqmHg6ODkTI3V1ck70bs2QSZzkFHhcKFQUFk5QjkLp/sIvpmXG0O3X4vD543UFZFxEUTV1ewO3i9HZPNmS0KFtfXZMtGdeOBAitpDY2XykrhgHPtOQ5Oj7WWk3MTGFhYVHEH19jMZvh9fswEZjEWGQc+WIW2XwWFpsZOweb2jPMYXF5SC4+xt033kC70xWBYjK38PLFSywtr6BcqqjnT47j2qe3b9/VFD5BV4J97F/a4bx4/rkAQOaIJC4vRWpyMt/YN+DD730fVphxfHCIQiaH8+NTZRF00YLdZUe92cCDp4+kCLG7nKi2rrNsSEKQQKGFld/rh9vnR6FSQSqVUJ6G3W4WscbJf1plVSpVDA2FFMx9Fj+DyWRBs2JHqVDD4fE+7C4bjGagi6ZqToWX2+nQnjH2SP8x5LiBQqmsLCF+8f9oFXR+kZAtEAkeu/Oa1OR5QaKRC2TsmaTemJubQSDoxcbGS5Eb3JNcHxKipWJF1l9Wq1MT9F8/faY1v3//HpqNOqLhCGqVCuJHBzoTYrEojH2SdieIjUbg9gVwlrgQ0cG14L6jdQ/r9OjrxzpLSdZdXl5pf9J66+XGpl67vLQglQQn7JUD5PEqpJt5CiQPNp5vIhKJolapId/KYXp6BrlsRmQFyURaP7WbbREsXtcQFhYY/J3F1BTDw89RbV2KkCHg//Tpc52JfYMJgWBIIeskDkxmCw4Oj0QAuJnXYIOs23guMw+F4Db7Z3qWdnAl1Jo1VOslAcx9dDASGkK5VFQtmfGUOE/CbnPpLOV+Zs4DCag7d9ekVGL9c6W89qrX7Uej3NCZtTi9rByqdrMrApuETbFUQa1R1161OsX1YGQ4KMtEWmPRlpFqPRJDtPr6wz/4I1TrDdSqdXz++efo9FvaEzwP3S4XCiTNDH2B5CTNDg4ORMifnh7DQyLrMoOe1Q+zpYOJ8VHcXJ3C4eEBPG6zzslyoYyJsSmga8PDh49wcZaGw21GYMiDYHBYvT43t6AzjX1IZRqJVPYbM3ZokUgVXNAVRSqVxlXqSooUXl+319GvZoOWdwmRom+9TYKsAYfdjsRJXmHtHk8AmUweN1ZuYHxiEulMCk+fPkGvXwO97cJRN0bCAezu7cDu9Mre69at25gcm8N5/Bxnp+ci0ZiD1e+StCX5b0MyGcfk1BzOLjIiGNinVMXwTL8OPOczOiCrL5/fjd3dXalerm3hjCLZo9GYhg1+99sv8KOPfiSbNWbyVCplVGtFDSwsLy+J1GJ+iNHg0P4jQcMMHiprYmMjqNZKMBnNcNp9MBpsCrfvduoiPnltVMBQofWNUoR5Kmtra0hfpVGr10SA0BZyJDiqM4uqv79O/Lff6ge2wYsGFRhUYFCBQQUGFRhUYFCBQQUGFRhUYFCBQQUGFRhU4J9ege+UAPnZxP+h6d56o4WLq5SsgNrdnkgI2mvkswWkkpfoNFtwO124sbKCYi2NdrsrX31mKRCcL+SLIjcINlO5wQwB/k7wpdtsY2l6Xv77BCYI/BGw1aRwsfg6GLym0FeOeBN86nRaskWhCuHk9FTgG+2lCNotrizrvRarVQAHp78J6hrNVtndcIKUFjVz87MCrkjO8BoZfk6LDIKZJydx5HN5BIetAg1prUK1AYPF3Q6vLFEIgNptZlisZhQKWeQyGQGrJEgIqBI4IaCaSJzD6/NgcnJCoDrtNpiJ8OTJEwHNzFThZ9PmaHZuTgHAn/z6V7J04v9TnUDLmJAvKCshAoBOrxulSkVT7CR5GELPLA4Cm1QsMESZ711ZvqH7Z4ZCwBvAV1891OcxXJ6EEXoG2TIRiOfUNIHx6clpgUEEvs8v9jVVzYnsiYkprREVKww97/W6Coiu1yr6NTU1joA/iErRgOOzfYxEhmHzGDG/uIR0roBexwaj0QS3ww2PhxY9BezvvMD47KRUILRRIxhZKJQEjkcjUZFPfQJ73bbyCghO0fOdViW0e1pZWcVl8grNZherN2/h7/7u73SNVBdRTcS6cwKaNkzxRFqBv91OD8VsQWDX+ChVQEbVyOK0YXhkGI+fP4HDaRcRMRYcQiw2LlLG4+Ka9/DrTz9Tn3z88R8IzL5InsvypVC8kjJkKDCM1NWFPrdOwHs0IgUI+5OAqcVkhdvpUV6O0+lFo93Ew6++1PTx8sqy+pZ9Q1DW4XZp/QlAsxa093r24ilG/TGMj05cZ6V0WiCivru/JT9/fyiIQDAosDMcjYkwIHnY7ZY0/RyLjal3+RnZbF7T/wQLqS6h9Rt7lHuQwPfzl1+oJ2mzdXQS157n97WbbcpyWF28ATNMyKbS6JEEtZpQa5Rgddpkp3aRuUK710Wt2cDxeRzvvvuubMoi4YgyCkaGRnB2cYF8ieoeEqUFeLxO2eBxUjwQ8AlIpfKI2589TZC8U2MWkROb2y9htBjg8jrh8thFkHF/EaRemJ9Ho1zHyPAIHHYH9g6PBITzvknekiAgoO71+RAaGdY9fzN1z+l1nhnVYkmgM63mGIQej5/q77QEJEDPPcFpfZvVAb9/SGqdeDKBjRfPpdSh0oMkJ9UyU2MxbG9vKavHYuQZaITDbkWhXEUyxTBrs0BdqnF4jhAAZ4YRiQb+++Hhsc4Vvi5fLIvoq5bzInAZ1M0siLN4HGZm/1gI+vZwdMAA6jBmZ+dwmLgmKWirx+shAcD9WMwXlcszHIzqdcdHp4hEYiJ424aSeuXaRu0JHjx4iHBkFDdW19STPOdDwwwGv1YrhIb8MBuaqgmvu9c36szla00WCxrNOsrVEmBkglNfCpCRUAgetwu1agNvvfU2dnf3ZSvFHmENer02zs7j+Gf/7CNcXCTQ7rQQv7jQ+ee02fH+2+/j/PQM81MLumfu0f39o2vSlsB3j7kzdkRjJCaPdPZTgcC8HubUfJOHQzXL1NQMhoLDIj0vU5eo1CrKQCIBz36gZSMzQb5RSbGXSNiTpFe+RfIK7iAzXxjEboDJ2BQp8eEP3pOSrd/rIxqmMuIKrzY24fMModYs4jxxjNXVdZHwpVIV/b4RwUBQvcye5zOPVnO3bjHDx4tGGVK+cb/y2UDAnipG7hcqEk/jhyL479y7iXK5iEDAj2cPt5SHtb52R2RPpVITKcV74VokLo7w8OsX8Pnt+Oc/eV8/qSTTWREBRqMZc9PLOrO2N3fw8sUL5XlNTkSRzjDQvox+r412t49asyd7qZ3tHdjtblSrNRF44fCwVHkk9anQoLJlaCgghRLPIBKyVCfy/plzxD1IwoIKID5rSuWc/k7VJJU9PMca9R4SiUtlPNnsRsTGIri6YmD8Aebm5pG+yiPgD+P8LCkChGvEnwmkhCqVUK4Uda3s3T6VhoGAlCnMTJmcmMbqwnsKvaeSsnbz3/3Tf3obvGNQgUEFBhUYVGBQgUEFBhUYVGBQgUEFBhUYVGBQgUEFvlUFvlMCZKH0b0R2UGHBkG9OojeabYEP5XIFu9vbqFdqAtc5mUnQpdMuIH7BSXK7rFRIMDCDgsAncxEY3EqAmhYzxVIB/U4PHptH0770BSfYMzk1iZ3dXSRTKQEhtK7giDPzGgg42R1WAUEEvAg+EcShJRQJEpPFLFBLgHG7JUCcX9VqETa7XaHWJrNR35fTtJxQbjZamJtbEqHy6OunAlQYiG339HBwcKhpX7PBqusbDo1c+9qXrlUtyYsEspmUQCjatvSbBnm20+LIYjFrmpw5BlTHCNBJpwXiEYzj9O721g7KxQoi4zGpN3j9W7s7suQh2Dk5walvL7568EDTxjazBVaPHdSnEJQjKEqwPzwcwe7unsJpS4WiJtxJjPDvnIAfjU3h+fMXygJgACxDgkmMEAwmIMqck//yy/+Ct99+W1Po0zPTqLYqyOcKODs/h81sk8UZ80UIFo8MDyNxdiKCol6v4PbtWwq0rxYNqNQLGAoF0THWEYnGcBo/h8noRqFQhMVsw8LClIicrc2nuHXnFh48fIBisYxmqyWyjUoIkhk311Zle8PvPzs3JQC33qqjVa+h3+spTJe2PbSPoUJH+Sf9vupEcDI6GsbOzramjaOxRTidLqwsrkgZwKnjZqONoSCnqssolgvooYeR6AiK5SLsDjs2n34Jm81JPQ2mJhcVmE1bF8D7LYgAACAASURBVBIHpWIJuXxGgDKn8GfmphHw+9FH67WF1DAq5eJ1JoPdim6rKwXUVSqDfJaWRk7cuX0ffr9XAcMkF9944w2RWl989hmajaaAOgL1BF7ZAwTwuIbMU2FmDfv86fMnqDWqAvJHmStycox6s4ObN1dxcXklkDs2No6zxLZUU8y+YG4K9w7tk0igcQ9svNqQWoZT2sxKuLhI4vhsV5/N7+FweaQgabW6CI+EMRQcgsvsko3SUGAIxwdHKJbymJ6Pwmy1aK+Gx8dkv0UF2XAkLAJmbGxUhBNJhOxVGhdXl6g26lq7GzduyKaI+2R3dwff+973RL5RoVCrtrCysqw+GQlGcZG4RGx8FKkMgeoyXm29Uu+S5Li8uBTBEPIPwWF3SYWWSKbw4sUL9fubb76pehKEPTw6UlA0bY5oayRFW7+PP/zxj2EydnQdiYtzBcNTtUBrt+OTE0xPcW2i6oNrW7EqqCG7KuSw+XJDvUDlz+TEBBLnCZzHT/GDDz9EJMxgZiuymQya9QbKtSpC4RGB71x73jun4nmtBGMDgSDu3X0D54lz5dB8/PHHyu/gdZEkymRTWFpawMTYOH7+8/+sc/fG0rLO508//Ryh4IjCyt3BIZ2dzP1g7gan6Kn+Mpu4vxrIpEiUprGzvaeMEqpQhseo2muqZuyRv/3bv0OWuRWLN7Cx8Ur7iUQq7drefPMt1KoFhPw2Rv4I1KbOh4rBy6sU4vETkVf337or5RRzWi4S5yKVpyan8PXXj3VW53NFfd+PPvpY/cIgdFp2vfveO5ra53ngHYpKWVavlWG1GJFKJhALh0W6k+xqtXsYGQ7jwcPnePZ8Qxkcs5NjClEPBn3weJxSCy4uzuocfvvtt/T8YcYG75u9+fTpM3hDQzrXv/ziS9lwkQBkjz548AB/+qd/qjOGpBPvkVkhzPcIBIZEoDLnaHv7BBNTs1hbn8blZUJ7i6pFkhl7e7v44Y9+CLOxi3arrto06i2FnJNk/ru/+wx3797UWUaig+fM1NQkJibHEfLF8Nc/Z85JRvuGr5mfn1XP89nqdttQb9QQGvGJbOcz9S/+z7/AjZWbWF+/g3qtrTPManFo6IAkwI2bi3j27KnC5u+/eVfZNfsHx7IDY+bXn/3Z/4UPv/c2JsenRXhzL5gtgMNuxvnZiWwgfYGABg2q1Tr+63/9HcbHwjpbmadBIuZnf/JT1Z/5X1RG8tzjcMTR4ZFyVEio8dz54z/+Y50R7AdazR0eHUjVxyGIo6NDTM1OI3mZwsgQLejYtxlMTI3j9PQQd+7xmWEWadVs9GC3udFqdnQ2zc7OSBlDJR6tw/x+n54R7KvPPv9MpCDPO7vdKrlQwEn1kUk/P/y7hz/9Vj+wDV40qMCgAoMKDCowqMCgAoMKDCowqMCgAoMKDCowqMCgAv/0CnynBMgfj/7fmh5NXV0hk8+JVBiJjAoUo82I3+OF2+WB0+YQSUEw1+XrKGugXmvItmbIP4R6oynwgiAebW0IvJpNJhhNfdQrDbSrnEY2CuDlV6VakSXQzNycgBACQKVKWa8hOEVP8FhsVPZBBGcJJsbPzjR13mhzepyB0g2EhodhMBo0BR4IuAX68f+q1bKyQeQxXiwJsKnVWsoYqHBqfCSKXDaPXJkTxx2BmcV8GctLywpwpT0OQaWd7e3rEOSAT8BYMpGEy+oTsEK7HlkSTUwIPDs/O9O0Lm08JqcmZCPFAHZOwL715ttIXCalXEmkkgIMt3Z2RETQBoVgPX3XmZswPBTCZeFKQP1nn32m66Gff71Sl4c8LYpSyaQC6WtUgwQCAgX7sIgAevrkKcIjI3SDUeYHyZ3JiXFluJCkIkHELAmucaVZgddzTWKR+CBwy2sZjUZV81wmhcjrwGZO0Hppr3JJULeARrOG5XXajDUU2LyzdSJbnEw6j7ffuYuZmSl0O9eqDlqUHRwcKSi40Wpf255lM8pBuXlzBblcRkHnycskorEIwqEQAj6f7Lhoj8Rp5hfPCToHVFMCqtlcFqVSQX3JEPXRsUVZYPE+JmOTui+G7cZP4+qr8+S5cgEiYxFYbRatXWSINmpu9HtG5HNVkUFmk10qIRIJ9N3P57JSAT158hzvvvsGIqNDqj3zDrqdlib0CaIGfQEBu7Q8Oz46QSJxgcjIqAKsg0G/QDgTbXtyOZEmJ0fHUgIQ8CXhQLKDADnBu0nZIlkFaDMwnlZuDPO9cfOmyKqTk3P4/AFMTNF2qKoclxurE2i2mvB6PPqekWhY6hWuP8FCArlOF8nEjvqIoOjvvvwHfS6vv93py86GljNUjAyHhtEoNeB1eTE3O4cMVSD9Dp6+/EIKLhIy0wtzcHt9yuCxO51IpS4RGh6SUonT1narFYHQEI5Oj6U8Ifh/dZXS77RL6vUYWl8XGFkpN6R6YP8ZeiZlmDRadWzvbuPsIo733n8PrXZL5wEttgwwolIoi3ArFcowMsPCasXc/Dzm5malNmKdWWPZ3DUa+M1vfqMQaZIbvH9/gBY7RfXF+q011Y0AbKfbVd4G+4BEA4lI1plr7g+FkE6lpEZjLgdr5+T+63WUAWMyGNBptbSvW42GrMVYA/Yxr6/b6SpkmmohEmA8rzi1ThKCRB5rQwVDIBhA6jIp9dFIhHktZzrnSJqMRqK6n37fLPKFtm9DYYaVJ7TfYqNRxM/iWF5agt8XQLfTh9Vkk2qChNOLZxsincZmx6UWY9+Q+CXRcXB0jOfPX0mdQLLF5faKTI6OxuBxWTHks8gii+eH0WSWbRQ/kyourq3VbkU4HJKKbmd35zUR2cJnv3soEJ7XQ9XP4uLS654vIJ2+EsB+TZBkMRybkQWU2QwUcml43HacHTPj6R7sNhL1PSmVUlclnYHHJ3G8/9abUhJMz0wilbrQ+Zu6SiASCUtVwGcBCSySWSTRnjx+DIfPj7GxGCYnp/DJJ58oLJ2kNT/nF7/4Bf7oj/5I54ByrSanrgl1o1HnPNeB+SeR0agGB+qNivqT2Roujw0nJ8e4cWMJLgdVgAZcXKRE2vD5k80WcXoax/raLa39w4cb+PGPP9Beff7iGbpNi/q/0+6KtL8G872yfaTi8OXLJ1haXsTUdEwEiNVqwe9+8xky6RyGhoZhs9BWMqt8D+59qnUmJ2MircuVAvx+j9bs4jIlJQSJdCrtEucXIl9Jor169QrDw360mtcqN6ovHC4XGq2OVCO/+c1v9X2ZrcHepZUcbde6vZbyUUgEMeNnd2cPE+MTCI9cP4+//PIJnE4b3nrrvn4W4NpQOfqXf/kfRerzvFy9vY742Tn2tuOwvFZQujxOlEp5nCeOdB+31tdQKtZQLjeUKZJOXyrEnWHsX375BY6OkwiHg3j//TelTGHQO88n/pzi8bqUbZZLpmXfRhLmrw7/u3/6T2+DdwwqMKjAoAKDCgwqMKjAoAKDCgwqMKjAoAKDCgwqMKjAt6rAd0qArDX/LSLRKI6Oj+QPz8l8mpdwWpZ5CJmrK1lE0J6FY78/+ugHSOePBFpyqnhifBrLy8uyNSLAyTwKAuW0vmJGA62svPQZLzUFdnEqm6oHBiiTeDCYTCIBaE3DzAtOrTPcluGpBJml7jAYNMVKoJHvP0uco1KrYvW1jdM3IH8g6BQARksTkjCxsZjAUQYeM3zVAIvsrl6+2MLIcATHx6c4PN3F/Py0vjeBOZIxBP8J0BP0q5UrujYqQcbHxmRhYmha9f/8ip+dCmDlFydgOVnO6Vf+zvezHrTf4q+Ly4QA1Hq7geP4MS4uk5ianpYV1MH+IS7OLgS+Nest1Pt1dHANTF9bPvml+uC10PJoKBAUaEPwiTY/s9MzGIlOCvTiehkNfQWiv/feu5gYHxPJRZ/93Z1d5LPZa8VCt4NivaF7ofLFT5VIqYRWs4FwaBjtVkvfZ4Ygba2O4VBAfvG9tgcen0PTvfHkgXz419ZuwWRw48svH+D87ELA3PzCLBaXplCv0gc+pvVnNkrf0MerzU0RVzanTWoMq4NB3EZ4fV443Q6M0PP9Ko3Q0IjWnMoKklgEZdk/BAZ5r1QGMXR+cXEBT1/siGCjUqZcqCgA/U/++U/1eipayrWK7I1anYamhKXYMbGGXTTqbWy+2hPY/eb9dxEIhPQZ7GmSJQRTd3c5PW7D0LBbmSME/QjaEsym7QvBR4aI014nn7u2XUtf0jarKn981pY9TQsjrh3JLuYOZK7SKBYK2N7cEulGssvuscFgMmi9adVFm52rbAb3778pi7Pjk3M4nW4EQ2EkL1Ko1RqotlJSIi0szKHTaYq0iURp69WWRRj7gkQjcz64H0gKxJNHmoAmcD8/vwRwGtz+Wu3QByZGJxAZodWTB8fHJyiUsig3U7JTowJg5eYqOr0+TuLXJBNr7fa5RfYw0Jj+/iRuHE6nwF2C9pxmp1Koz+yOOjODOjg8PIIBJhECHo8PLptFRMLpeRzRWBTtbltKCtm6wYDsVQ5OhxNuuxeJswRKxTIcHq96heA0gVZmARDAHyOR6vPr2kjM8Lw4j59hZXlZwdD8d/4i6Mt+Yo/xvbyW6zPLp/3Hc4Wh82fJhBRZskwKDkl9RaUFLYD4bwxlZ24K15Lqnk6/C6PZpL3Mvc5z8+XLl6oXMz8IUBPkptqA5xwVebHxEeTzWTx+/Aj37t3RFPv29qaAZBKYkcio3letNEVacS1rTaOu+/T0HEZ0dAYyO4KqCf5amlsRKTfEPeWhnWACtVYb4WhEuUpUDHBP5fIFkTAkIPow4uwsKcsxl8eL1RuLqBYT1yR2pYK6+m1ednDnibislkhsURlHFQ4JMwaln8UvVA/Wme/j84IWbCTJqBQgAcI147/xDH61cwaTxYZqJQurpYfRaAi1Wg7/H3tvEiR3ml+HvdyXyj2zsrbM2vcFQAFo9IruZpMznBFJkQxZooOSw46gFXT4YvtgXxzhi48KRfjgi+1wmJZJy5YoW6I4HHI407OhV6CAAlD7vmblvu+r/V718Nx96ktiAoHuRlbm///7vu/3z3nv995777339IyIxzPqg6VSB52uUeSd3+6QfVWv18XTZ1/wsQGvjwHheYXTLyzOam35GdybtMCKJbPa/1T8kaAlKUWim2eb6314eK78CaeTofNReN1OjIUDuLi8ubUXKzaRSKZxen6BYDiI+cVZlGo55EsJpNJJ2B1GhLxurC4xZ8WkM4SeUetG0nlubkH7gPfOz2R+xhdfPIPfMyiCjsoGEmncl6wLn28kGDPZhAYEul0qSmyYnJrAk1/+AsfHF5ifm0W3CeW5eD0hfSbziJgbJXuqShnDI1T8mHQuab/GHrax8ULni8QL9zHrbDR20aVdXaOK8YlREZ+joxEpTeKJJA4ODvU6ktB8Zj99+oXOPM8CiaWh4aDsBUnQ8TU8e7xfZlRxv0vhaGbfMGlfUGHD+117sCYS8oc/+BkS8TzGo5Pq3fHENbq9OuKJBN54Yx2XF3E8ePCmMpfOzg9vlYthDkN4ZfNIO8xY7EpqmWQyLis59n4+J2ZnplFIxtSX+O//7vS//lpf2Pov6legX4F+BfoV6FegX4F+BfoV6FegX4F+BfoV6FegX4FvXoFvlQCZL/43mkpmNgInRwmkRcaiCigmsLj58qUmZgX4WW2YmZ3G8xefIF8oCgCamea09Zz+eYDT7+USLi/PcXNzrXBWhqCG/INolFuy4qENDQETWoowz6DRagm0JDCr/A/aZhUKIk8IUPDaOCHLaWOCdGaLRaAJFSSckOb0M4mTKIOFQ7e2W198+YUAOAKhBC451RoOD6Fe62jK+ec//1S++QyYvbg5VZgxwS3atfBabsmQW+VAr91RcDlJGoKGBIgbxa7suQiOctqXdlME3ag+4bUz/4SkBMFHgkAEKKlkSGYTsFgt2DvahdFs1L1yIpmqhlyugInopELYv/jsS9i8VvSMXYHViURS4KHf68PW1raIKQaxM0Scn8PP5GT4y6195UkQVE0l43i5uSmro8mJcQX0kvD47LNP4RkYkPqBoP704opsy5h9wJwXqkmY3eJ1uTA6QgLn9r0rIra6IgoiQ4tod5mRUMLr7acizgbDwzAaBkQqvXy1hcEhP1ZWl2A0NRH0hWExOBCdpJ1JErlCFodHBxgaHlJg8tn5KbroCOSmbRQBe6/TjRVOpjdu1T6/CrsnmEdlkT8QlN/+ycmZwEGuz8klSbwF1Co1DAXD+MmPf4J3H72jDBQqYhi2nMvnYLIYZSvF/WGzWaQkoC99qwmMjowhGAijWCzj+ORUAD0JPlpPkUR6vfUK8eSFpqc/+OB92f4QYCWoly8WsbZ6R9PUhBsJOnZaBGtjmk7mdbOWnHK2mi2IENhstZHP5mSbRkURLcBGR4YxPB7G+dX5LZllMip7p9lu6+zUai2Uy3VNkD9687E+h7kOT1/8UmAowU1Oa1NF1WpXBXqSkDs7O9fZmZqaEeFAoNFg7Qp45O92o6szzH1IUou1dlidCptmjUh41BpleMNWOO0DUkfY7E6RoQTLSSgR/CYhxZB0vv/h8R52dnYwOT2lfcIwZgYh0xaH55mKIoLtL56/EHHEs04bskG/B4cHe6i36hiLRnTd1WZDgDktstzM6aGVUaWFVrONweAgktmcQFaeiZsYg7Zp1dTDwty8LOBo/0XbrlKB9nFOna3Ti129J88yr4dkZolh6rkcKtWqwHkqvCJR2ve0MDQ8jL2DfYU3c09yyp/7k2TZ6soyyqWyehkVWiPDwwKXaelWqZUxv7AghRXzEkg4KfcnFBKwzc/ne4WHhrTGwZAbzWZd59Ln90hVVihklXdBBYKm9l0u1KtUHCR07S7XCNqdlrInms0q1tZWYQRgMprUa3stA3Z395TZMT01i0K+iFqrJQUI75V798unz/Dkky//bi1JipEAKhSL+OzzL/Abv/4Beu2SlHmsVTKV0NS91WJCLp+RPRuv22GzizBmv0ulcnC5fMpdoO2ex+1CKp0WUM3+fks+HCF+k9A55lk6Pk+h0Wzj/OwA6/eW0WhUcH52iHfefVPqu3SaId0TODy5AsBslQHMjU2ISCFhTMCeZ4nqvXgiJpUEg7xpKUarJYL1yqPKFkX2s4fSoowZSgTmV1bWREb/1V/9jfbqvXt3bhWHAR+M3Rrq9Q7qjSbcbtrpVXF5fY1Ko4KPfuNDHJ3tIV+Ko9Ntwe40YWl2Bul4Al6PX3ZR9XobJpNVpN3M9KzITdaSQffcG9xz6Fik0CHRxeujgoH2UdwHVMs1W7cqSZudloBd9aYBlw1PfvlEZPNgcFi2j1azE8eHJDnNmJ+Zw+HhkRQt9++vawjh4upcqpTbZ1lShC9JQ4aSUznD2pH8ovpkYWEWzzY2dF4//PAjEZkcLuB3Az4zmffx6adPYDIDtXoFTqddvSidTEstSgtF9hmSILQhY+Nib6GqhhacJAaZo8Xry1UyIjqz6Rp2to/h8waluLI7LMjlU1hcnNXZ9nmCUqGyd1xeH8syjCQRexDtBnvdjsgP2u5dXV9icXFBxCH3GZ9vJ9uXIh9JBP3F+R99829v/Z/oV6BfgX4F+hXoV6BfgX4F+hXoV6BfgX4F+hXoV6Bfga9VgW+VAFnv/ncCMhiQTKKDgB0n5wkAEpQxW2wCCAgaEITP5rKoVLKa4Obrx0bHBWR5PD6pCAgSlstFWQfRluPFiw08evAmxoaiAqYYNs6paAKiBL++ePpU068EAV0et1QTtCfZ29sRGM9pXYKWvIYHDx/iRz/6kUgKr+8WzObP0QaLE9bFQhKhYBCxm2uBmwSyZBczMibQtNXsCXDiVG/AH5JaYf3NNU16E5BkkDU/7+nTpxhwOGSn1P3Krub99z8QScI8j7B3VPfMaeZb//pLAUDzC3NfKUBqsqIhgMR7JAFCC5rtg20pRurtGiamJrC0sixLHgLZkUgU45EpAaL/7t/8BSYWovAGPFoDAqx7e/tSDnAdaCUy4BiAAbeB8Vy/AacTre5tVgjB4uvLC/nRExxbWV4Cbc4Jnn35xedYmJ+9fc31NZogmeDD+fmZskdoH5JMxDERjUqdUC6Vvso6uFUjjI5E0WsOYHQ0hOvYJa5vjgVELi2u4PmLfYVzU1Hh8TnRQwfZ/A0iwxMwdqxIZpICknmPx2cHqDfqODg+uA2ZL2RRKJVki8XJ5IWpWdxdvaOJba4Na896c1JXdlZXJG0u8PDBIxFEtNPZPX4lMmR4cFiZNdlMFmj1RBxRYTE0PEhMDelsGls7rwUs/uEf/qFyRkgglEsNgb30zae6gvv745/8TMHCjx+/r8wG+vOfXx1riphkG4FVqnx+7/d+F3anQxkanLAnkGkwGOX1X62WcHx8oIl42pzRvqjX6ernXm48x2//1m+jUi5r7awWC1bX7uA0doTr2IUIEALH9+7dkzqLFmcOh1s5JS9ebGJ+YU0BxsxXWF6jbVBcXvjf/3vf0cTzgMsqoosWT4FASKTczU1CxCGJk5EJ2gPN357xeBarK6s42D9AJkNSx6Q8E5JQJDkzmSzqzQrmViOwWweUEVIqVWWD8+zpBhaXqQTLC8gdHA5h/2AfcwvTODw6EmF07959ZVBQfTI6OqZ1Y/YKFUgERUkcUcHA/REZCcle6vnL5yIKs7kcvMGAzsPe3gF8Lj8WF5ZgNthgtdiwx5ydWl17hwQC7d7Ozs50/rj+JJ1U+9FRqZtu7Z1sGPCatb9ImpAAJhjPvsGetL6+rjNCgJY5M9/73vcEqp9fXui9v//970vJwYBwTttPT07pfJKArFer+H//n3+L1dUVmG0m5WEw0+X169cigX8Vxvwrey7220TyVt3EnubxOrCwMCc1Gf87FQsElrlOrBcJDFrhUQ3EgHUSFPt7MQXDE+wtFHJSA4UCAdXz/fffx+nRuUgw2rS1Gh2FcLcB/T2vg8qticlJnJ5f4ur6Bk+ePMHv/v3fx8joKPb2D1RLWhd1WjynKZ1D5lYQ6J6YjKJer+Dg8ACpVAKrS8uqIXtTODyGdOaWZKDKS+c9n5eag/dN0v22t0RkAcb+X6z08Pj9D2FAU6HXp6eHstNjH2CwtcFgxcrKHcSSGVxexmRjtxid0TQ/n0E2u0XrSDJ1b29bagyvd0DWhATqmU/E67uKp9VHSEYx24MEUaVM8iSIe/fWlRnDnsChAAXMtxto1ageC4iMDgajMJgs+v0nf/Yn8AU88IVcGPCasLg4h+OzPYQ8PtRKJdnKtVtdBYfzDJydXWgPk0RndgUVerx3ru+A3avzSZUOn3esVzKZFoHM1w0PDyIYCiI6PqxnDdUgDFp3udxoNztIJnN45+13US02cHZyDr8vAEPXIKUHmyDvi88Dh8uu++N/IwlP9ct1LCZii/uPhMTR0QGKpQLu3mX2xu33AVrXcW1JhpBc5Zl79WoT7733DpKpGzRbVT0Te2gjToVapaZsMPZnnplfZTn9ShHK9+HZn5ubF1nT7N1mBoWC40gnOWxhFaH6/PlTxG4uML8wK7VRsVCBxWyXSieRvlQv4zP//OJMtmEcwCB5xH3w6WdPdO5IyDLPzOlw4Xgrqevnff/w5j/5Wl/Y+i/qV6BfgX4F+hXoV6BfgX4F+hXoV6BfgX4F+hXoV6BfgW9egW+VABmN/xG8Hq8sLcaGR5DP5XF2ei7QhUAeDJzszSGRoh+7RQoMeoiTAGF4rwDxHjS9SXCEAAcBE04tE7SjjctgMIy1xTWBNwQICfINuF0CxGqNhgAwgmsMBydoIgVIOiMwj+9Jj3mCMgS2+Npao66JVdrpbO/u4K233hKAd3F+Ig9/2rEQrCLIyTBoAtwEbIxGC06OT7G/d4S3335XQEssRQsMj7zrCdwRGDk/PZHa5c7aGn70ox8rn8FoMCEUCitw3OVgxoJNFiX0YycYStsi3jNBmePjIwF7v7LiYQ1Dg8OIp28UjFtuFNFsN0SCeP0+WMxW3FzHsTCzItukH/3136LWrmBi+jangQAv6223OgSQsX5UOcSuYwJpu7TtuYljdn5e9SOQvrtDm69BTSGTxJgcj8LtcgpoHBsbERFFAH5p+b4AXhIlnK4lgO5wWAWKEkgiyHUbaE3LlhI+/OAjLM6s4/hkH7lcGn6fTSHUvQ6wt3chAPXs8ho2hwnR8TGki3HYTW6cH97g1379QwU7+wNunJweCsiLp64FahKYygo8z4jkGB0c1T0RzCVQR295AaNF2utYRDIQRP/px7/A2FhEoK7V21Dou8s+gJAvpIyX6ciEyKGryyspYDLZNGLxK7zzq8Bl6wAqlarUDco3SWeBnkWqAqqGXr7c/jsCjUDp7/7+7+H13q4yPQjW5vK34by0wuK+Y33vrd/H0NAwdnZ2cXRypnqmU3FNxZNsI+DG/c79O+Bw6qzxviIjo7h7b11WROdXe2h3mlqjw0OC8wERGDxffO+Tk0tN+r/z9gcID41gbCyKk7ND/NVf/QBjkRGs3VkCwBD0sibXNzdfwGJ2YG6WZAetZ5zY3z9AZGIUj997TxZOtOianJzij4mYox3NBx9+hEHaAZ0cI55MYsDtwMKdSeSzRTz98hmmJ+ZQr3ZwecGpbi9W11aQyaXgdNnxbOMpAoNeTXlTMUa7H6pxTk8vMDg4JFCX55jAJslRTpkzqJgT5yPBIKrlsvpEpVbB650t/KP/8A9k4WazOZRTwGn6m4s4bBY7trd2UWkxS6OH6elx2VDxPbutttQ/CjK32REMBGQHxel/nqPJuYjscwh8Z7N5kUy0+OFeo10bJ+tZP06V0/KNRA2VPiQfpqdnVC+uO/cvLZRI7u5s76lPkfD6wQ9+gOHRQVhtt0QL75dECPc+yS3ufU78M6+D/YLrzM902G0iC66vmTN0a3u0u7ctFcn45AROjs+UoUTlwyeffIo7d+7C0HOqx9odVkRGRxT+HQz5YTQYZLO2vLyK02khJQAAIABJREFUvd09hVzTdoxAu9VkVs8hyfX85abC2b1evyzVfvnkCX7n935f/Ydk3scffyzSz+W9zZFhryBRw3wIi8WIZCouBZBNdmKO2x44NITrGNVBAZycHsmSr1otqw/Sho8kCs8x7QcHB4ex8WxDQLzXHxDxXSmVMRGNiMx1OR0iTZmH0+p14PP7cZ1IKheDlnqjniHcv/9AfZ2fTSUOFWV37qwo+2hufkq2eySDadFGUssx4Bbozp7D/UgCoVpp6HnGPKNul/ZwF3jv3bf1nrzXoNeJw+Mz2eWNT0zDOeDG02fPsf7GXZycnag+Lu+tSvHF5peYn55VaD3PCM8z1WFUTfEzSbixn9GuCwaSExBBw5wW/v3iwrJUjLwGEge3SpGMyBzaKU5PT6DbbYkko/UdCY5ysYxivoIXL15iNDwi5Um91sDa8h2pBweDQyKHaPFFBQh7z9raGtK5tPqScnpSCUzPTOMydn2ba2My6rOZKTM2OioLPPY67uVoNCKbPip/KtUSNjc3EB7y61na7bXgsDmlnNze2ZJ6h+epUMwjHr8R8UDVI8PpG42W8q6YkVOqxzE+HkXQP4FGDQo7D/gHRSafXx4rBP1XZKgstpotFKpJnUM++7m3+X2Bf/I9WW+ejbffflt7jt9Dnj9/gcPtc+XVUOX308x/9c2/vfV/ol+BfgX6FehXoF+BfgX6FehXoF+BfgX6FehXoF+BfgW+VgW+VQJkJv9fCKybm50TAbK3s4vzk3NExydk0XN4cgo3yZDpKQHF9E2v18uajpcff88kq456vanwZYILnL4liElrD/pvU1ESHYkKdCQASPUEbX1o4cIMEJIJBLuo4iDwrkn/rwDZX6kzGLLMfyaIYSZR4vfL7omh2Zy254T51svXAuzvP1hXMPWtHQonwakgGFdYbmQsoolRAnyvXr1GsXabC3F2foZQyIff+/u/i1evXsgKiMQBg2EJctYUNh4UeM1a0UqF96p8hnZbwCeBSgYob229EoC6uLgk8qjTARaX1nB8fiTQMFVIwDFgQ3hoELlCAY/fex/ZdB7RkUkRDRdn9OYvweNzC6ghEBcMhEROLWuyuoQXG89locKJ14X5eeV10Irp7t27CuSNx25ExLz11hvKKAiHBnFwsCdyaXFxXsqRVy9fol6FAMToeATlSgEHh/tYXllQfQmGJeSpPoRypaKsianJWYyPzKJaLSiAvNepKBCXWSvnZ0mkMhlcxeICvh+++QDFagaXp0l06gTVYpq0n5gcxezcFCxmIxqtitab68MpYtqcMIdgIjKJ68uYlBMMpyYBwtoS0CLIZTbZUCyVsfF0E++88y7Gxydxk9/XurfrbYSDYWw8fYnv//qvo9ftqj5Oh137ZWdvC2++9QgjoyM4u7gUQULg0/pVcDADioMBEk92hRUzgN3r8ckj/73Hj2FxDOD07ER7ZmQ0hMFwCLlCBkaTAV988TnmFhYEjnMvJlMZZTGg10b85gYzM7Ru6crSjcohApa0KSNoZzIYBWqSuOPU+8XlmYKkCQSSpOK6U6HVbrYwPByRt77JRKDcArPZKhse7nkScawxQ4kdDrOCmUlCFPIVqTgsZgZ7VzVdzmn82elp5cRMRMeVS0DLJFrQZTNpZPJ5HJ+ewMozms0IMP31v/cYQd8gzk7PcH2exNFBArUKMDvjvQ0Sd1rgCQxo6v7i+hb0Z/YOsz0uzi/R7VK55FD/oMKC6iNOwIeHglLAkKQa8gdwdnKC4OAgPD4PDo724Qv6dT54HjOpLGLXN/A6fTD0DNjfP0J0ZkJT5DzjfB/uFebIUG2jbIBAULZZZmYQuFwCcF1+KqyoFOiKiGSdaB1ERQfzaJaWFxC/iem8k0ykAo45CPzs1dU1WYmt378ntczh0YmC47lOJIfZA0iOrt1dBgxdAexUxXHdqcohcEyyg9dCiyr+Pa37aFnGbBGC1J988glSmSzu3luWnRjtqkgKESxeWV7BxvNXAqy5rvlcDRazWSolqry4x5gFQwA7cROX+u3y4kpB6HfW7mrCPp9OKZydALHN4fjq2vnZbTSYAWSyqBZWmx3b29uy7ItMTqBaLeLzzzcxMeHH1FQUO9uvpXggGVTI5+B23ao6qBIan5jF883XIqNJkPB1r16/lmKE1ovLSyu6Jrfbr/u9urxW3ZX10+xgbmZOlmXpZOarfm9BvlLAgNuNdCGtDAkGW2cv0pidm9NZIDnIXxcXMSwvL0h1ky+k8erVFu7eXcKAy6FeSOUDn2Xs3zx3DseA1Iw8+wTlSfrnsnlMz8xov5upYDFxLsCs59nyyhpy+YKsIvOlLL7zm99Bz9AFzF31KxIANrMN45Fx5DJFXRPtymizRuKBz7Lx8YhUFZdXJ9ovDx7ckxUV81qobDMYmBnEZ8spHj58Q+clnYlr3UOhAFrthnK37txd0/BCt8N+10Eum0O32UOzTmvDEJbml0WE0JIS7DVuNy6vzxV27vV5MT45jtevX8HucKDWqGpfnl9eymqS9SVZxxywq4srpFNpEbd8JvM3e8ze3hZOTo/1HDUYSWyOwmDswj3ggdvlxWefk6hblTUmnx3s4yTeafNVyBeQTuf1/HcNuHF0uqFck6BvAuViG41GF6ViFT10YTR14bAzRwxIJUlSBhW0fnK1o+c2rbHGRhkOT5LIK+tKrmOpRFuu217PvUkCxmm3ilDms+eHl//l1/rC1n9RvwL9CvQr0K9AvwL9CvQr0K9AvwL9CvQr0K9AvwL9CnzzCnyrBMh/MPmn+j//9McPeLyIXcVwc0nAr4G1tTs4Pj9TTsfcInMeaPtkQr1eFEjEYOFEIiOghgAxAT/+ogUPfcppj+Jw2jA0OIRuqyPwmwD94tKKrI4OD/dRrdf1M5wYZhgv/f9p3cKg7hzBWgvzM8oCa3qGWxsmBYU3G/LjJ4hF4IpKilcbOwrD5hR6uVwQUMQpevqCE2i8d/f+V3ZShwozJ2h5k0lLNUIAzO2yyqecFj708r+JxTS9StuSmZkF/awsXGxmVKplBaOTEOH1EsiRjZbNJsD7V7ZYBJhNJjvMJic+ffoEzgEHuqYOIuMj8nHvGiDyYHZqHi9fbGM4PIxivqqp8WwuIwKE4CZBOgLUnEDnpLnP48XM9IyIo/FoVJZGxNkJmPM1mgS327G0OK+MEVosMYj79ORE2QgE2AiQHm1f4Lvf+y7a3ZYCrklwjUTCyl3gBPLR2ZlAuOvYDTptA/LZAkxdG6Ymx2C3W1HM3QjYzmULSCYJ6pVgtjpQrOWxuLKARruEfLqOdt2G09N9kQUbz78QcXD//j1ExoZELFxeXuB73/2uAGwqTewWp3zjC8UsJicnVN9A8DbIWkRayyACKBAYlGJidmYeVm9NxESj0sD42DgO9o7xa+++B4uJ1jMthAeDUvrs7u/g0VuPRJpd3lzerr3bjVy2JKAslcwgGBhSrgVDdp882ZY12D/9p/8RNjdfodECjk6O4PV5MBj2Kui5WM5j/eFdHB4dot1to1qr4eHDh8pEWV5a0Fkg4EmLMNpwsbZcI7fXq7XgJDizbJiFwD0/NhTE8dEBnAN27XeeJ76Oaq16tS5AM5WiT74JI8NjuL6+wautfd2Ly+XA+MSwAHugo+lofqjPO6ichWYTso6hbQyVDcNDYVgtZthFAJhh6AHHx4fwet24SScRI8lot+H06gIGUw8Dfjvu332ASrmCQc8w0qkcquU6jg8O0em1YRuwIDI1IkKQRB9VKwTYuc9JAJnNNlniULnDv/vss0+kHpieieremUHjc3qQTWdgc9hF0lxeX+DZ5jPVYmJiCrl0ThZOHqdXxAXDorsWYH9v7xYEpbJkdAyZVFq2eCQzs8m0rLCoLOP54TR+WWBsWQHszIHhpP301Iz+juf5vcfv4MWL54hGx5Q9QLUKiVoCzLxW7kfa03FK//nmlrIimKHALBoqbA4PD3Hv/hq8Phc2NjY0FU9lCZUdJILvrd/VJD7BZILZ7KE8Ax6XV1kd7M07u3uIRIdgdd72Qp7ry6trvPnmWzg4PBWJND4+oWDtWwJoRGoAKksa9ap6FAk2koLMxSE547A5RBzmUzdaG6r4SChyWp5qD5JCzEWgisDmcKoHUSlB4N/idKNWL+KnP32C0REPhoaCqFQKWJyflkqCNbGYLVLhkJzz+AKo1poifEjKMovD63OLZCM5xv5B2yn0WMs92QEOD/sw4HTg+iKB6NgUJsdnlNHDXk+S1OF14PD4APlKGl4/nw0dOHsDWgfeC/ckSchEIi1iiSpBs9mAjY1nsFiNePe9t9Qny8UCjo6OtS+pIiN5wDwJnisSPyQZub5USEQi4yI1ZB3ldCJfyIu4K1fLImaOTg51tklE0PKMpACzjoL+sCzHuh2IsCbxRBUHaxWJjkrlxtDwYimDTz/9BO89fltKPiolqMwhUUhVy/XVjUgJ9oGr63OdXeX7oKNeHAwPShXYbXeRiMcR8AU0eFDMl25Vem3g/OxCBAjze2iH1zG0sLu7q+fM0tKCnqvZfA6lclEEr8fvUzZXMpUU4c+snVKupP1KhQX/pD0f9+3p2YHUR+PjY6g3y3qunp8fw2EbgM8bwBdffooHD9a/Ip9yelbyPnleeJ+vXu7IqosZQYEQSeI68pk26jUDTAY7LBaHnokmUw9+PzNvXHj9elt9bGhoBLHUoQguEof37q7reU21GK0iOSTBHBqp/bIkIq3qj7nSpZRiXI+N6v/wzb+99X+iX4F+BfoV6FegX4F+BfoV6FegX4F+BfoV6FegX4F+Bb5WBb5dAmTiXyvrghOY0aER5LJZOKwEG6wCFn/+5AnMVivWHz3E9OyMQI1aLSNQlcBFq9kVOMZJdlquEERifgfBdqMJePvtt1AsFASOEmigpROVGwzBpR0Jg50JBBMIC35FKBAobtcbCjKmzzknTDm5GYvTYqUk4GVkbFR++gQuCOSUCAwaCCKG0GhWRUIQ7KYX/tzcrKaECcLQRiSfL8oKKJ5IoGk0wWgAAn4vYrEL/MEf/CNUygVZRPE6RoYiIktqtSZWl1bp5IGtgxcoFvJ4+MYbmjIlAXJ1eYnr2LU+n+Aep055v7S5qVSbSKaK+PL5FwiGAphdnMLk7LiAq/2DA1QqNYQCYRzun2NkeBRWo13g869IFfraEyi2WWz4xS9+KZue2elZWZFsb+8qkJkER72S0YQ4gfHd7W2RSgR63n/8PjafP5cn+vXVFaKRqIgjgv5h96hC6/PFHEYnhuBwOqRUGfC4sHb3Dp4+f6lJ60wur/ugJc3Oxi7urC1hZmYS2dSlAGMjTLiO5URGgFPjhibuPbiL7YNNXJylYYYPmy++xIcfvo/YzRWOj3bwwQfvYHri1m7o1eYm7q8/FODrcg5gf/9YBMdv/87fE1C6u7stMJrgH8HZJ7/8TKB+PleRhQqBrshCAEeHB4hd3uDhnQeycnI5XGh+pYCZnp5UuO/u7pYshfL5HHq2BsrlCjxu799l4NACp15r4/XrLbSaBvR6Zvh9QYGr+UIZN4kyruNXmJqeBAx1PH32Eu9/+DYcAwZ4vG5YHRZEx8el5vjLv/ohRoeHZHGzu7+H+YV5JNMpESEE8/2hoPYwz8PWzg5GRoZxenaGR3dXUS0XlXfAXBpaNw047AK7e11ikiaRdDPTc7IsIohfb5p1ltvdJjKZGwGNVISsrKwKiLeY3ciks+h1LXj9ak9A8b3VVTy4f1+EowmA3WaFe8Bxa1FmNgEWAzL5HEYjY/AEPLi+ucJl8gLz07T0ucJwMAp0DJiZnEUhl9OezZUyyBRTCA8Pwh9yIRQMC6ikJdhv/9bvIB5PCby8c+cOstmMLHy2d17BOWDRmYWhg+mRGWUXPHjzASw2i85Wq1vX5DzPQzqVERkUDg7DbrHJwiuWT6pOzGHxuT1S9vD15WIRSwsLcNkdIg+oCKEigsTIwQXJg0lN/FMhxlBnt8unrBCekXanDrud4ewNVKoF7VX2L6omSCQkkintPfaKH//txxiLRDAWHRe5+Bd/8UM8uH8PdocZ4eHQLeCay0px1m439RoCzcwn4D0RzCY4zr/zecIi4qgOMFtNtxk53A+lkvpkNpdX/6UVE/vj8vIKErGkSNl4/BrnZ7TjCmPtzooUGbT0a9WbX1kVkpAl0WRBIX4pKy32BRKP6/cfcMgfVpsDvW4PO7sH+nsqMKh8mV9eQ7llQLVSUED78BDDrz2o1crodeoi8vZ396Tw4YQ/VRtOlwfNThdz8zP427/9G9x/cFdkxM7ujnKSWPdQcBCXFwk9C/jPywu0Qmqg07RgdnoFNqsbvZZd1/Lq9RaK9ayyVU4ud1EopdHptfD9X/st3R/XkgQpbe2odCLR8eDBA1lLVaoV2Shp+t9hx92VBVlZ/eAHf4XVlTVl3ZCEp3Lkf/6f/jf81m99X2Qdc6Zohej2+lBrtqVylHWgqYVOtyn7J6omnn75VGd7MDx8u76lKtotIyqVhiz9Hjy4JeG55/n8eeuth8rM0PMqda38LOapdNHSnnIOuETAU/lB1Q/PPMmIROJaahvuKYbQP/3yC4yMRET0UvF2dHCsjBpmWE1GJ7H1agtTkWlZQJLUn5qY1kDC7OKs9h3JMhK3tBjbeLGhf6b1nsVu0zN4bn5e1mTvvPkOjg+O1X/Yi0n0U9VIIsjro7KsIItMn39A2VKlUh5Gg1kZKvw79iSPx0kByt9ZjrX0XcKGcqkpyzLWx24tKFNkJDyHq8sMPO6QCOp44gZvvf0GhoYCOkux2I3s0/hzXXNZBDaJqUatpWyi1dV7Umuxx5PAp/qD52picgpulwf7xxd6ZtdrdXyc/s++1he2/ov6FehXoF+BfgX6FehXoF+BfgX6FehXoF+BfgX6FehX4JtX4FslQNZq/70yJAiyrs4vYXtrG5HRMakjCETkSxVNYQ+NjSqknKDDzs5TKT44WcypXf7iBCcJCQL1tM6iBRZtlaamJpBKpHB8dISlxSUBkLS4IflBEDSdzQpglMrD69EEM0HUZq0h+5rVO2sC0gjknl/c2nEoMJn2QsmkCBeSELRpGh+ZQSKZQD6fkf0W1SoEWvh+5UoJk5PTApA4BUqbFE7gjs8tolIu4Rc//ynefvsNTUoHg7dBupzmPT+5FGgcGRvHy80tEROuIKfa2/LsTyYSms4liM3JZ9axw8lcj1vXdnxyApPZhqurOBIpTtJbERryo2tow+VxCVRkBgHBJZfTj3yugOHwKOibxSle1oUADT+Lti4kkGhZRRCXJAtJEdYxGhlDPhuX7QnrtLayomsjmL6yvIwGPdBTadiYPVGtY5h5L/k8RoJjIgJW76zg+PwAQ8NDuIid4/XuDn7ze7+JRCqHdreHoREGIR8hxilksweddk2ZIuVSEsPhIYQHh5BMlfDjH/8E03ML+P1/+LuwOaz4F//nnyB2mUE5zzD2eczNzcBsBQr5JC4uzvBg/Q4M6An4pvUJFQy0PjrYO8XC/BIev/+eXkegnFYvnHon4EU7k+2dXak86Kk/OTEFm6etQONiroh333wX7gEXfvrjn0pJMDM1hWwuLVsWgpWJ+I0ssC4yZxgcDCsImAAn1zKdyioPhGDZ1UUc2Uweva4Bbzx8Ez/625/AbPPB5SXA58df/+jfa02HR8NIZ5OynVpYZqYAQ82ziIxHcXV1oc9NpFM6J7T9IXhNIL0LyEaNtmXNVlsE0MjwCGymLgr5LPL5LKanpwXsN2tVWeRQGdBpd0UKEqzlOQ0NhpFJ3WZVMFTZ63dJycT35bQ6z4jN5tH+mptdxueffalQ5Y/ee0/vzb1GmzSuRSadgtVu1l5I5ZLYPdiTOgWmHpZWlvBi5wWmojPK86gVWoiMRpGIJRDw+UXwMWMlW0xj/cE9ZIspnBydaX9QUTM7M4dez6CsGJ4xKk7yxSzi8RhS6RgePXoDJ2dHyMayiIxGYB+wY2g4DIPJiHK1IAKIZ5hT39y/jx68DSOMuLy4xLOtDdxfv68JeJuFqpAGcumszka70UA+m8Xc7CxsVrusfJjrc5PLotPpIZfJy5qLAfCR0QlN6lOpwRDnWr2KrdevlD0wPsG/W8CU1AVJnJyc6ZyzX1JV0Wi2cP/BA1kGPXv6FLVaQ+HRhVIeN3Hau6VBIo5WPuwX5xe0GHQLTN7e2cH6vXsiVH2egPbfTexa+4v2asl0Ur0gGCKJPCgA/fDoFD7fLQDscrqQTt/a/g2GgiIoZmankcuk9T5L80si2kiKHh0ewzXghBlNTE9NK8+GFndLyyvKS2q1OiL8CqWyiCCjidZa49jZP4TJ6Uev08LhwQHarRoMhg4W5ucwNzupZ0k6lVKmCXspVTgHVH24XCJAGNgdi10K5K9WK7fZIxubuoe5uSXZr5FwCPpJ8BUQHZ1DOBTFwf4pMgmqWYCJqSmUGjm02k0ERlw4OtnF/MIMQq5Bkdsk7h0On9bl449/oZ5JQou2S1SlkJAqFQtYu7OGSjGDwVBYxAnJRDZ9XlO71RPJxlwYnq+h8LB609ONDQTDwxgeGVKGSSxxofwfKjl+8vGPRSBQccfnE88HybFMpigFDNUZtD6j6oGh9Hu7uzBb+Hk8t23sH+xgempKAd8vt56rzzP3h0D+d37jO3j1cksKPa/HIwXIzAytpxpfkYgdVCp1OGiR1749k1RskAwJeAMiApmXYzaZRORz/1MZ4R8KitQjQcp9NTwyLJXFzt42LFYLUpmUFEFUyy0tkix9gEqxovfj/ud6sd/sbG9hLDKE1dVlGM29r3I6rGh3GjD0TFIOkvC//4CEIJVMBbTaLdWUe5fXkMuWRVTQsvKN+1NYWV7CxtM9mE1uXF3GMTwUFTnI96nWCohExkRkJ+JJ5SkNjgWkRiWZU6+1RDg9fPAIl5fXypnptKG1oZKm3miKGL68yYgIdP3/+Sb/9+4/+Obf3vo/0a9AvwL9CvQr0K9AvwL9CvQr0K9AvwL9CvQr0K9AvwJfqwLfKgHykf2fC4gjkMrJXyopjGYrDEYTkskUTBYrsrkc5hcWEQyFlelRLtIr3SGyo15taOqU3vetalMATEh5FTnZ/HD6c2Q0iuAgrVUMCjputm799AmAFQoZpDMpkRYMTefPuNxODNicsBgt8Hjcel2z3UQ8Ebud4O4aZNtCYGpifFrgY7lcQ9tAELmJ0GAIHp9PIGQ6m4HBaBSwTOskWnYQBOJ0Ln+vrb6naWD60WcKBFJqCIR8mnrlVOtnn3yGvZ19BHxBpNM55XaMT9PypaopZ4LttExhJkUgOITnm5swmm2wO11otTsoVKpwOo0YGfaIJCEQ3e7dgte0wGG9SVIQ4GU9SfYQuPIanWiUarhJJjBN0NZhx+U1p7QLWFldkrUNJ9jbjQpGR4ZxdXGBAadfAB4BIL/PIzC0XCmiVq1pqtoAqzzTZyYJ7uYEADsHrfLlJ2jWaNUFFPaMBhSKFQHtpXIDkeikwoALxSq8bh8qmRb297cwxQBeVORZXygSWLSKlGrUW4hGpjSde3hwjqA3CJfFiWw+hfBQGD6fG0cn+7I2Gh4JyFYpkYrB7/fI0osh3qjZMWDzar25P7lufG8CZrQ4IQlG4IqEGS2EZI00GBaQRwKOk/Ss8bMvPseAyymS7eriUu8XDof0J0HfwTurXwW/2/H48bv48osvRDQwOJp2Rz47s2DKUpMYuj1lYVRbDTx/+Qqtdht3Hj5EvljCgNuDm0QCMdoRRUcxPEgv+wFkqGiwmQC7SYAywcxep4diviwlB9UTzUZLdlIOy4DugzVom5vwh3wopPMYGxmFzWLB7uZr5YHEbi7RM3Zgtpjg9FhlyWYwGYBUR8RAo9uDze1Bz2DEzsmpiEvmRtBaikRSKOhHrVoS6RSh8sXlhslqg9k6gFqziXy5LGs2KkDanRqMJlooMSi7hFKlgnSxJHJpeWkJqesbeFxu2C0Mek+p7iRCeY4fv/++SJ/EVRKTY5O4uUnIiiYQDGNyZhoWqxVX8RucnB0LQE5m4nC5B5DNZ9Dr0RrJhXwuK2KGtm0E15VlwsD4iWlcXF4iNBQRoXJ0fIrNzS/x1lvvIDoyBe+AT1kSpUwGUxOjsJghZRjtlmxWFzyekEjHvfPn8HsDCo7OpwrqY1ZYFJ5OskUArhEYcDtxGTtHD0asrD8QsUHQlnlJzAZaWlwWYUuLpGjk1taIqjAqOAacPhTyNVzfXMj2rVQtYGvvtXIXfFSDdLtag8++2FBwerVGpcsJ8vmkAt4NMEptUq80RHz4vCGByrMzs7I+Yy8kiZdIXYkAHBuLCrDPZrJoN5qwWkwi/QJ+j/obs1YqVJMUC2jau6qvwPlEAVMTU3BYHSISCCqX61Q/BJWH0jF0cH2TwMT0ElI3WZiNZjRLXVn2Pd94iVgshbU7SwLwk/k4zLT/sxuQzZxhcmJQ/Y7PFPZtnmH2mpPjc9nE0X6J55gKNhIELjdwfn4Ktz0Ii8mJZqOLTt2MbDaLAY8bZhLJYR9gqaFQyumz5kajSKezKJVrMJgGROYcHV3JUotkpNVsxNTkOIxoIxG/wtOnX8JsgxQWtPcaCkdgNJpxfRmX9RVJYp55Em3s2zxvVJB5vR4YzCbEbm5Qa7XhdDnRNfSUvdPrtHFzfYFaJY+g34ehUACZahGJXFrk28H+PlqNJoL+QQwMuGGCGYmbNIww42D/HNHIONA1IpWPi+ChSo/qGmYWHR/sS1VBdSWVWp988gQjI0Oy5OLz7eXLA7zx6BGqzSbCIyN4uvEMY5ExNOo1TgHg7PgIq8sLGAr6sbnxTAqhmqGr82A0WBGPleBweDARHUYyfQW/34vry1PlZZEMevTgMe7fX8d17AKlfEHrZDFZdc87W1t4+uwLLCzNYnhsCM1OAx6PC7liFmibZYNVLGVl6We1G9EztkQg2Z1WRMZm+koqAAAgAElEQVQjOL84x8aL15ifn1PfdPTMGgy4urpBr2uWqodqGj6TZVeYT6JSKWFpZQqZbBI3N9foWqP6wsXeRNvDrdevZRvJvkQSORG7uc0os1jx6aefwjEQxNjMbWZPKBTEl6X/9mt9Yeu/qF+BfgX6FehXoF+BfgX6FehXoF+BfgX6FehXoF+BfgW+eQW+VQLkH0T/RIGmBHPbBLyLJTQZAOzxwm6zwxcI4SYe13Q+wVtOq9odBkQjEXmsl/JFVCtVgZNel0cAstlklv0MgWNOnNPzf25hBcvLS5r4rlbLsn45oj96yA+n0yHrDwa5kiQYGR3W1Gq1XJWShERFuVJGKp3QVLF8vHN5TXXaHS7kGaCayghADQQDAnvnFubh9flEMNA2JpPNCFgmmO4iQGIxi2wwmRnMzKyQloC00bERTfQynJaKgIuLK2TTWUxPzuCTJ58jOhHFxMygQMfhoSGU8mX9c61CC5Q2rpiHEggiXyrD5fGiZzTC6TBjeWkaicSNJvhtdptqSVCRKprrmxhMlltwj6Agwf5qqgib0YLj01OsrK2hQuud8O1UN4H/gM+LDz/8AOcnxxhwODXd7vWHNAlPoG5g4NbuhzkSjXpDxBRDvhlOPD2xoOvMZnJwBmmFw8/OCKwigMbJXNrS0AKnWm/B4XAhEc+IFCG5cbh1jmIxg+/+5m8gFHbB62U9DQLsSEyEQkPodox4+fIV8rkqxsKjyCWzSGeS+P3f/z389Y/+WmDY6NgQHANmRMbHlPXh8d7aiRFkzN5UMDo8rml1KodIZhAk47/TLojgs9FgxMnpicB2BvRGQ8O6ZgZBax+NjOD0+FD2ScxGmYhGBbIyjJn2SbR4yZsNIlX4/qMjQ3j27Jkss3xeDwZDIdhMFqltOC1dKZZRLBfR6XWx+fq11ABdsxlTM3MiQUjEyWrN40ImlVRg8tnpCRaXFsGAFioSCFRWK3UMhYYEyhLgpuqEa2E302qJk/VHcIZdmFueR6fexvzsvGyFQh4fgJ4UJaORIdUjNOJXqDCtfUYdYXCuu2c0AxYbZubm8OzVliyTGCb+5Jc/E9H1zttvIZ1KCBh18NwGApiYmsbnzzbhcrsBsxk9I1Q3o6mN8YmIbG2Mho56RNdsATpd+H0+nB4ciZzhvorKNqooQtFgMum97A47CpkiXHY3BsNDythIZ/NYWlnWWhqsFvzs5x9jeCQMT8AtW5/zy3OBmySt2q0mWs0GRoeHRdhFo+O4jsXQ6TGnogWnN4BOt4cnTz7V3nn83gdIxXN4dO8toNNDuUACxYdyKYvhkZBCrmPXSdjsVDH1UGvHUS5VMDw0gsOdI020z05Mqw9SAcLfHr8HzXZDGTkTUzOwOH24voqJIAn6SPYWZKE2zIwkk1EEEzNtaEdFdVl4cET5IsGQV2ek1a4jU8zIqofnvtZowGKzIZcvKXeCgKzJVJIVGHOWSLCwRw8PjSrEmqQySRvaBtmsDu1dEkPHp3tIfGUhRTUIQ7zbjRYGB4OYmZ4Sacpeyz5azDFQPIaJlSn4vX71sOnonN6fAfMKjGataG80OwOPz4vX268wNDoCXyisGjPg3Nyxo9c24NmXL/BicwvTM+M4OTtDo1tVGPjswiS6vRK63YpsB6lo474g0cSwataOFlTMvonHE8raWFtbRa9TlX2hxTCAk6NL1KotNCpAJBqRSmDviGSAG0NRP8LDQZQqBSxMTErJwfyORKagcxUMjWBhfgG1egPFfBZejxvXFxdgIAYtuAYH/VJ40bLO2LOKnMlli3re3Vo8NpUfxXUgscyzXyyVEKeSw++DNxhELp9DuVq5tXsyAnarGVPjt0ozh8WEjqWLcqMi8H1nZwfhUAgP1h9KocCsoWymqD6w8/pAWUrM91m5t4Kzs1M9H1KphGwcT46PZUFJlRnPBu0cWauA34ftrS1kckU8fv8DFEolHBwf65nuGHCql5HMCAd8aNSqMPW6SMavZdWVLBbgsHsx4HTjFz97rkyv2elxwNhUJo3Tzl6ag8PuhMsRxNraCqw2k1RXzzc2kE6m4bBaRRgz42ZoJISx8VHkSzlMTU1iODIkAsTYMyOTS2mIodtrSgVJAoTkGgkkm92Of/Gn/5eICOaEOQxAOpnScyiboV2jD5GxCdXc5/MCBqprLGh1yjCZDTg7O8aXm1dSx/BZYLfyO0VZyjaqIvkMoVKRzw2SqYl4AucXKTTbPVxdXmloIjn8z7/5t7f+T/Qr0K9AvwL9CvQr0K9AvwL9CvQr0K9AvwL9CvQr0K/A16rAt0qA/M7w/yLgneRAJptTFsfU1AycTpcCZwdcHpEO0eiEQFqC5QNuC1rNNkZHRhVUTkKBIGizzjDwHlIJgqt1JBNJXJ5fweP1S0VAKxIqNEhqcKSeyg63h/ZVgwLgHQ4bqtWqAN1Wva1sC7d7QMoRguLlaklTp/RGpwc57aa2d/YFiNH7O1tIyw4qEAqi0WwKtNvZ3dXkMe+BAbskBQigc1Ka92owOuXlzvB0k9WA6ZlpAeQiXcplHB+dYmlhSRPB21u7soFpG8uolitSEPzW935bk6rMXnA43Xix+RL2ARdypRK2d/fw4Ucfwe9zYWlxGicnR/JdZx02XjwXIEYbD/ratzptAcK0ujJbLAg6PMglM5q4L5bLUhjw/knMcHqaoFan3cY7jx6J4DDQG8ZgxmtakYyN3CpZlBthQzabQ6fVQa3a0NRxOkGgziywb2o5KlKI/ux//m//tXJL3n77bYGu+rmeAXbbgOxD7PYBHOwdopxroVorKmi52S5hcDCAy6tTKQxoD0QroZtYEj/84d/gwf23ieMidn4t6x9e06dfPIHDYRFZkEhfyU6GQcZuj0PTvSR5vI4wquWG9gOnwmn986Mf/QgfffSR3oP/ncQHCQ0CXgSj7y6swuN2C9z6le3Nn/4f/7uAOIfDjgzth6amZA3ldrlEFj093teeGB8fh0U5MT5NIF9dngtMs1ttsjaiioaAHC3WLklAjI9LuWNzubG8ege5QlGWaiaTEasriyJAAgG/psBJxpBs4/VSoVPMFzE9OS3gjfkvDLMv5Isw9gwCrUvFMnzjIeyfHGBxdkFT+THauAzSLsYuwi446MfW9ms8eGtdqoNYPIaA2YO1tbt4tbUD24AbvkAQUwuLuIrFkCAhYwSuri6xurIED/MD2m10yyV0uHdMJjx7uYX1+/dF3m3v74ige/OtdeRyaeX5NOoVqTbKzRa2X73Cu++8i1KuIPLNYbOjkM2JdOKaLK+uYHFpSTUasA/A2DXB7hwQAXKTSMIX8AvAX76zhkQqroyLdo9g/SBi8WtZBfFcRsZGUa2U9edgMCx7HAaqXMWSyj1ZunNfSqODwyPZ2o0OjyF+ncHq3JpUHcuLs2g3K1hemkW+kL4N/O6acH3NUHkzhsesysMYHYnAarAJ1E3GElK4cU/s7e1icWUB6Vwah8d7WFm9i4vYrW0W8w/mZ+aVQcNz4bDZZHW2MD+r88T8n4P9XYW2Z9I5bDzfw8rKKD74tcfwD/pwfHIsAuTy+ppcDZwut4iXWCwOf8CMublpqQ/u3rknwo4WYgyxZ5g5p/LZF7vtnghT9o2f/fLHIkJoaXVxdont7W2MhEfw8MF9ZW0k4jH10b/8y49hs7awvr4CR8ihXj42GsXp/jk67Q4GnB5l3tBOiOqhwaEw/MEgkumElGg9sxGdlgHnpxcwtC0I+cMI+gb1zCCY/fnTzxFPx6ScMVlp8ZZBJBqS4omqEpJ8o6MRnenbMO02Tk5OcXp6qh64srKCRpVqnCAG7H7cXKex+XwLz754hTfeeAM38QQCg16B4bvHL/HeB2/j7OIEs5GICCSX24vXO/siWtburCMUCquf01KOZ/rV801lOJGkCgZ9CpBn8LZ3wK/nCu+DFnPsC5999hlq1YqCvqm+S2cyiE5O6LxcXF3BYDaiWq/h6PgYdrtFz7BGtYLv/eZHspNr1spoGZuoNCvaLyRUeO5kc2e1we0KYig8itcvt6SqobIoGplAZDIqm0j25mwmLTKN5Amt9QqFvNabxAzPENUgLO5nXzxV7ULhMD5/tiEyulQpS/VCNdW91SUpBf1uF4zoYGp6CqkSSQLmAhnx/Blt0GIikecXJ5SZYreaRHrz3LidQVmq0fKskC3oe0OjVkc2lYbP68X6+l3ki3lsbD7TMAKJDJi6ONg9xdryPQRCXimjur0WLm/ORSg9/uA9XSPrms7klMFCIrlXL4s8ZJh9o97GwcExHj/+UP2VJKnVBpE6XdA+rIVGs4bLeBO7OztSe7CGfO7z/LDP1yo1fPe738WL589xcnyi3JxGo41Oy6M68ZnyvPeff60vbP0X9SvQr0C/Av0K9CvQr0C/Av0K9CvQr0C/Av0K9CvQr8A3r8C3SoA89v4zqSmSiRTQ4fC3RTY8BPWOj44RDg8LlPC4PCIDaAVCKyZOOq+ursBps2uist1qw+u+tQsqCHQ4V/DzZHQc1XodgRBzD2yyniCATxKCv6hmIAjGP2992ov6fcCJ92AQk7QsIchUq6DZqt/mjhgMODk9kx0RegwNpnVUAPV2DdlcVq8h4MXPOL+6FCjLzyYpwl8kG/jvBM2T6axAI5Ihg0G/roFWS/Q3T6XSmBifUQ3SWQYJOzXRbrQ0UCwU8fOf/Qz/9I/+SGAZyZ75hSX8+Z//GxjNFngCftlv1ZsNfPj++3CYzZrY5WeORkZwfX0lAGhiekJZFAqEb9UFePHXkI9T1inkCgUROZy8bndvFTJcA4KP6AFvPnik6dt47AaVVkPe88wZ6LSaODo6FIi1vLSsCd5Pf/mpPPRJhNy5c1eh32aPBWenzNuYw/HxvhQ0BCknxydkHUI7HapHDvYPMTg4pH0RHhyXguP165cK7n34xgNks8y3oLVNC7MzCzDAjM3NV5pwfv5sA4VMHv/kn/yhrq1WryCViQuUy+VTcDNw/c4qzq5OBW5xsrdR6+Hzz58q4J7ryLoRqGKQO9fz888//8o/3iFSjOtWyta0jiTi+DkEWF8+f64/CbqenhwJYCe4XauWMTszg3guJQs3qnk4HczPe/r06d+9N0FPKkRIuPA393S9WpVXPvNdYLbg2fPnUjUQ/OY+Xlych4Xqj7NTLC0uwGm2o1mu42c/+5n2/r27dwU4870Hg0FdP+3PUomk/uT9PjvcxsTcNE6PThUGPz0xA9+A5ytLnNt9TnB+YioCu9OO0bFR1AsFnYNUNotWl8BzA+cX13o/XnsxX5D9mxHA/NysFBNjI4MKuX/x8hVcfi9GRkdhslrQ6rWQSidxdnKIyalxTbaT5CRQ7w0Oam9wgj0yNKIAexIgXBfeC23JsvmcQEUqQZjB4bDbsLOzd5tnMxrRtZEUonUQsy266EqhQVK0g46yE37yk48RDgZv17ZYFOi7s72DhYVlHJ6c4fTsXBZYtXoTVqsDx0eXUomsrz6E0+rC1cUVnHYTYten+M5vvA+LFTg7u4DV6kQ2V8b2zh6+8/ge3njjkezeDC2D8g6oIuBe4PpsvHouhVIoHEKDKpB8WZkEJLKYMeFxedFstPEv/+W/ArodWQQx34CZG7OzM7Jxmp+dwsR4BNlsGi82X2Bmfhow9rC0tIR48kYE6C1h6xf5WSxVYHdalPdAdQf7oUiO8JD2MfdIu9mUWoWWYwSsmfVwcXWIWrWOqfFp2O1OXR8D6H0eH66urnF4sCdQmJP9hWJORFXHUoMJzGjIY3gwKiVCq9HDyvKaCFCPP6BaeLxedIxALH6JePoC7WZH9Z0ZX4CFGUeXN/jjP/5jKbI+/ewTGCzMxYjAbDPKmovnneQG68ze+r3vfQ+bm5sYpFqs2xVQfXR0rD3Ee1qemcbF+TlmpxbhHgigXKrBbnLjT//szzA8OoY2WsqDmF2elIWeY8CGSiGHNx69IUvFXDmvs1ytV3B1RaKxgqHBUdl26X8mGw73D5BOJPHRR7+OXDaP8fFJqUa4nuw3vJZcnsS8HcsLi2h268gXy8hw7+zuoN3p4IakaCopNQt77ZtvPkK33UQo4Nb5InN8FjtCtpDEe++9I4s+9nieQz53qWpwOT2ydfzpx0+wfu8+bq7jGJuMKgOEtaCCkWQcCTCSKCTe795dF4HO58HOzq7yhGZnxtTbnC7ayOWljDw/P1d+x9tvvwWfy4ZcNgOXwy4LvLn5OZxdJTEzvYhqtYkf/81nqhOf526PDft7u/j+9z6C1+sX2bi5sYNarYKl5Vl9V2CPJeG4v7On3DDuVT7LbAMOVGpFDVX4Q348+/K59uGjRw8Vrk415v7+rq5/dn5OBBL3vcPu1lqRpB8O20UoGY0WqUCoTNrd3dOgBL+fOJxmeH1UtjBQvSeSe2/vQrVlhkswEMKr11uo1Oo6C/xe0my31XO4th6PT6qt4MAY1tfXRSb+s58sffNvb/2f6FegX4F+BfoV6FegX4F+BfoV6FegX4F+BfoV6FegX4GvVYFvlQD57vD/KNCDobcMHaaagCG0I0Mj8pCnHQcBNtrEMAzc5/drYjkUDChcm0A5p2lbzRZcTrtAQ4LxXo8LrVYTtXIVmVxW4D1tRkguUNlBUHZyakp2WecXF/ozEAgqpLdcKuHi9AwBv//WM9xm1YRnoZhHOpMWyB9P0vf7BnfucLp5RBOquVJOYA8n8QP+gAAWhowTVCdoki+VNEUbCt8GidNCaXhsGK9e3Ya3T0QiUk4wVJUgDP/b6uq6PPnHJ6ZQrdCKq4R8KYGTo2MBk4vz8wKWSUbcubeOn378U024/4M/+IdIplMCgq0C3Qx4+XJTQCInown+87qKFVqEmRWobTBxsNgkYmR8eFzh8ZzOD48MycYoFo+LnGCQazKRlk3LcHAI9VoNN9cxxLJJmMxm1S0YYHB8SjYyBH/mZuaUY3F2fq5AWlqcEex9+N4bImOYzRK/udL7EwwK+HyyOGq3GK5bUaDv0OCQpux9viEcHlFNY4PdYdKkbnR8TPVmKDTJDwLSVDeUihWpHV6/eIW33npTtielcgnHpwfyoE+lb1CplrG0vIjzyzOpgZjZ0e2YlENQqVYF7lGNQ3KD9eEUN//761evtKei0dt9y7B1TlYLLB8ZFrFzcXYuUI55B1SAkMwYCoeRSt7m2JgsBhFt3Kv03yeBcXh4JDCPAHI6m9beoSLh4PBQ09ehgBeURFCt4gtSzfMCp2cxGAxtHXjeCy3Ier0uJqMRZePU8lUBhlQ1UNHSqDU09cxcAGbfkFAYj47r/WkJZA16EM+k4LA6cXpyhtXlNVyeXii4l9dP8uOWaMgICKTt2eLctKayGVq/sLQshc/Z+ZXO2/bWNgq5vGo3Nz2j+70FV/OYnJ6C1WHD0fmpyMFAKEAxkcK3CeYyh4MhzYV8Dja7A0arQ5ZgnGB/tH4f56dnIj15fglkX11fKd+Ce9FF4H5oUAqPp083FOwdiU6IZOBZ8AV9uvaLqwu0uw2dC+4Rs8UhC6Z0Molet6OewDXhVP7oaBQnZ5c4OT3F9PwKnr/YxMXFjSbpGYA+FBzF3ZV1VEoV5DNxJBKXaLerGJ8YFrESj2fgC3A6vISgHbom1n5sOKLPIYDKvsF7Obk8gy/gg8fnQaPdVMbKxXlCa3T37j0FZ9PG6dNPP0c2nVagvMdzS+KRdGI2QTjox/uP38XGxjPEbmIIhQPoydqvLuKHqppCkUTnbUYMlXg2p0N9kX2Ba8Y8mlQyiZHhYWXWREfHRBaxHiRHSC6cnuyqD5lNVpGcBHldTgLxLcSu41pD7jfaD+7u3oZc29w9ZS0xy6nTNCog/tHDd3SG2SMUgl4siqTJl4totmswWRkS3tGZQ9uCbqen5wSB5BR7Xi6jyX/eU6vTQL1FFVte/YjWWjxPUjZkc1KfUMFFFR/rNRaJaC9lbq7QqNXw/nsfoZSvY+PZJv7jf/yfCrz++S9/ifNrhsMDYxPDyqsZGLBiaDAEq9UCj8+NQiWPTo9h2WVZVPG976ysw+fxA21aOE5iwDGAi+MznQ9+fmR8Ajvbu6oBLeV4jaNjwyI2Tk6PcXx8AIvNiWyxhk8//Qxs5LSWY14ULZyobOT5ptVYrVoUyTg3Ow2TDUhn47J5+/LLDdmQjY+TFHRgZCSCne09WSwmEjlMjk+i1WjDE3Ljh3/9QxGKzHOhdeLlVQJutxPlcvXW3o/nrlBCq91TftLv/PaH6l8kF+0Op/r47u4utrZuszUsxg467RZC3FNeJ0rlCkqVFpwOqt68OD1O6nMmJyYwFhmUUu7m+hyNRguRyDhmJheRSMSUC0QLv1QyBdeABzdXN5ibmZWijfaTwXAIXbTJEcLldUuBUSwUMDExrn1EFd2zjacivmZm51CuVOD3B6WU4tABn90HRxsIBHzweqgUcyi7qlypKsfLYbdLLejx0jLPCpvdguh4FIe7J7K95Jmo1Zq4vLxCBwYNSFBZ5Q+G9LzgeSdRTNKrnM6rxiT5/v3VP/5aX9j6L+pXoF+BfgX6FehXoF+BfgX6FehXoF+BfgX6FehXoF+Bb16Bb5UA+ftT/6vAZQIUQ+ERAWhOu1OTndeX1/C6vF/Zorg0iUqCwmJ3KvjY6XBganICF2dn8Lhdyjhg+DkJEVo00TqEVlGZXAZOt1OgAwEWAl4M7SUQ4XS4BLAT7I7HkwLzOKXMQOFuu4NsIaXgZ4JG9BUngUJblp//4ucCO9YfPJKSgSqMRJa2NgYRF6VCUTZHBHmpTCAwfHh6ItBvanoao5GIyJSx8UGpNzg5zcn46akZ9DrQdC6DcfP5Kv72xz+B0+XCzOy8gKTzi0NN4U6Mj0sBQ2CyXiPR4vqKrGkKGKMvfLPTxsXJGXrNrvzbCZrz18RkVGTK+dU5BsMhBesOuAc04W02G2E2WBH0B/F6extj0QjiqTiarbZ82wk6OewDOD+7gKlrEpHDNUuVMlJwcFL++uoKo6MjIonoD08rJ2amEAinFz8n8Wk5Y/c4lCvBcN2Np1+q/pr0b7UUOHtzfX2b7xCJyO4slcpgdGxSvvScdq9UC7KSoUc9a/3ixSYsFjsCgUEB2Jw8f+PBQ/TaPRFTnP4lMDkxEcV17ArpbAI99BD4KjdhcnJCgLjZasfl1bWAXSpeqOrhxDqvm+tLkIsANX8pTL5UQqUE2Zxxynd4KIz19XuagKZCxmqhImVTCpDxCMHjqqapl2bHBayTQIuORgVAE5wnwBsM3tpQuTwu1Oo1FGXJkkTQ70aXQiSjCT5/COkMLZG6IiTcHjfCw2F4fW6cn58h4PMgEo7AYbDrWknAcQ+wXrSzIQhIWyIqBqiYIBDHNXMPhhRAPTwUwfHRiWzWri+uMTMzq8wG2t/QYot5OtxXBHnjqXPdS7PZxp0792TbxZBsTk9bzBZk4ilcX10LRKcFDMmuZreNoZEhmKwm/PLzJ7fEhc0oX/3B8CCMhp6mxq3/H3vvAa9ZXpd5Pie9+b05x8qhqzpXR+huGkRFBIbddVgdBcXAquOIoIMBUESyCu6q6+iOji6OioIkpYGmE7TdTYfqqurqCrdy1a2b03vffNLs8zvnvPetotlqRkeo3d/l0x+q6r7hnO8/nHOe5xckspoZJeexZftumDBkrm4enxAhlCXvaCgxwwVmtAZpgNSaDRF+LSsUsZaCLDM2urq6pSG6F3oYHRsRo5PNwfl+lslZXFpHKpXBpokJVCsVWKYh+w2/IwgN1OquCPtOvlOymjhX0k5WylnNzyxjqHcElmFhbLgHrl/F7Ow5NJplDA2PwPdN1BuBiPEFL8CuHTuRTqUwOblJGrhz/iytrMheZ6UdzM7PYWhkCH1Dg9JP4MTUKcl64Ou2bNmOxcUlHD1yTNYMjbKXv/xeMQTZZL5UWkWjUgU8T8qU3bzvZsmmmZ6ZxpGjR3DLbbfCSdmyBrgPs2cRDZHB0U04d/4Cvv71p6Ts4F0vvVPMFPZRYo+aMPDE6OT8gRFGfZRWF+Xv/KfZmUUxMFZXKjLeNEslIr+7C6X1KDOA498/nJX9hD1FHCMn/Wn6egZgmRnp8cTeQzSDxJiuVrBaWkClPi/jdOT5o7jx+lvR19cvmRMcB/ZwYK8jwwpkTtJ0YTZGtpCTsWOmoGVFWX+cPyx/RYGaYvX27dulFwjnjhM2JEtr3413wGsASwuruOG6fVhZXZV9ZL1eQqPZQCOoSSk9iuBpJyeZgpYDlOurqNSiTBqWROLcDVwTE2OTyDoFbBrdhpm5GVhNSEYK2cOyZSw3TW5GR2dB1jONm2w2hVw+KwYH+zwtlRpSEpFzhQafmBSDg5LxxZ4xvEbMzp6XbDFmg5FFo1nF8Mig7E8U9pl1yHXOOR743MMGpRcHjRiao+dmTuJrX3sEg4ND2LVrtwQgsJ4Yz+XggedkbJ944gn09g3IdVWOe3On7Jf8TGb8kROvh+yjQ4O1tLaA3t4eMTJfdu9LhPvZs7Po7xuTPiTrax6Wl5bkPWPjA9hzzW4sLsyIQROGBq7ZdR1yubT036iVa7JPHn3+ODryHdizew/YOIhZjy+956Xo7u3C6TOnpSTj/MJF2ae4d/N8OE+OHjuKoWHeb5iyL9A4r1YCuS+4886bcG7mKGzHlAwZzg3OE/a7YYAFx6Wnt1OyQ0dGB1Bv1IS140MCG5h1dur0WcmqqtZcTG7aJHO4Uq2LAZLORvO8ViljafqYXBP489DqO771uzd9hxJQAkpACSgBJaAElIASUAJKQAkoASXwogh8Ww2QHdW3Sb8HNnReXlwRwfq6PddK1D5FfTNgVHBa+n88u/+AiCq3v/QlUpaGgnfgeTh44CC6Ojol4p41znds2yKCIsWGlcUlLC4vYHZhBqdPnZLo98lNmzE8NCICaWW9LuLx8eNTOHHiFPbdvA+dnV1YXV6C12wgk8+IQMuySZX6OjzfQ7VRw8DgkPQTSbMaay0AACAASURBVGezODF1Uuq9r65XpUwGS6c0a3WMDA3jpXe+BEEY4MDBgwgsAz29vegfGcLkpkkR7lyUpPwLS+usL5UwyvI8VRo565JNcOLUacno6BscxNLqCl77mtcgNFwpQXP+7DkpUTQ2OoaL5y+I+MhSVjfceCPqbhMXpqelHEmWtd4zeWkqzdJZ23dsw7XXXYuLF6exXl6TiHmK/nfeeSdOnDwh5XYG+4ZF9GY9fTfwpbZ+sbMD1+69VvoPlEs1EbbnLszj5NRJKedxcOoQXvV93ytmAceOjV8fePAB1MoVyRpgmRGe566dO8TcYDT1kRNHJcLc+n9KgNBIikTsOsaYVVOp4vAhlrHqRo6lv5hRU2tgYnwrLpw/j2wui5GRASl5w2wWRiXT1GINd4b/UhSkyMxMFkb10sBhg2yaLcyMYbT47bffKmVR1tdLIszatoX5hQXMLS1iYXlJ6shXyhURVik4skcJjY/d11wjIi7ND/bQYENj302JwE9Bi+I9y5xZBvV4Q0T6+flZMU6YAcH+GRSWRwYKKEq2T4hzJy/g9tvuQGexW3oSbN22DUePHxURvKOnA1OnpkTsXF6cl/OjUOu6gRhfPLdHH31UxpXlvOYW54TvamkFd+y7ExPDk9K/4tBzB6V03OAQy4nlpZ8Iy+GQBecPRV1m5PT3D4uBxIbOh597Hp4X4MKFGdxz9z0ikO7ds0ci5Z95+uvS34GR54OT3cikM9LDpKuTzZ2XYPiGGFg7t+/EiWOnZC2ziTZ/zxI+5xbm0NvXI3Nz/+EncMON1yPflcMzzzwpY7Jj+3acP7ckkeCve82rJRsqV+iUdS+R9etlDA4MoqPYIdHZNFDW1kvSM4JNvucWWOKMc6qGzZu34PTps2I8WXYK1113nRhGFK05L+wUogb3jQrWVl0cOzqFgf5eyfAZHOzH/MxFKdHHBupnz1+QeZLr6MLc/AIs28HY6AAe+6cnMNQ/hvWVsmSsXb93p2SAsAzTyPigRJyHIednSno9hItsct0t43r8yDH5HorY3FeY8bNl107YKUcMERpShXwWj33tYezcvkvE+u5u9i9awUD/AO66525Z8zR+t2zbhHTKkRJYlVIFgRvA9VwxK9lw+bnnnhODZN+t+7CysiyZL9J7qNnA2MQEurrHMHXilJTN4lhzLBYX50XIXltZxvYdW2StMBOPPzQPMraBRtNFab2MaqWJ1bU1pJ08/CCQHiI0QFjOSQy/ek2+f2ikQ0wJCsIDPSMinIe+iYWFZTGF2Zz9tttvx/LKCk6ePiWlh8rVOTGfsrkcOjqiTLOzZ84ik83i+uuvw+kzp0AXedOmTXj66SdhpCz0DPRJRsXw8Aga9aYY4dxrstkcTp48Lab4ww8/grm5Ml72sn3YvW0I66UVXDw/j2y6AIQGBnqHJYOAZkupVsJzh59D33Cv7GWGZeDZp45J9lahI489N+yQfXY6zmpjltWFc5EZeOetd8r+yqxD1AN5j2WyhxRLyHXJdYiGKkuQDY4MYHB4QLIPmQniuiGKxX4pQcUyfPOzS3K9+Z7v/R4x2Wkms0l5tVHGQw89KJlApuXg+htuhuc3pawcy2qx5xRNQ5oCExObccP1N4qpRyPj6aeexvzSFArFnPRNYak3wzRx8023YufO3Xjm2YPw/FCyTvJ5ZsPV5Hgvzh0BnVn2Merr6ZdeSiODw5EJtco52i1ZE57H3krlaB/dtRcdHX1SSvLQs6dk71xhT7DFadyy72b0dOel/NWFCxexNL+OG27Yi/7BTjimLXvqoQPPy9xu1ptiygyPjojZtW3HNjFSvvClL2BlbRbTM2fFNBwZHkV3Tx8CPxBDnn04+nr7JYP0ueeel6xKGsNd/QXJoOOewb42zAz5+hPPxNkddTG0brrpJrzkJXdgdXVZTJHeQlquQzSxH33sccn6sDMZ3HzzPuzefQ2efPZZjI2OixnC3kSjI0MoOg1Ypikm+18d+7EXdcOmL1ICSkAJKAEloASUgBJQAkpACSgBJaAEvnUC31YD5O78h0Qw6OsfkEahFOiv2b1XRH3HsmGFlpQ/mr5wURrwMtSyd7BPRDSKNd0dnTgxNRWJuefOIZ/NYXxkWMpa9Pf1ST8GRpPPzE9LCSP27WAWAYUoRhXfsu8OKXHE8hn1uiu1zinCFfIZ5LMZrDCCullHVw+bgJdw/MQURsZHMDg8LJkjF+fm5JhZjuTYVNSjhKW71lfXsHXzZmzbvFXEHwpnnhEik8tidNOElFphVGmpNisZIDPTMwjqAQb7B6Th99pqFIGezeex/8AB9A8No1KvSqmN8fFhDPb1i+HDjgqjw6OScSLlQzZtwoWL03js609IQ2mW+aI5smlsQnqAsAn6a17z/VIm5tBzh3DDjdfJjDEtA5OTkxJtzhJEczOLaFSb6BnoQW9/r3x3Np8VAfvw4SOoluu47trrkXMKWFliya8+3P/o/bjl1n2SzcBxoEHFc2O5ox3btkv07KFDBzE6PCSZMMePHYOdtbFpkuVgcjwKMTnK6yUszM5JQ9y91+yWsjLs6cJSZBy3nq5BEaopcKXSpoj4hXxOxDNyrpZrMC1TMlHq9Samjh9Hd1ePiMPs4bG6tiJmDg2T+774BTEDKMKziTrnBMX4hu9Lg2FGObNEDZsf07xg5LCUwersFLGf5a1owPEzrtl1s4jwFLSarisGAEUuNi+nWTEw2C8CWXm1hAMHn5X5uHsH+0uUsWXTNuSdIkZHRkUALq2vyzGvlldRrlexXiujVCkhRIB8Ji3NyjmHGAHNkjQU/ik4U6jee91e7Ni1XcaXZaRuun4fVuZWJLqfc5ENstlrg2ag57kiuB87flz6ONBY5HsspKSOPdcExWZGht933/2466V34cknnsQ1u3ZJY+Qzp06IqM3+I2G6Lhkmu3ftQtpOidi+PL8s5gf7ARx69rCYetl0HvkChW8XxUE2oO/A333q7zC/cl7mY+9QD1ZXFiXqnQ3lWT6NmVyNmivlkHZdsxf1ak2+f3x0TMTvUydPoljsQKGYl54ipmOLQXFQyu9sRRA0YZpR2SOeT63Bvh0p+YyQpYqqFcwvzsi83L59K1ZXm3LubNZel5JCZXg05sbH4YeBNFSngL5aqeD8hYtigMzOnEF/3wA2TWxH2srKukjbwFppEfVGCQMjLHXmo97wRfR1mWE2tYChwSEp+3P40CHhz+86f3FaDIubbrsd84uLODY1JRlm27ZsxtbJURQLHbLeR0YmUCqt4/ix43DDAHfcfruIszU2ca4wO8fB8MAQnn/uiBh5zHwIATG5uDZvu+NWWV/PPPO0iNKvfd1rYTs2enonUSyyPJgp6/Dxx/4Jw8NR42tTSj6lpaRe4HvSs0F6q/T3SoPw0bFxdHf14/HHn8Dw8LhkMvH37K/AxuwdHUUMDg/JvKvUWXKoV8rjrSyu49iR4/CaIW695XYxmQ8cOiRGI7OfOGcnJkdQ7DTFkKOBRiGe58mSYJyHzGRhI/BcJi2ZTvzd+dlp2BlHsn54nWBWEtfePffcLX0t9j+zX0or0rhlFhRNzZX5Uxgc6JWsjdA3JGukvFqRfjsUsLk3HD02hbEto7jhxr3yXQ986XHMzS/ippv3om+oV0yRC9PnpFk6TcqTU6cxOT4hPVK4t5JJwc6LKUxzf3mtJHuw5weyb3PPKNdoujcxdXJK+l80m6Hsf9/36u+XzMizp87LnkPx/3u/93ukhOLs3AxK5RU88MADmF9ckfJOE5MTqDWqYnKdZ9Zff59cH3lsLBUYZTjkMTjEcldnMbGpiHw+I8bP4vKyzLV9++6Q4IFDzx1BR2c35ubn4QdMLgpkLTz5zFcwPjYuZhfLmnGsezq7pJTVzl07kc3YOHlyCqYNGSOea1F62ISSaTZ9bgWf+cxnsHnTJkxMDsP3XVy3d6eY2EeOHMP0uQW4Xg033bwHE2MTUhpzdnoezz59QLIDOQbMvugbGsDQ8KAYe7OLc7jhxt3YvJVlzqq4eHFWSrM5VkrMcpormyY2y/7G6xSv5bwGPXPoSekNRWP/wvRFuR8xzZSUTGPgwtGjx/DYY0/j5S9/CZg1yMCMzowhwQ5cY7zucL9lL5RCsQPj4xOYX16WDBSWCaMxy2vW2uxpyWBkucNnjPd963dv+g4loASUgBJQAkpACSgBJaAElIASUAJK4EUR+LYaIG/c8lcSKcn6/RQwGDXf1z9KKRzLS4tYXSlJs12qdhS8GdU9uzgt0dM0GlgGioINsygcWCKesNfA6soqbtl3a1SqqLSCuaVZEVwoypw+dVYEI/5ufHwyKmFz7oIIJDQwaGz09/TAsS1k8ynJEKg3ayg31lEoFqRvBjM+mAVwbuaiiNEURip1D4V8AV3FTlTLZUyfv4DBnj5pXM7SUZ5pSDT3wOiwNCk/ffYMsoVAjr1Za6AjXZRsAjOwRCilYJnKZ3Hfl76Ii/NzWC6tiGjX2VGUWu2Meu8uduDs6bNIO2n5Xpb4OXZiCv0Dg9i5c5eU63KbDRghm//OSQmvW2+9VUqFMNqVDCgqUzikgcDSTOVqFb4bSmP6ju4O7Lxmp9TS7+jK49y5czh+/ISUA7npxpvhhFn08RzTWRw/dwQjw8PSQ8BtRGVPKK4xove2225BbxfLpjwuTWNZMoTi5OjYsJRCYcmnjo4eGWvWbKf4FzVeHpCeAyzTxUhiAybOnWTplpSYPWHoiviUyaal7wXNiUplvdXnpKOjIObZ0tKqfCYbPwdgrXxGtC9K/X7OK77PSadEbOUcZJB+V0+3MBNxq7NTTDeKy8ysoGnGucKmwuyPQPH05S//Xhw9clQyPRhdze/jMTMracumzdL4maaAw94UhYKUm5pfPIWhgWFs37IDtpcWM2v/Uwcl+6WPwvHIIAzbwPziHEInwMMPPyxlnZjBxBr+x46cxv6nD+PaPTtknOYX5qWcFBtdH2FWihlg5/bdsA0nbgAf9VjhOXK8h8cYBd0UY4CNlMlcGq4vV7BlcjOyuQJm5uZwcWZGyu6wsfOBAwdw3Z5rpN/E0tyM9MhghPtCZRonpk5gcnwcPR1dUit/dWFFekKwkfrS4qoIgJlsB9ymL2t+zTOxsrqItfIKMp1R9LqTCWGzN0pfr6yhhblF5NJ57N11nZg8DbcpJeooVDOziOIshWuK2jR97HQaI+NjEqH+yNe+iuuu3Ytdu3ZKRgd/aCwyWp4lmCjcsk8Dza/x8RERTWmiZHP90nA8k3JQKa9hdXkRTbciZoGTsVFr1MT0KdUqqDddLCwtIW2zn0Eeg32jqFdcaehtmzQXfTSaFSyvLaGvbwCGlUFn94D0sylPl5FyHAz09+HE1BHJhnKbdZw4dVIE/m3bd8rnZ/NFLJfW4bsNmH5NTGPpe9TRKWuHpk6GY7CwIE3GB4cGpOH53PwsJscmpRwXx4HirmFY8dwMxAQ7eux5EcYtzvmuTunpMjK4VcabP1wrpmmgt6dLyiyV19awddsWdHd1Ym52RvYUroeBgSExIiiaFzu6JbOuq6tXsj0oBh8/fhR+4EvWDfvv8DONtI8zJ0+L2T0yNImp41M4NXVa9oS9e6+FYUfZSewbMjAyJD0kAq8hmXQs1cXsqHqzLtcFZtHsf+YZybrq7eqSsnk0IQ8+fxB7rt0j+wWF/pmZqCH6xMSkzHsy4Xxg+TJmjUV9fgxk0uycZGFpYUWyUdijhX1zpk6eQLVRlxKG1954LSzHkv1z5uyyrKVG00O6kJWsEppN/GwyLBZyGB8bxez0BWzbuln2OcuPep3QdDfMlJR1Yt+lw0eOyLzOFbKSgbhl6xbc/+D9CN0UNo+MSdYCDdJmjTwC3HhD1JScGTy8XtGs5/HRXFxcKuO5w8dxbvqclDDr7umQHhncf2v1KkZHxyRrh6XLaFBy3EaG0pifvyj7Xr3RxKnTZzA0MobNm7didm4BMwuLUjaLwQnMyuIeUWuuSVbLzh27sH3zFtkLOotFMbQ5x/OFtOz9zLBy0o6UDistL2F+bhXX7r0RxfwATp44KaXmytVllMslDA/2Sx8OmuoWMjh//jQsx8OuHbvk+lTMd2BxbkGuQRy3J59+BiulZUxuHhPT59DzB5DvyIuJn05ncOb0WXheiKyTw969e1Gr1GX/5ntZQo7lAGkKh6YrZsZ6ib2TluR6XF6vy767fftujI5M4qtf/arcM/CawMywzePdkinDMljci7iXiqFfqci6nJunwZqSucuMGfbG6i0OyTWHWWn16//0Rd2w6YuUgBJQAkpACSgBJaAElIASUAJKQAkogW+dwLfVAPm5az4nog+b+3Z2dYsgHwaGNEhlnfd6rYm1VUa2l6WWNpv2Nv2S1G9n5HNXR480RC6trosQxMa4lbWyRBU7dkoaBDPidHwTRaM+iVBnCRNG37JRa76jE08+/rhkgKyulUR8WVpaQi6TkdIvvf1dODZ1TMqQOPlIOCx05kU4T2fSkimwtlaSCPdsgT0U6nBMCxfZeHVlFTu3bpeyScwUCCxTxHfXDJEpFMSEWC1fxOGDhzE6OILxwXHkMll05bvElKFIMrp5HEenjmJxZQlTZ0+KeJhxUti9YxcymSy8WkMyHigEhV6AEydO4szZ82K4ULiamNyEa6/dhYMHn5TmtKzXzibmLBHEc2Ej1o7OLpw8dRpTJxhFX5Qo9L6eIZRLZew/9DSctAXTMbBj9xYRMOdmZ5FyspKtsLZQxU033oTQD+EaVTGPKEyxrAt5S0PdYhF79uxGaW1FyqL4QUPKXLF8Dg0CmkYU8zo7+0X45HEsL69i29btcL0mnnzq67jjjtulOXtvdx8OPnEYxY4OiWCu18vSqDmXy0jUO6PAK1VGTTekl0NnZ1GaTTOCu6evT+YNjQ8KUZw/LIPmxplBFKYeeugh2E4Ku/buFtbMinjkka9i77V75b0UWWkQ0BShgfDE409IuStmt7ziZS8XMWxlbRnHjhyVEi87tm+V97Ak28w0a8m70vCa2SA0Ep4/9Sz27N6L3duvQX9+EGZo4sKZGaSslBhn8+wrY4VI5VII7QAPPPgQlktlbNu6VcTHsdHNEjXPhs3jk+NiClTqFazX1lGulAHHwNjQKHo7e6L69TMz2H3NHinrwhI7jOBmmSGWAioUov43fF9Q9yUqn9kNx0+ckIjlfftukcb0bC48xr4dhgG3VhZh12E5unRDymLNXpyBFUJKG40ODosBxVr7y8vrYo41msDg8KiUhXGKIzg/fRorawuoNOcl46BUXcDo6KCUpipkCliaX8HC7BLuvP0uidL2Q08aytNgmRgbl32CWSBr5ZKURerq7ZGeORQw//6zn8Hea/bimh278Pef/iw8L419+/ZgaXFJBEiK/SsrS1hdWcKdL7lNzCoaILPzNczNLWGU6942sF5aRjoTyjENDPWKIcroea5Jfif3jsAtY6B/CJ2FPvT3DMNn35mlRSnB5TgGltaW0dXdC9czMDq+VYwYr9xAs16TTIqpo4fFgBgdHpZIfvaGYN+A6ZlZibh32WMgl0GF2TG5IubnF7Bp8xaJHud4PnPgWclw4vEvLC1IvxuKzSyBd9stt8oaOHz4eTFAKPYza2hifEwMQ/YFOXHiKOyULRkwIz2T8Jq+9HehEM85bFsmjh09Imti29YtsofOzlyUvY+ibyqVlz2JpkK1xt4rw9i0eauIwZx3Tz79hIjLPX3d0j+Gxua+l96Mc2fOiUmaT3egXq2LgcK5yn0h35GTjKR6s4FcMYv52XmEriFjzGwtlqJiKTz2lqCr+sgjDyPwXFy/Z68YHotzc5iZv4jxTaOy71UqVVmDjkOBfw79/YMiUjOin+L/9h07pOdLpbokGTHMDshnC2I2NWueZJGxGXapXMKZs2fxyld9tzSUJ7e5c7NisJw8dR4rJZbNG0D/wDBOnJiS8n65nIV0ykImFSKTtiQTwKv50sS9s7MbF+cWxVTlHDk+dRL1RgOjk2NxWbJxnDt/RjIih4uDOHH8pJj8Wya2wggN2KYlZhZ7lExsnkTvQI80Ul8rr+L8xQVcuDgnJf4mN01I/wpmg3AtLa0siGlzUeZYp1wfOJfydkNMP14naK4tr6yiXK1J36ve/kF0dHfLdXd6ZkYydWhQnL14Qcyw0eER3LD3eliGibRNY82UbMW+wW5MTIxh/4GnxUQ0TGBx9hzqVR8jI5PIpLqlxw0zW9IZlqPrwPzseSnRxfFqVHwsryxgcfkixoZH5JrN60GjVpeSmTTx2Oem1qwhnXWk1NuF2fOYX1zDiZPnMcxSltUGGnUPRmDgFa/4LmSctKw1ZvPNz13Eenkda2ur2Lx1UEr7sTRhJpOXHigHDjwvpmC9FuD22+6SviQzM4tS7pHXrd7uyPxgFlmlXJZrKTPIWF6S13Jmv3Cucl6y5Bwz/zKpLslM4nz/L8e+51u/e9N3KAEloASUgBJQAkpACSgBJaAElIASUAIvisC31QB5162PiOBBgcOwbYnSpOnB8jUU8Vki48knn8JTTz2NW26/TZpVd/elJOKeUfReI0TKSYsBwqhyimlB00dXZw8efPAhnD97QRpC3/PyuyUSlxH99957r9SCn56+iDwj8atViQZ/4IEHpTHsPffcA4bD1kVUHpHST6Zj4vjpIxgdG0Whs4CZ+VnMzM1ibHIyalxdb8ALHclmYXmq5bkFEYLWV1blWHfs2AHPhDTyXVxfw9imSSnDtFqekQwQuCFydg433XATmlUfi/OzYtZsvWabNCAvVUtIF7O4cOG81D/n61iaafrMBam3zv8C15cI3Cef3C+NVlmuh9G5pdICVtdmkc1RXOuBabB5Ng2ShpTsmZo6iUcfewIzM3NS6zydzuEn3vwT0mfgs//4KQyNDKDYlUfTr4qoL02lDUe4f+EzXxajghkpVsaLBLCRcZw9ew579uyFW3dFDGIx+Uq1JOVzurrymF+YxdGjRzA6PIiJ8UnJxGH/aum/slbG9PSsiE5bt2/B8aljGBjol54DQ4OjyJm9WJq7KAYOo4opRNNccVKQuu2LS3PI5lIiYLLcE/sJZLJ5jE1OSJ8LRmOzwTMjwZkJwXJTpu2IePz5z/8D8oUiuvq6pdwYS6Ixa2jnzp3Sq4Fi+/333y8Li1Hk/GEE8f79+/GKl90jGRhsVux7FOmXMDY6LFkGFMPW4lIynLcs0fLss/thFEMM9g1hx5YdqM7VpeH4SN8YBvoGZCxZw95OW7j3lffCN70oG2OBnzuOHPsXTJ2WrBL+jyI1Rb9m4OLA4YM4dPgQRiZHcdftL8H60qo0HqeAS+Nv5+7dkrn0/JFj0j+EpdY4F9g/hmtiaXZRxOhnnj0gr51fXJJocEbunz59CgO93SKC10rLODk1BRMh1t1lEbv7enpRXlnF9IULmBwdF6G/2fCwvFLGwuISzp6fw213vFSMyKOnV3D7nTdjZu4cRie7pDxPw19FX1+XRIhfPDuDm2+4BdPnZlBarUpUezbniKFEAT70/CiLo1pFpV4TM4L9b9gH4Av33Ydm4GP39l245YZ90tD72LET+KEf+kHpz8HmxpzLS4vzOHP6JHbu3CbzbNfunTh/YR1LSyUcPXIAx44dR6W8jrvu2iNGXq6YQqVRwbnz5/DEMwewY8eklCzqyKcky8JrmrCNLC5Oz6JHMioK0veg0qxhy5ZtmJ5eQCbXLb0ZcikHX/vqw5ibuYj+7k7s3r0rKrtVq8leAsOSHiP1Bst/VbGZ5Xa474xvkuPfsWMXqtK4fhbHT56QMnE9vT3o7u2WuTg80o+RoSH09/VK6b+TJ9nQPi/rbGxsHIMDfVhYmMOZM6cwO3deRGeW/unPD8ExU8hkUjh27JiItmx+zvVvm4bMNa4NGkaMXqepeH56QTKEmOXj+qHMBRpsNBj4n2+4mJycQCaXRhD6sv57R1jubFXKceVTBSlL5FiO7Jlcm7VGGU2viXxHAT19XZifXcRAzxganitlsTy4OHvujDS85vw2AGnWXszmxEz2my6279qCUmVV+kvxcxntPz42IWb17OysZJrQbOI5SA+YWg3ptIUzZ09Lc+0d23ZItuGB/c+JOc6SRqPjo/j0Zz6HfbffgolNE1LuqiOdRqPhol4P8Ohj+6UU2Pp6QzIB7r//cdx553bs2L4Z+Rybk2+WEmKlpXUxB5mFcfD5Y3Isrhfgia8/LSXSGn5D9vFsPoeJTeP4/Kc+i20Dm7FtyzYxiOrrDcAPJXOGY/L0M8+i3mxi197tUpbPcAzMLqzg2IlT6B/okesns8lo0t500w2yVzKryg9CKetIPsxM2jbcI3OXxhOPg6Ywy7xx/6nU65IFwv1yZn5Ortlnz52Hnc3LnGBpQ8s38F2v+C7A8zE0NCBzYXbhgvRfOnfhLFbXl6UcYOiV0KwDWzbvwOoye1+tSk+T0bF+ycZYXZnF7t3XYtvWHaiUGpg6cRSl9UUJAmC5rXyugOefOyxznNl+tXoNy6VlWXPMAFlaW4QXpLG6FmXkHT86hbXVCk5OLWDb1gFsntyMYqEgWWK5XEp6AZ08dQIwy9ixY5uUzbPttBibgW/hxNRpTF9YQC7bhWKxE3/7ic+jWq2jp7sb+XxDjpnXqT17rhHjn9lcXFPMQDt+7IjML5ryExPjknFz5syC/BuDDn79iztf1A2bvkgJKAEloASUgBJQAkpACSgBJaAElIAS+NYJfFsNkG/9cPUdSkAJKAEloASUgBJQAkpACSgBJaAElIASUAJKQAkoASWgBJSAErgyATVArsxIX6EElIASUAJKQAkoASWgBJSAElACSkAJKAEloASUgBJQAkpACVxlBNQAucoGTA9XCSgBJaAElIASUAJKQAkoASWgBJSAElACSkAJKAEloASUgBK4MgE1QK7MSF+hBJSAElACSkAJKAEloASUgBJQAkpACSgBK2nL0gAAIABJREFUJaAElIASUAJKQAlcZQTUALnKBkwPVwkoASWgBJSAElACSkAJKAEloASUgBJQAkpACSgBJaAElIASuDIBNUCuzEhfoQSUgBJQAkpACSgBJaAElIASUAJKQAkoASWgBJSAElACSkAJXGUE1AC5ygZMD1cJKAEloASUgBJQAkpACSgBJaAElIASUAJKQAkoASWgBJSAErgyATVArsxIX6EElIASUAJKQAkoASWgBJSAElACSkAJKAEloASUgBJQAkpACVxlBNQAucoGTA9XCSgBJaAElIASUAJKQAkoASWgBJSAElACSkAJKAEloASUgBK4MgE1QK7MSF+hBJSAElACSkAJKAEloASUgBJQAkpACSgBJaAElIASUAJKQAlcZQTUALnKBkwPVwkoASWgBJSAElACSkAJKAEloASUgBJQAkpACSgBJaAElIASuDIBNUCuzEhfoQSUgBJQAkpACSgBJaAElIASUAJKQAkoASWgBJSAElACSkAJXGUE1AC5ygZMD1cJKAEloASUgBJQAkpACSgBJaAElIASUAJKQAkoASWgBJSAErgyATVArsxIX6EElIASUAJKQAkoASWgBJSAElACSkAJKAEloASUgBJQAkpACVxlBNQAucoGTA9XCSgBJaAElIASUAJKQAkoASWgBJSAElACSkAJKAEloASUgBK4MgE1QK7MSF+hBJSAElACSkAJKAEloASUgBJQAkpACSgBJaAElIASUAJKQAlcZQTUALnKBkwPVwkoASWgBJSAElACSkAJKAEloASUgBJQAkpACSgBJaAElIASuDIBNUCuzEhfoQSUgBJQAkpACSgBJaAElIASUAJKQAkoASWgBJSAElACSkAJXGUE1AC5ygZMD1cJKAEloASUgBJQAkpACSgBJaAElIASUAJKQAkoASWgBJSAErgyATVArsxIX6EElIASUAJKQAkoASWgBJSAElACSkAJKAEloASUgBJQAkpACVxlBNQAucoGTA9XCSgBJaAElIASUAJKQAkoASWgBJSAElACSkAJKAEloASUgBK4MgE1QK7MSF+hBJSAElACSkAJKAEloASUgBJQAkpACSgBJaAElIASUAJKQAlcZQTUALnKBkwPVwkoASWgBJSAElACSkAJKAEloASUgBJQAkpACSgBJaAElIASuDIBNUCuzEhfoQSUgBJQAkpACSgBJaAElIASUAJKQAkoASWgBJSAElACSkAJXGUE1AC5ygZMD1cJKAEloASUgBJQAkpACSgBJaAElIASUAJKQAkoASWgBJSAErgyATVArsxIX6EElIASUAJKQAkoASWgBJSAElACSkAJKAEloASUgBJQAkpACVxlBNQAucoGTA9XCSgBJaAElIASUAJKQAkoASWgBJSAElACSkAJKAEloASUgBK4MgHjJ//v+8Mrv0xfoQSUgBJQAkpACSgBJaAElIASUAJKQAkoASWgBJSAElACSkAJKIGrh4Dxv338YTVArp7x0iNVAkpACSgBJaAElIASUAJKQAkoASWgBJSAElACSkAJKAEloAReBAHjJ//LA2qAvAhQ+hIloASUgBJQAkpACSgBJaAElIASUAJKQAkoASWgBJSAElACSuDqIWC89c+eUAPk6hkvPVIloASUgBJQAkpACSgBJaAElIASUAJKQAkoASWgBJSAElACSuBFEDDe+N7PqQHyIkDpS5SAElACSkAJKAEloASUgBJQAkpACSgBJaAElIASUAJKQAkogauHgLHn3l9TA+TqGS89UiWgBJSAElACSkAJKAEloASUgBJQAkpACSgBJaAElIASUAJK4EUQMHZd8wtqgLwIUPoSJaAElIASUAJKQAkoASWgBJSAElACSkAJKAEloASUgBJQAkrg6iFgXLNLDZCrZ7j0SJWAElACSkAJKAEloASUgBJQAkpACSgBJaAElIASUAJKQAkogRdDwLhu+y9qBsiLIaWvUQJKQAkoASWgBJSAElACSkAJKAEloASUgBJQAkpACSgBJaAErhoCxu5dv6QGyFUzXHqgSkAJKAEloASUgBJQAkpACSgBJaAElIASUAJKQAkoASWgBJTAiyFg7Nz9H9UAeTGk9DVKQAkoASWgBJSAElACSkAJKAEloASUgBJQAkpACSgBJaAElMBVQ8DYtFcNkKtmtPRAlYASUAJKQAkoASWgBJSAElACSkAJKAEloASUgBJQAkpACSiBF0XA2LpHS2C9KFL6IiWgBJSAEvhXISBpiQb/awIIgdCCEaaB0IZjOXDdOmC4MPkaGAg8B7Zt85UIDQ9hGCCAH73XMAGY8IMAlmkBZoDA92GYIUx5B18WvQYhP5B/Tn7i3xtB9FmX/PCzk39v/x0/hy/k58hJwAjs+Fj4Cx8w+P98b3yi8v3Ra6P3xa9rHYsRHxt/L2cZvVQ+g39Ovj/+XXRS0em0nV/IN4U8luj4DKMRf0b8/a3jaD//S8/TCLsBuAiNKpyUgUqljHSqE2HA7zYAs7ZxjPJdRnSo8t0Jl/b/v4x1zJmjA4NjmJxnzKd1/Px7/Ht5XcIvYRC0cZGJ0caXx2LCNLJoNj2kMg2E8BEELmyrAM/1YBgWQD4yxkHMzYIh35mATY6pfWIkY8Hvj/Fz7vIzjOCS94eBCdO0EIYGTNOQeWnbBjzPlznjGx4sx4KPprwu8HyYgQ1T5rQBL3DhpGw0gipMHm8Ywkz4hCaMUEZcOIYyH3hs0awn3yB05Rgt0wQCA2FgwAgzMAz+OQAsH/IrNBGEIcIwhB1mI65GgBDBxmfy+3hcoYkg8OHYljD1fU/OTXibNgwjgOc1YZhc2/G6C3IbAM1KvGactjUUzeeEYWsthlY8r2zZD2A2LhvnZE23j9fGVxlGCk3XRzbnw/M8mJYJr8nz4Jw1os9MxptcQwehGbGM1l40x4zWWuZfk3mWHJuBwF6P9pj4M2RNCCcPpmHAti35fu5tjUYTqVRaGJqGLcyjpcVvDQDT21jz8QIPYUezP0zWajLfk3XNY4l/jOT9nsyBeIZEv+S5tLayeO9K0MeT2QsNGAaQsgz4nguL85azOghhmA5M20Gz0YRlAmYYyAj7tivjwvnlOGm4bhNh6CKVNuF5DZlrpukIXyPMchrDMkK4XhOOYyOAB9/3YXFOBdFYRqcezeTQ8GHI/t12nt+wX8d70AaI+E/JXsvP5JgmazoeP3lbss8HMOL1JXNAYLXvucl3RPt1a+fjCbX4t18rkj0xmTNte5jMvWT+Jns2P+TyPZH/xmONx761P/I6w/XtIwwthL4By8ojCAIZvwDrsMw0PC+EZdny747twPW9eO5H16doridzh/MjWUsb//yd+KfouNuvjd94lDyXaBolY51cXznm8TqR3yfXZxOhMOU9SXRtk4nYNj9aC6h1T2Fesj+09q6NhbZxPWntHUAQphHK9bku11mfw+5ngDAV7Y9yfPxHjhP32hABrxccU9eDYxuyxkJ4cvwGXxOkYTkmPN8DrDJCXkvAz2u7Zl7CLLmAtd2fxMeYzO2Na+Hln9G+T7XzTe6PeL1K5lVrk2kdS8DrQ2jK+YReND95nQrRjPYpuf4YCAITlpWVa4ppkdfle/03n6+XDEG0Aba9v32+bNxfRdfQ9uO9/M/tHxG9NpTrG4+Zxxf9GEFWzonXnCCswOKGyTurhoFMOocmyvFaI6doX4tmp88PhGUBvufBtmy5N2g0GjAdU+6Dq7Uqsvmc3NvwmhsG8b4o8527NdcFxye6Xl8yf9uuZdGRxq+J70039r3vxFWvx6QElIASUAJK4MoEjJ27395+N37ld+grlIASUAJKQAn8DyTAZ2zRuaw1ecA3gwwMrxsI8oAbwrY9mHYZoe8incqiUsqAqg5FWsNpwOTDv+WJOEsx0w9suB4fGm2YtitCNx8ArZDCGZ8qKb5R4OTDJoXX1lNq/LRKMSoRwWKRhKKHiFQbAlr0Yj5sJmJnJPBaXiEW8/1IpBXhlO+NfyhqyEMu3+dEopWYP5FwYAQ0gGKxOBZdKdaJGCMPs7HZk4hgsUAba4WRcCuCDc8vGwmfoQPTXIqEFDn35PftYmlisGwYAWF9G5yUi0rzFDq6LNQbNcDrjQwDDpwzFx+TF41XaMESbSQRFslXBveyGbQhoIiwIQZEzF2OsV0sjz8r+b0I3zG/RBTie9qNq3a+8fiEbjdsO4vAPgU/qIrhFrq9kVAPG7BWYxHRBQKKTxmYMi6JIRWPj5xbdCsVieHxnJDvB7ygJxIcxLSLRRAaAsiIMOU2IYYBBXEnRYPOgOFm4aUaSGUdrNbnRBw3AhM5dIjAbAYmAs5l+Kg7JdiGBX6i5WeFtRglYoCEYkpxLQRGIFwjyd5BYDZAT9AIQgSuBcfIwgp64LouLCosdhWuV0Xg1OCkUqg3Gsh5vSJABVZTBDfOw4ACvJGCKWKVBd934dCTMBpyTmHow7Z4XGkEYQ1BWIeVKiHw4znnjm6IcM5FmeumX4znZGJIUtDlfxsikoiBHFfOM2sdsFY2xEyZ0xT3EmH8G8Utwyii6RpwcvNYL5eQyaSQNgbh+9G4GeZ6ZMLKhpQDgg54dn1j/cbzz0CyDkOYQTy/xbCN5qSbORMdS5CJzovmY0Cx30cm5cD3GnCbLlJ2Gr5nIOWkRNwCbDE/PG4XVgg7BXgoyfcHZBELs2GYFSuDhkMkbMWirexldLCyG2vNrEbCqVWFD0f2gvgNlxkgNNBiEb8lzBpwzTTcRgPFNIejKYaeb9CksBGaGQQ0lZpNZCwDduCKUbJuLiGdyqFepaGWFuPaNKrww3WZC5l0GqGfQujnYYcDaNTIgmaPD89vwHA8BHJuHMOIr+xtsu8FCGX92zACGo2X7d0b/9BmjvEfE6OZ+2e0v9FIaRnXQWbDIGrtQy4sitCkLXs038O5kpgSyf5Pn92O92xDrjMveFzfYJZxD43Hg9c+GT/70vFLggISg0T2olR8/NynctF5mnXALMvaN5FH4KcRul1iSGazaXjmWXktRXHbSrXWfMN1kc6k4fn12NyMTabYQOW+851rgWzswzIuiXmd7C6XHbgVcGy4tjlv4uCA5JohRn5ifif7iIPAqkTzhGsquabImouv6cn75Z4iuq+ww3hNtq7PidmWrLzLAxAMeH4vUtkyGt4MDKsmxrTpDyH0CwD3do6tmDHcn9IS2OFZNcDPIvAMZFOc11WEqIjRHwYOArcHvtmA57uwCjMI3Vy8HyXBItF90aXOBLkkexrnZ2T8mG2mUOQJRKK60VortXi/5tqlAcDP4X1MHBQRkGl0XxCasVHQWkshfGc12i/DPIJaHo4VmedkQRMkMOoIGCQQOkg5/Wg2KzCdpTYTI2Havu9fKnfwa812Qy/kur70OhH9OglWidZ7ZIIk/9b++8hEvjRYJkToDUXBD+ZKaxsw3X75M42Ppn8ehhHCNE0Yfjd810aYX4wN4ei6IczlO5vwvDqyGQO+S8OLV30HfugjsDwxt2zHRt13YRi8l0zH+0c0ZibcyAQxOL9psPM1yfWrEQdoJOfGawCvr1wf0T2tzwCA+L7mshs4/asSUAJKQAkogauCgBogV8Uw6UEqASWgBP7/Q0Ci02HDjA0QPnyZfgGGPAjywbqC0FxEs15GT3cv/GaXJHr4YYBGk6IaBT5Kv1GEs2V1wDIzcJsBfC+Ek3Ik8joIEpEjEUlj46IloiVRpInREQJ+dyy8NSORieKX/H/8kwgjIoBGwgrFvo2sjTazYuNxeCPzJGQmSxTVvPFw3h4h3PbgHT+IUtiOBDc7fjiNBPggiVaU6PHLo4wpbiYZIBSLkyyYdgMkEUaSSNMAttkDPyjDTNM8cWEwArwxLA/rFG9h0rSKo6aDgogeItZcnoEhD9TywphCe7QuH9EZmZhEkUbRoBtiLt/D3ycGCQVQiuF8mE/ekwiT7WGml4o5tsNj9hBYZ8QIoLwcuqOwrTS8ZgpgNkIibjHzgWPLc4lZxrrNZWLqRlR4khnggQYdDRBGVyeRlzasMAXPjSKvLTtAs1lFtb6Azo4i/EYNnpmFk86h5lEcbsK2gAyYTUBjz4Xh5OH5IYxUH+qNaI5ZnAc8IhEqEwMryqSicONTFGFGVCIk+wEcpw6K+KHfgG1FGSiSAGJH0aVNLw3bzomR6PiMKg5EbIkEY/5twzxzLDL20agvwrL5vR4CFGAZeRFim24N6bQFw16H78Vj6g5viJXOxShbROZOuxiVGCCJQBcLvyLwc1+IDKaN+ZQI+/yMeM1cErEfoln3kc3mYWfnJbugWqvACkbRbPqwTI4/RcY4U4VjHxTFNPrGbJSNNb0hDHJNRXPbtSswmN1A0U/2BNp/PppNmi4WXHcVxUIB9VoVxWI3SqUSDNsXgyiTIbtO1Op1+c/JcN7zE7im48hqGsRgNgmPNTlXZi21marJ+m9bM2GYij+j/dqyIRK26LeLhE5BTGU7XEfoVYCwCcPi2ZhwQ5tHgXQ6jWZ1BQ5cpG0DJRewzTxMoxNePSemNWhCm+uSCeQFyzLfsuk8LKOAarWCwFhGJl2E6wZwXRv5fAH1hiffFe0vyZ4Wmz2tTJx2YfLy+K5vIt3HTCJhL8ncoXgdEQjMjf3Pkmhq45IMlNY+y5XVYkXxMDpUU9Z8kknSxvoFstJaxgz3npYp3W7sXL4nRrMpEuA9IDbYooyoSnRtCmg6ZRE0C7AcH023CjhnEPoZZNIdKK+7yOWLCDwLbgCkUikxMSMTof16FUZz+DvYAkkE6G8W2ReIwB390JinSbyxTujaXn7Na8v2gIVArgk0HzcMzpZRkgQ38MKWGCDgPh8ZYJdkW13CMDqmVsACj83Iww3n5D4nQAWWyeCPAVhGT5S5YdCcpWHB7Kqs7O3N0EPg2ugodqKyNgM7FZlgppFDtRKgI78d1UZkZvv2RcDNwwy6YgOQ+yvvrZhhERt2yfyj6RIHZ4QW90QvMjLkmmzBTDIM2gMA5FoXGUiexT9zySbZBDxbrq/263+8p8VJUb65ipRdAC9rhptCsch9YQWGfH8TpsMMMY4X9xJmpTKbotZ2zbiyTRfdZTCjrz3rt/3P0Txp31FeeO5ffn2JzqX1I0EDvKAuteaX6XfBsU24zSqszLK8vlFtoqu4BeWSDz/D+4woIIdmeZL/YRrMhmNmnC9Zt7ZlobxeRr6QQ2jW0HRddPd0Y355DYViN+r1ACGDIngPzcCIMBoX3j8wczCQe6boPoEsWnM52rAuCVahIc69TqNm2/Zw/aMSUAJKQAlcdQTUALnqhkwPWAkoASXw/20CFPYYoW5STI/LG5l+XiJ8U2k+oJfRO8CSCBQJGSLdKzKsz2hzNMXgoAHSaPqo1hpYLwUSLchyCgZSUmKFD4+mFZfYaqX5X1ZGJRFMW1GRNEAoGPCBkQJTHA0uwkf8I5kCfHClUBRFOZrgQ3vygssjBNsfNKNyHBQzRN5LSnTII2fyMNpugMQP6GKApCRaL4pOjAyQ6HM2hLdIgGkXOJPI1EQojaI0Wz9JNGscaS2R576DkdFuvOyVe7C2toTH/ukxlJa70KwzMycnomb07BzEYhwNEJoi7WW84nNpF1ZjUVfERfnvMgMkGaM4GlLEgVY09OUGSBId3h6ZHXNuRbOaUlqEUf/f9aodMnceffSrWF3oQLXSRNrpARgtn5y7RFbTAInPT8oYJZJWezR5wjcSFXhaHsUeyV5gxtGGAQLfFgOks1hA02O0bhMjYx248/ZbELhlPPr1o5g6eRbZ/BjAclWhi5E+4K6X3iGR848+dhDnzs/AM/qlVBDLullBJOAwupnjFZW7oJgZzQvfoOhNg9GRckKNehO5XBOOTTPAwI037saWLVswdfwkHnvsKdh2CqHRi3K5CdsuwAkpkoUIzMQA4bckpYkY4csyYsD2rQO47npmCxl45GuHcPb0AlJ2l5SnM7huwWjYOLLaHdoob+XMRPOeBgh/kuyaJJq7lTmVmFmMUI3LuFwSmdo+15NyaBvmlAhmhoVsJosbbunHwGAfzpw9h2eemEMmnUejwQwEip2xAcKx9wttBkgcBXxJhDCzMJKFnpQdAVzLFcHQiE26yL5rIp32UamsorvXwbV79qC3pwN9fQNoNOpo+DVMHb+AA88eRr2WRmdnt5SZcmkcJKWfkmyzgPsas4suM0CSEkpJuZ7L1tQ3N0CSbKbEa9kQE9dqPvK5LMLmEnZtn8At+65BvdnEU/sP4/zcEryQZVgsZGwPL73tRowN92Pqwjwe/6cDsh8wC8HzAxiBD8upoqc3h01buzAxPoZ8Lg+vGc3j4yf348CzR5F28lhedpHLFRCEppjcyf4SCZdJWb9I1Nso59O+3yZ77De5bsYm56UGSGJgJQZINN6RsdhugFwqXG+YopGSG411Wzmgjc31MrE2KhPXulBIKbgkKzGOlpfTSAT6JBMtusJE1yRm3XVEezjPKTZALCOLWjWAY/Wi2Gljfv4i7rhnCDu3Xwu/aeEzn/lybPrlERo2XEaW08iMs1w2sh8TA+QbReLvjDuSDRP9UpF2Y/4ywj/ZtS2WaGsZIEkGSHtZxfhTWiWyzG9ugIhZlAQUxAaIiPw0QHhf0h6AEI9ZGzTZmdpqMqVobgezeNkrr8emzQOYOn4eT3ztDJo1itkM4KABEpu+YVbWhWeEcMwcclmuoyW89K7rMDySx8XpVTz04OOwMIpa00M2l0M9PAczKEYZIGJ68PhZWjT+s+y93MNYa4kZHFFwSGSARPtZkl0X7W3RGpPrTVtWKv/uSWmq2By8JOsp2d8TEHFmF++ughVkUgX4ng3Ds5FK2bAsFy+561r09BawuLKAxx5/FuvrnPO9UQkpGjit/fdbMUDaX/tCBkj779tN+cvu6S6pqdV2nyYGCINyaIBE2UKm3ymZHF2dedx5zzb09XXj4LPP49D+i7CtIpoW13+UcROVUI23PbiwbJYfrMLzXHQUi1hZWcHOXdtx3Y1bxLz80pe+gqW1Kny5F0jDNouSP8LrqilZz9wrmZnJ+2yaSNE8jzJMkgzWjW9M9iQ1QL4zdjk9CiWgBJSAEvjnEVAD5J/HT9+tBJSAElAC/9IEpGRTNiqBFYvGUckYG1ZqCf/ujd+Pu162Gb3dBXncdoIeKevAMhBS3zwMUKlVsbxUwvJyCU89eRrPPH0UFy8swjJ75MGStZaRYpmARIy4/IE5FjjluT55KKSwkZTLiKSt6Kf9obnttfH7onID8ee3aoe/gNEQl65qlcJKzAopNdRunFB8T8yK6IGcpXeS+vQ8oo3SDZFYfUm5mKREk5xLe43nyx/u28T8+PvzuSre9e634657t8P3Ajz00JP42Ic+h9UViiLsD8FzjX9iMS5w5ttmyKXxlN/IL8oK2CjNQCGaBkcidib8Y5FPxJZ6VP4mLgXTEkFfqHdLUmIGBgoddbz//W/HHXdvQq3WwOc+9xX83oe+KOVC/GZhI8NHsgxYAimHwF7dEFkvEdy/ubHFsiOJrZOcr8xnlq7wQ2TTBiq1RXT1ZPBz/+GH8epX34rAX8fHP/4o/viP/ytcf0LEn2LRwUc/8iO48YadUgrjk598Eh/+yO+j7m5DJhv1VoiiOCm3xaUu4jmUmEqhmA4sF0fRyoHD8jf+LCy7jFe9+nb81Fu+GyOjIzh18gze/1t/hkOHTgD+FimVEwZZGDZLnLHsECNnYzGRpU0o11oWQm8V+ZyNn/7p1+H1/+ZlyOUc/MGf3I+P/8WnRbwzwXrtdalBzywLRv7DYzmQONrcmY2kGPJuzfnL11Qc9d+K1uccjkt9tDKA4owREXTiyNa2kjhc045Rx+233oj3vP+N6O0r4vSZRfzqL/0ZpqbOwveyCE2WAeLa4/dlZPwtxNle39C3J5nikdgdmBsZSCFLoMXrLImKZlaUYa6hr7+AH//J1+LOO27A6EiXrGvLASpegPNn1/AHv//neOj+w0ilCqjVAJO/jPcSGsVRXx/Opbi8WmvOJ72GkjWcrPN4r5IeMdwzEvG8tWjb1mo0p6MMh0hcNsy8lDQb6A7xtp//EXzfq3ah6ob4u08/ij/5s7/F8lpJju7eu27A29/6ZowMdeL4hQv4vY/9OZ5+4iRqa0UU8p3S02NyUxf+5//lHrzsFTsxMNgJ2wGk8hcCHDtxHn/0B5/Eo48cRMrYgkbTg2Gm4DMDUPooUcCjmWcDfgcMow6zZU6+0AXp8vXZ1iPpkpdvXAeSfi4JQZkGLTOc/NoMi8u+MsmOitZiYjS3Xysu709z2QckpfZaBs/lv09K/LWvDT8y6JM+IGLg1mFLaTUTzbqNVLaGvv5OvPt9b8DN11+DetXDR3/7r/GlLz6MWjUFx+qIM8SSa4Yva11+xJiMTct/6Wv+P/fzaPa3ysJddk2P9/zIEo3mv0xpMRCSUnLyr5dDjg22jet7mJji3A9eZAms1vW/rQfQpaU2N/ryJAI0szPvuGsH3vZLP4iJyT4cPnQOH/vtT+LQs+ej7BKzHJdhY3nI6DouvTDcEJZp47bbx/GOX34TRkbzmJ8t4zff80d4+uvzaLoOLCuNwFqS0mfSW6R1TUzmc8IhWTNtpqOUU4yYRaJ6UjaUc4P7SdIdZINZYLFsX/ITfWZ7v53WOmoZTSw/2BSD3jIcBMxMtIF9N2/BO37lzRge6cDRk2fx4Q/9Z+ES+ANyzlHft/afF+gBc0lWYVKy64Um3wtnhXDP+cbynRslslqf1HZvYHidLQPEMKKygRwzy/Lwv/7g6/Cjb74X3T0ZHHj2LD70vr+UYIEyA3u+IdOUpQMh/aEYaGAyyzn0xaz8wAfegbvu3gTXAz7/D0/iY7/3p2g2ORc4J9hnjHOeAQrxnQB7S0mp2eQ+tv1+UhZ7231OksHG434hA+ifu3j1/UpACSgBJaAE/vUIqAHyr8dav0kJKAEloAReFAFiJA4sAAAgAElEQVTWJk5HNfjjiDRTHt5M7NyTx/s/+MvYuo0PolHDc4N1rxmwSp2aAYHUUk3AYXB4AMzOVvDIwwfxib/5DJ5/fhGOlYVjd0jJiFZC/zc0t2wXzJKHUT77xqVJpJwNe1wkJXjiE2NWiJSmYPkJ/pmmSZvJ0OpLkET1RdkaUYZAFMUrD6oBI+8j6S2qN58cTyLgbAhw0jMBfCjm2cQiRivSlSJ1VA9dGmhK8+nI3AlB0+Cbi3jfOFQhstk1/PXf/DEmNrNZNHDyRAU/+oPvRb1qSZ35qERUkgHCaGQTvrNR+7rVo+CSwhJJ7fskmjvuhZJk2JBlEkHbMqAYuZjUXm+ImLvR4L39Af4yQSQRuYwQXd0+7rvvY3BYzh3A84cv4I1v+BAk+raeb8sAIS6+KIOAEbCXRblebk5FWSxxTxT+2azGR79RboViUcia4yFL/wRwgzV096Txh3/0XuzckUPgBfjil47hAx/837FaooDeQG9PEV/+x99AKsWG0sDT+xfx1rf+KlZWB2GwW3l7Y3sRWuJYZ2YGUSxPInpjIdBt0FTpQL2+AidVxU+95Qfwlp+5C55voLRWwe/97qfwwFcex9JCJ1KpHAwjjcCkmRWLWK0xYaS6D8swkLbX0ddXwHvf+0bcvG+rlNJ54sAa3v1rH8PirI/Q5+fQQClLnxE2gt0wQNj9ejHqUcK11Yp2bxOQkwwlEe6TsaUwk5SXSsp+bZh+l5QjaYvEzphL+JF/93q87R2vjaqrN4F3/epf4777HkTo90pvCa49MRDl8zOwpTktvzeJzmeZvbYm1fGclPfIumYN+L44OnqjsbpllmCn1vFDP/R6/PTPvgbpdNRbIWCgsM3RBpp14Hd/9y/xN3/5iIibNKFaJy17RRRvLbX1W9G7CZO4JJI0rOexxBlYcRNliqiMft/IWJBF2xaFviGARWZO9HdGFbMK1Z6dPfj1d/8kdmwbEBRP7z+Jd/7G/4m5xZLsC//29XfjF9/6w7J91406fvu3/yu+8PmvobJmo7OzC7VaCT/246/Hm970CuQ6Wc4lQNqhIUZRz0Sl6eOjH/kE/uov/xHF7LXSHJ5iremsR42d2aOBjaIpKvs9EGHRYNR0YjRfJma3MnU2zJxod23PvOAYJOcd94cSvskeyRJISQm0aP/daHqfcI8+NSqblXxXIhy2m82JAS6jHhtMl0dfX7rnb5jV8f6W7H9mZHbKfPN74p5O7ELPbK0GPC9AodCJZt1EYCzgpn178aGP/Sg68hlw5nz+MwfxsY/+J5RXUwj8LEwK4wH7otD84zqKr39yHWtrDv+iruX/Si/6JgZIFCgQXzNbmZQyQtF1lXO7lVWURA4k2WVxib7WnKAZH18/ZS3GDapb1+6kfBT3ee4XUW+tUO4ZxCKOyxnF17cYzUbfDGYwRbx9dx1v+vHX4Gf/w2tE6K5VfHzkg5/CfZ9/XAx6ZvdE9wW84YlKHMFgSUeW7zPxQz98K9729h+AGzSQS2fxgfd9HJ/6xH6EYOYBs5rWJIvQZJlCyfDgzVLUp6k1xnHZxqgUYNR/KUz6BsWuoHQJagUnRD2D2tdEZBpG/c7kLXIfcmkPlOT9ct8j6xEwbcBzfdimCc8tIZO18IY33IW3/MwPIJuzUaqU8MEPfBwPfmU/SqtFOCneLybrqP3632aCtPUyitBHmbZJBgTvnxKjV7JZEuezLSs2CiC4PEvk/90AMb2uuO/SiuxTUWamiXQmwDt+5Sfx6tddD16+S8t1vP83/wYPP/AUasi39gVeL+ObKmFN85h7bDrFhudlZLMOvnz//4Eib7cCYG4+wGtf+9MwjTQaDZbLTEvZwigDJDpdyeYwg2ifStZ03DMquofc2Lsi0zcKUNjY8/6V1rV+jRJQAkpACSiBf2ECaoD8CwPVj1MCSkAJKIF/LgEaICkYIqZHD3+src+Hr1e+ajt+6T/+OLp660jZJkzDROBl4PF5zQTsWPdK4tqor9bqUvMKn/jEg/i//uQ+rCyzpnYHfJPiZSSGbESbt0W+XXIaceSbHTWnFLHA74yEUJ8Pq/FPXKM6akBL4SCMG2gnZaY2GkpuvCnqDxGJDMyksGD66VYPj6TxZmTWRCVYJNIyFh6EDSh4R3Wdk8IrrR4BiYki5xkLOBQiGMXa3gT5mw7bhpiYTi/hAx/8Vbziu7eh0QAeeug5fODXP4G1FRo3uagZtYgKcQksMUAYAZooJkkPh/ZozVhMjststDJgkka0rQwaiiNt/NqbdyZN7L/pOSRqRiR8cFx6ekP8zu+8FzfcUkCzAXz+81/F+971SamxbrA2+iUlsKIm6IEV93ORz4jO5dKmoFHfGRmHRHAxKy3ZPTJpoibYjp1Gs+kiCEpw0k30D+bwyb//CDqKJtuT4kv3n8A7fuW9KJV7pNxbb3cR/+kP3oprrx0QofwTf/cU3ve+j6JWH0cmk5N/E9GT48ysk5aAw6wBGiBx2ZKYkeM4YkDUquvIZBr4t294JX7+F1+NfM7C7OwifvmX/gQH9p9AGGyKulZweoqZFX9wSxi2WXEOoe/CNpcxMtKNj370Z7B95wAs28TDj8/jN971MSzOBfCbOWSyKel1wrIlEoAqBkGszFjLUYmulgGSzNl4/YlIE4vSrcwElgejAUZx6nIDJIFwaeN6ij5pYxo//+/fhB99yysQBCEaroff+fB9+MTffA5hMCDCHUVGn6Xy4s9PsQeLfD/Hl9/J8Y6Pif8ez8mAQmls4ITegLxFVpGsPzavXUNPn4HfeM87cM/LJsUII4JTJ6fxuc//AzqHhmCERXz201/G/qdmUSj0wGuynFwsTiV1+hMWrXmfiHNtTZlbZcOIJ17zYUp6E0SiX3J0SWmneE+MRbB2MZ9jw2jsHVsLeN97fwa7dg5J3PUzz57HL7/zo5hbrKBer+PfvPpOvPOX34KOPLBQqeI9v/GHePArX5c+KulUGl1dabzz3T+Fu+/ZDVhNhH6Ao0efx1e/+hiKHd1wckP4i//8BSwtNDE3nUOhUJSIcNisl+/GRjTFWiqlfdG+Kb2WNjJcLt0KEqEzKXFEITaZU4moT5N9Y/60srZavVRs+BbN2Ggfjq5J7ZmACTdIs+BLM9HiCOuWmNpmmiXmVavUID8n7uuRrLW4mNYlBoTsP3SFotJLkmni97aE98QASaUyqFaiMoGZQhm33Hotfvv3fxxZ25Zv+dpXz+Ptv/AuePUueG4GhsEyZDQ/OP8T85Hn2dak/Zvus9+mX7yAAbIhzEfGVmwXxgcYib/R3p1EuMfBCmSdmAoyn5I5EWUeybhKxmHc+ygZN5bASkxbMRKi61pkmkfmPjM1o+vbRlmzRBSPyk9FZdxSdhM/8mOvws/+3OvAZIB6LcTvfvhT+PQnH4lK6ZnVNgOEpjINkGj/o5n4ph+9FT//Cz8QfW1g4c/+9HP4w499Ca7H0oIp5IpAvbkYXa99Kud2VD5NSj3G1wk5nma85jjPKgjDYpSd2RbA0G6ibpgfUSZIe1Uo6R8R79nsW5b8JH2TEnGd72z6HlKODcey0GwsIZMx8IYffAl+/hd+WBqV1xpV/M5H/gqf/cyjKJe60NPTi0qt9ML3ccl3XZK1l6xOmtLRHmhy7V/WxDz668Zajfb6b80Asdy4b5y10upbRjadXTbe+e6fwO13b0Mhk0VlvYEP/dbf4otf+CdUpZdPnBXZWoPsGRJI36pGo4Eg8JDLpsRM/vhf/iFuutmW+5gHHjiKt/7CB6WHkmFkJMs0MXRYojG5d6RJH5i8dsb3jK2eUO3XEPaSS3qteYgCkS7PlPo2rXn9WiWgBJSAElAC/x0E1AD574Cmb1ECSkAJKIH/0QTYUDsqNxOVd4rEl7vuHcMHP/RzKHSEsEIDK8tlvPmHP4SzFy/ADX1k0g4mxkZw95234rWvuwNbtvaJDk0jhALu//T6X8G5cwtA2IXQyokAbTuGNGfOZtOoVNaQy+ckct2AjWaTD+JZGAYF4ABBIoDyuMwkGs+QCDs5VpPle2guhPJneY3H/hhR5GBprYbOjk40Gq68hvXyo9IvzBZhI88QjVoDtmFLVCO/06PwZNnSA8CQfgsBMo4N2zCwurKKjmIefrgAO8WoaFuEwkAak0blGlzXlHMIQwNewGNi5D1g24YcX71Rhu3wuF0pp8AIQ0bnS/V6z5MH6WqlDgppob+C8YkBfPf3sUyTgU9/+rMoLfaKKFOresh1VmBZISq1JWQz3Wg2PFipTviBK807KahQ+CbfiAmkzjeb1LOJeuBT5LXgOCnUGisitmZyAWq1qhyT2zSRzxdRqzZRKGQxvzCPvr4OlCvrEkXJskosh+H7zK5gtLol/KPsmvamvmzb7GNsdBSvfNV1Mh4PfOVBzJzNyrjTzLHTVYmSpdjkuTTbWLaCRoIPz4/KI9kOG0B7cF0f2VweK8tVFDu60GxSKM5JmTD4NBjSaDTr8n4eX+gZcOwM6rU68hSjGksYHCrgr//2o+jpMqRB74OPnMRb3/ZONINCVLoiDDE+WMRrX/MauLUG/vGLj2D64hzM3LD0EmnWXfT0pbFeLsEwXZhmZLBYBsviWAh9E8WOFNbWVmDaLgKw6XYWtbUcbCtENmPhtpf04dZbbsFjjz2Jx792QSLC/aAAL1yX+vdGECKTyaDuskRJPJd8CylycBtIOcuYnBjE+9/3E9h73ZiUpXvsmQW84xc/jLUlB7VyGk6K5Jck64Hzwq0XZX6aZkqa3K6VKnBSPbCdECEb+6IC02Rzd4p0eYlyZakkOxVFvfvhmqybUMqCMOI1lDIhkbbPbJkU0qkC1ksN5DMD0oR7dbWOQuYc3vbWN+GNP3G3aFoN18cH3/OP+NSn7oMRjqMZVOFkLDTZpJslQ0IT3ZkmyqUSHCcHy8lIdD2Qld9z3hqmIeX4ZNVappQls8xcaz+wTJZqYobaOrp6DPz5X/wexoaLosYtzK3i5/79O3D67DTKflHKEa2X6ijmJqVXi5R5CWtwHBNNb03WBqPDm80mTCMjjZKZJeI2faScAkyTPZDKyHd4qFSYcWNI0+t6rQnb6kTariDwaM458OmZWSl4PvcFR/p0JMJgJFZGDg3FMJpxe3YW8FvvfSt27RxD0weeeeYs3vObf4qz56Jo93wmwL1334A9u7fgoUdKePqpp+X4XZ9jFWB8MoVfe/ebcfMtm6Wsy/SFNXz4A3+CB758QHoUNFNlVNdt/Df23jNKqjJd+//tXTl1zuSckYyK6BAMqCgGDKiAAYyASJScVEQxggF0DIgzI4JIEkEQJKhEyTl3kzpXV65dVe+5n4KZc87/fPifD+9aM/N2rdWrW5vqqrr3s+9n7+u6r+ty2jOxmvLwVpZjs5kJG0W4PTZC0cuq/9hsDmLRZO8QUFl6lIDBVd4gbleKOi+Tvfn/S4AkA30T6HEhsJPqhqRdVRxd92IyxQmF/HhcWYRDUXTsVIT9ZGVn4S0vw2aWNSn9OkBqqkzWG0SiQhxoWB1OQkJuKopccnGshEIGNqtH9RqzyY6uS69N5lZJLxbCIZ4IJ/eQqBOTOanikf8nvVv6Tzxqx2KxEQxGcbkt+AMVON2iYpAe5EOPSx6QhF6HMFmEEA+r11J7WRjcaUFatm7EOx88jcuezM5Zs+oo06bMJuhNIS6B6TJ+bw4Si0vP1wlFkqockybr+Iqq8f/29v+//PsCrMe1mCKlkg8BapM/WdR+Y2Axyz4v+4iOxQyBcASLzUY05lVgsvSOaFjH40kjGnISlwwFWRN6lGg0hN2pYzZZqKioxOlIx1DCBpNStCXPSZ/6G1JTybIR1Zw8P5yowmoVtRLEJF9F+oQQyob0aLBbZZ+NkJBjf+X5WizGk4PvZvCzvTFZoaLcUAqQVcu3q34m5FZSARJTPVFeU/qeGoJIxHhsQCdGjXoEhMhKWHn3nc9Z+Pl2opFUNURgaH50kyhVw+oaR84RszQU0SaI6sIw1HsOBcM4HMkMkFBIFCApSautmE/1F9k3orEKLNL/Y0FVYzmf5RpCqfvknYUzsdkdKlvGnZpKYdF5UjOziETDigAXsl+XH2IxLBIgpZSsklElPVyCyiuIx0MMeKI7L454XCnkKioCvDV7EUu/2wzROsQSBqhBi+RzhMBT6VSSlxH7B4kn54GKfREiQHOi6WKjmuyPKW474XAgaScZkT3fwOPyUFUpKgsHumZWxIzJYlYEhNRJ9nPJJ0len+jq/8v+KGrbqz8b/lS1/8fiFcnrEVFwECc908zolwfQs1cTLLpORUWQt15fytLF64mbctR5bzInVbtGVK6XHCRidkVoaZJnpyUwYmF0c4jatbK5o1cjfFU6y5evRaOA8nLJiZEsvbjak2xynRuK4rA5iYVFpRYkYfZjs7rUAEAsJqpa2WM0ZaUl/Um+5LxSnGA8oggQ0RtXP6orUF2B6gpUV6C6Av+qFagmQP5Vj1z1+66uQHUFqivwb1uBJIhwNdRWEzssBeibuLFbgSJAXCkS9IxSczz56DucLCokEpebZfmKYTPHuO76Jkyb+hKpmQKKJYs1beoiFfoaDrmJxOJYbWK7kpzcFBDDHxBwMzkZL8Cg3PibTQ4FKprMclMuN9WC8UXQTSHS01NISbNgs9nUc/xVCaqqgvi8USLhKz7Zpri66ZXA5XgCIuEwNptdARXhSFhZysiNu4CZ8h6ikQgWHaIC6inHaDsJ3aL8/w3jiot5PIoWi2CzSiBqDLPVT06eE6fTkwyxNdsUmVBR4aWyMkIoGCMUiuF2ZWMYAhII8RKlqqoST4qA3BGsVhNRI5nhIeSM4AYCgkSjGhaTjaghtQ2jmSJopgoFislEok1vrABIAdoMrRAjFsTpFrBHyAwLkaiASVIv4XEMBU4rQiIhQEscmzU1STBgw2rx4PMJYGTCZI4ogDyOgJE6kWgEi0kyCIQo0VRYsoR/RyJ+LLZkmKe/KoLT5SYqg/aYlcriHwTIP1QbUm8xhjKiEazOCgX4CnFkpbE61hoOzLYqwpEqEroXq9mpAIh4VIDwmAryFgLEiEVISPi4OjaSQeNWRJsAiSmp2ZSWlJPu1hT5ISCn1WbG7wuo7I2kNRpYbXGCoTIyMu38sGYeLkeSAFn/y0mGvzSRsGRvJBKYNB0t7MUq61OAVpNLgdbBuIt4zFBf7hQBYUIYcQE+XUpNkTBSMekWQv4wTneMqBHCYg1jssXwVpXj0Bpi0mXuNo7Jeko9X9csJKK1sFkzqKyK4kyJk5BMHkPqniTJzBZZ8zEFrJpN4teuYbNWkZOdwuuvP0fzlrUUiPzLtstMnvAOFwujSgFgt5sJxy4on3c5l2TyXIHwhllZsqgJ14iuQLZQ2E9qupVIOLlmQ36z+r1JyB3Dq8hLI16GxQqZWSmkpbvVeahCnNGorPQSDmqUFHtx2jMI+a1Eo8k1Z9VPMVwIkEFdFMBzlQBZvPgHEkYNDIJJC5lUAQkFLAR7QlQG8nmtRKICtJnQhUgVxEjNPAtBlsDmdFBVVYUnxUPQH1KgmIBsZlNEneNGrJT8Gi4+++xtcnPSsJo1is6V8PSgERQWXSJmLVCZOtGoaInSVK6RAILxhA+Xy04oUq7OWQEek0ojUaPYMWmSr5G0bNMEIBUqJlGMrguoGFX2bvL5lVorXooQMkIOyXMM4+oUuShw5Odk0/x7BoiiCwx03aBFUxczpg9TBEg0prFnbxGTJn/C4cNl2O0OjFA5HqdBJFQOpmuIGYbqnXEq1bGqXd/K9FeG0LR5LUVuHz1cyKvT53DiiJdAMEzcIf71LnzeEG5nliLCBHBNy4CUFBdOj+wPGpUVlZSV+pQaTddSCARCCsxL9WTj9frVcRLy+h8EyD/spoTYkfpIGPRV1Zn0N9kLdF3ASvkeV9P+oYDUzkPMald9KB4VBWIyOFj58euasulKScvEHwhiJMyYrQ5CEQOLBFZjwmEX4lZeX1eEr5xnVunfJiFOggrslC9Za1ZTJrF4UJHjQmJEZP/RHFhMGUrN4fFkEI54iUYDuNMSBPxCiEWJR1Jx2IXIgGisCqstQURscFRwtpNo/BLdundh+qxH8Ljs6vzd/HMR06a8SeklM3a7WOKF0K0BorGgItkMw47V4iQaEeD9atD3P9fFR5IAEUu3q9Ppos65agGYJBqMaBCn06QAbrfbisuTrpR6mjmg6lDpLaG8VMKlJew960pP0rE5EkSjYUWURMJR7DYbViGyQkI0OvD5vYrU1XUJqE6C/0IWyf4j+5TZKee+XxEDQuJd7dUCnMeMCJGwgNCS4xMjFjeSWUqxBE8OvovBz96L2QZV3hizXl3CymW/K3tQOQ7/IEBE1ZEMthYC778TILKrvf/eV3z68S+KAFHEvCYZTJoiXhxOHavNhNOtqWGCQEjOGwslJZX4vGF8lTp2u/RcN4FgHJvdRUILYkRl2CGGZpLvkJ7uIC1NArdlPxR1n67Oz5DXqUgjk8VBVUBIDxN2twyBhJVVqUnlVSWwCokdiyTrowhdnUgkjNspAxkxHnioK0OH91c9P0mAfMvSJZvBqKvO2YS5WJFRoVAQu9OEw2HF7XGSmupJkjrRGJWVPsrLK9VenUg4CYXtiuQTVl1UtPGEEM1y/SPXVlaC/iAuh/RMsUEUtsaE1SYEZFBdr8l7FPLDYhVLSyHChGBJEvBJ9U0CjLQrBJNBOBhVpK380umKMmHyQG7p1Vxdu/iqDGa/9i1rV/9GVdCObophxEVJHFbh5pLjY9ZT1UBLOAQOp13tAQmlzAliNZ/CasmhpNhHelpzwuFkblIcIaaEBPRjkmsik4WQL45NOZ/51d6VJL2TKk+rzaHOi2AwpAZRorKezUL0aUqpV02A/HP1vup3U12B6gpUV6C6Av+7ClQTIP+7elX/6+oKVFegugLVFfi/XoHk5Gsy0FnCNQUAFtZB58buebx2lQCJCQES4Ml+8zlWWEhcCAohFGQyUQvhdFTw0Ufv0bJdTjIEUoPFi/fy6qvvEY2kqxvDZs0a0/XGdni9pSxbvkoBGQ3qN6BTp464nDYOHTrPH7sOceZMEXaZnIt4FCBSt0E6Ha+rSZu2DcgpsGI2JZUf4YCJs6eDbFx/lB2/ncJXFcTsCClQQoEwsRCtW7fi+i7tKS8v58cf13C5+BI5Odk0btyINm1akuK2UFVRxqEjZzly5ATFZQahiDxXVAhmBTab9RhGuIKaNfJp06ox13dtSk6+S00qOpwWNJOmgLKKiip277rEH7uPsG3bHqymbGVxIuSEgGH5+Vlce10b6tStwfbt2/lj7+94PB5uuukmmjSqxdmzPo4cPsX+/YeUmkOAg7btW9CmXR3MJhtr1qzjzPEkECRTrVXhA/ypWxfatG/A+aLLrFnzE0Gfh7z8LJo0bUiz5vVxu6GsPMDJk2fZt/cAJZcDCjASwF6mWaPRIHY7eH2XSM9IoXbddNq2a0N2dip2q4kTx8s4duwUhw4fUABJ8xaNufb6awlGgqxbu5lLl5I2ZUKWBNW0u/0f1hZXbbMUSWahTp3a9LilJV6vj02btlBc5EgSFGYXmItp064ZXW5sxskTZ/j5500EysPUqFFA0+aNaNK8PukZFkrLQxw+cowDBw5z9mylCnmORm3EVUaBjsPkV5/J5bZTt24Bbdq0IjcnA5OWoKQ4xIGD+zh16pCayF3z03xFxNjNsO6Xk7w0YhKhuFXNXEpGQqOaBfTo1o2qSi8bNm/nXNEF4pZULKYYnTq0olnL+hQWFrJ56yYqKmJKCWNK5GA2mTEiBp60kCIW7+h9He50Gz/9vJbCI25MmthYmbn9rkbUqpXPwYMn2PzzOUJBMzEtgdXlJxA9ixYxk5GRQZ06tWjTtg216zgIBjSKLwc5eOAo+/duJTs7hXffHUXjxvmYrCY2/nqeyePf5tJ5I5kBoht07lKXa9o2pLyimK2/HOfc2WIctgwCAb8iIGNxDbM1TNt2LenQqQWXL5WxccNWKkpF6SFkjYUq/2UyMj20aF1Ax04tadAoR/23yyWgtygjooTDQU4dD7B71xE2/7KL8hIdh00sz4QcO8vwFx+n/6DOCohTBMiUlXy35EdikRok9CC6WebzC2nQoC6NGtejVZOG6JoAfJpaw2fOnOPYidMUFl0gFIqSkpKN3x/EbHUpIF+mp42oT5EXAjiazQaNGtWj07WNqVkzldtuuw63245Z1wj4Qqz8/ld8gRhbd17g1607sdmcBLxhRQSmpbnIzrXSomUTatbKIMUjAHaCosJLnDlbxNFjZ1TOihB1Ys8XEZBeUHpTKVnZKVzXpS0F+XXYv/8gWzfvJDdbo0ePzuTl1lDg2+7dh/h92z5FMIXCQnYkraGuzHEn7Wsk60WP0byZLUmANK2piJNdu88xacpnnD4l60snw2PiT11b07B+Pr/t8LJnz25FLjdomM6Nf7qWmvU0OnZsREFBmlJtlVwOsuWXQ1SVaWzevJ+dB48SiYjaxUxlxUWaN2/M9Te0p02bWuTkiOe/GcMQVVmQU6cus/GXnezYcQZvpU/1KJPmwiKqt7hOPHbVNkyI9auBzmLtImqNOLpYGSqFoRWTyhExMNvKaNWqMW3btkSL2Vj30y+cLyzHFxeVTJxUt5lgoIz6dWvQ9fq2SgGyf/9+du4+RDAUIRp3CqRLQjNjt5TQsuU1dGh/LcWXfGzYsImS4uQ0uJq8t0axWDVyclNo3qIR9evXxawJABqnpLSC/Qd3cerkOUXkhQOSOyUqP3kffuwOHVdqhG5/6kKtWhkc3HeB75euoHXrNuq8yct34/clOHrkFL9t3YfJEuCGrp2YMP0B0tPcirLbtK6IMaOn4q9yq/UqRF1BHQddul5LXn42a1dvV9Zs0ZCDuOQZ/dfgmP/rVwP/f15AqTxFNPqf7HnE0khZX2nJIYOsLA/XXXsN7do1J5J4Bq4AACAASURBVDvHiSfFjW7WSegRQqEIl4q9nDh2ns2bf+XYQa8i5VWIdLxKAeO1amdyy809FWm1Y/s+du/ah9PhoWatfDp3bqvOzWAwTmlpOYcOnuTAgSNqiMAXseJ2C+EoSpIkuW+1xMnISKFFiyY0bdwIt8tMKGhw8vgZ9uzZw8ULpQx4ohfPD30A4e/Ky2LMnrWEFd9vS2bf6GJPdiXHJC4EiAxQhBSJIr3mPytAhACZM+cr5s39GY1MLBYXgWgxJuw4LKm0aV+Dbj3bU6+RCXeqDZMuCs4IxZcCHD5QyC8/nePM6YtEg240s2TLCIcXIJEIYLcnaNqigA4dWtO8eR4ejwtPik0pOQSA91UFOHc8wt69h9m8dRfFZQEcTg+lFaKE03A6nej4iISDNKyXS6sWDalTpya6Tf6/nqzj/u1cvHiWAY/fytAXBypVh6gl3n5TCJCtJIw6yTwTW5FSRUjP6Ni5Nddf34n6DdLxeJIWhQLue71Bdu44xbp1Gzh+QpR9mbidFoJBURlGSEu1c8stPahVy8WWzX+wc8d2CnILuLHrDdQoyKTMG+SPvQfVMRJVRXIAI0KdOnVo0qQRDRvWxuWyqR4kr3X2bCFHD1/gwoWLSVVx3K76UTxmJivHzMvjH6Jnr6bq2jDgN5g28Qs2rt9NjVrNaduuBQU1hayKcPlSMbvlOvR0BX6fgdOeQzDklwWPZvbTuHEtunerScBnY8uW3Rw+KLkpTqJC5pl9dOzYjg4dGnD5Qgnr1/1CNGDC6dJp3qI2rdtco5Sh5RVhjhw5yd59+7l0qVzVy+bwEArF1d8SUtyIRFQuS/WjugLVFaiuQHUFqivwr1qBagLkX/XIVb/v6gpUV6C6Av+mFRDITcFuV4J+tZjrip1Fght7ZDFz5nDcKVH0uJWy0iBP9vuIA2eK0B0etKiM34exaiF0UxGffjqHth1yEacaCYpeteoUEye8TtzIwYgdZNmyL8kvcKrJy7fe+pCy8hJGjHiRrMw0ZcsQjRj8sbuYP3/yjSIBhMgQwP2FIX1p3baWzMwrEECALAHGwsGkvYZ41y9d/Dtff70Iv89MKFylQjqzcmy8Pmsibdvl462K8957H7J3736eeGIgN97YRqkgHA6ZZo4rC5VDh4p5971v+PW3/WTl1Kai3Kusg0L+Ylo0z2P0qGG0bpGNzWFRIK4adhYIT3A+k9gYSAZKnD27ipg/7y9s3XQMu92DSUvB4bhMp06tmDp1EE6XmaPHLjJ56gQGD36SG2/soFQDovCoLA/y17/8zJIl3xP+D2ucKVNHc1O3hgoEXr16L69NXUhFeRUpKenYPZd4f84smrUQMNtg6tTZVJUlGDCwL9e0qY3ZKioPmbCM46uK8uuvB1m4YAUH9p6EhAObJVOBmv5AEQU103j62ae4qVtT0tNFxSMgpagrYlw4X8WatVtYuPArnn/+Se7o0524KcH8j9fx50+/wIhYSHUXKDWOTFv/3dv7P/lZuxxR3nzjNdp1kgnNBEuXbGDcqC/Iy83HWxmifmMXf/58IikZNsrLorw1ey5Vl6t49NEH6NCxPiaLFV0sNjQBvYLs2n2Ed95ZwMmT50hLrYvPG1c2V4noGerUzWfAgIfofnMzUlLsWM0SGi8TonFKS7x8991a1q9fy/xP3iMjw66O47r1JxkxcjKhSA46UTxuK7Nee47rrq2nyLZFi37lzdkf4g/XoHPHOkyacA+16+VTXOLl1Znz2bjxACaTi3g4S3nAxY0oJusZ7rizB+MmPILJYebYqUs8238uFWXl3Hl7Lya/chs2u4UTxwt545Uf+WPXKYISgWEuxeIsx63HeeaZwdxyWxdSMsTqQ08KEBLyOSKsXb2eDT//xMhRT9KubTN1Xm3aekkpQEovi9WJlZy8FMZN7kOna5skP8fftjHnvS8I+yVnxYHTaSUUvkT9htnMeGUsDRu78VbGeOftL1i7eq9S6BgRSM3Q6XV7D3rf14EmjfLU5LTKAr4ay3AluzkWTSgLmcXfbmDBZ6uUfVokZMHqCDBk6GAGDOqgjn/ECPP61BUs+fYH4uF8NHNQBc7feHNtHnn0Pho2ysYSs2K7EkNjxONEo1GKLvhYtnwDS5auxFuZ9Po3DCd2e6qa3BcyNrn+xIqkgokTR3D3PU2xiHpFCCrETkwqKQB8kqndf7SS119bwL59+9R7y8pKpdft3bj33q7k5Ag4blZAlCg7YhEDry/Izj37+X7RDnZs348REisksT0Ko1kv0/Wmjowd9xiZWW7277/IvI8/o+/9Peh6Q5srVnkJKirCLF+2m7kfzCcmAP6VLADpcfJQxznmSFpgNdOYPuNZmjbLv0KAJC2wjp+oVMDmrT07MGL4A+TlWjh7ycdrr37I7l1/MOvNV+jUqbYCpE1mAR0NfEEvbnsWcQljjmmcPVPF2NErOHxsq8oduKZjOs88/SRtr2mCzZycUhaFnKD3MphtMicoKQuz4C/r+W7JSqqq/MkMByEJJFoJyT25+riaPZBQ/vcq4yKWplQoYuNn0iVkPYwrpZzRo56lV6+OxCNxPv1kNQu+WELUXJOQeH7FSklP1Rk96nnuVACmztmzJUyY/D6Hj5wkTjZV/gRmi5taeWd5eewIulx/DXEjwaRJC/nxxw2kpngoLSvF6UrwyKMP0Pvu68kvSMFqsSYjlKTXiUowGubA/nO8986nHN5XnrQ30zwYsSpiiRDXdmnAzJkv4nabOHXcx7Spr/LQww/QpWtrXG4TcUOUiVG++vJn/vbNX+jYqS2z3n5BkZPSw5ct2c8bs94jYaRQVllMXn4Ozwy5nV63d1UKoxNHK3nu2deoqrBhxENKjfTP9hCtR1w2wCuPq0pQZWmWqKJhw7oMHnwvN9zQVA0IiMuXXGJIHzHL8rhikym2RxfOB3ll6kJ2bt+P1ezBH7qkVEsP9buDZ569B6dTZ8vmI8ydO58O7Tsx+Ok7MZnsKu/IIvFg/0FACEm/9LsfWLnyR8q9dZT9o90h53+pUpze3LMtDz54F61b18dlE6tLaREJpTQ6cbxKnZ/tOtXj0YG9sTutlJaGeO/tpSz7bhuxmJWEWFupIHdRMriS6j3pM6LSiifo378zI8f0SwLkCY057/+VeR+swWrLUqS4L3SeurXzGfDow9zVp5lSxUhNwkolI2HoomKQ+sTYuyvAB3PnsW/PKQJhHbcnHX/wslIX3XffHTw6oCe5uaISuho2fyXvSCy/xEoJqKqK8PVf1/PXv63l4sUywjEXeXm5VFZWEgkW0atXTwYO6Emzpvk47BbRmar9UfasE0e9zJ37Pq1a1ebZ5wZgs5sU+fz27G+SCpBYbaUm1E2ncLltDBnyAj1ubkFKilWRJfI5pN+ERKmoJ4/P7j/Os3DhGlb/uBe7tJ1YGLM5zO29/sSYMQ/hclrZ9vtBFi/6nttuuZU/3SR90kQ0FlcKsG8Xb+KLLz4nGgnTqVMnRox4jpwcq1KCGFFNKX3NZrGVinLkZKUiXJZ9t4aqCrEudRML20jLhJdGP0Svu+qp89DnD/HJh6spK47y5MAHyMq1KgtGEYuKTVlhYQULF6xj8bercdprUuWrxOG0EtcrmDVrGjd2zUFcRtf8eJAZM75Se04wFCIaP8+atV+Tk2clHDCYOH4me3edYPiLz9G9W2tFWInK12RJEAxHOX6ihI8+XsDOnfsIBOXaNjOpCI2Lajmi9qPqR3UFqitQXYHqClRX4F+1AtUEyL/qkat+39UVqK5AdQX+TSuQDCz97wRI0hbrxh4ZzHz9Jdwe8SO2UV4a5Il+H3Kk8DKBhAlLQsMuAHvES61aCd5+ZzqNm6agiTeFBnPmbOTPny4iFEgnN+8SixfPw5OSTOs8caIIp8tBVmaGAjKSceMou4H5H//AF58vokXrukyc9BINGriTmbCJBGXlPuWP7XDYcTntmBQ4CeWlcVav3sXHHyyjyleqbtwzc0z8+bO3lP+/ZGWsWSOKizTaXNMk6el/Zbo8ZgSIGjZFTJw+4+Ojjzfw3dIf1U242RSjIM/DoCf78OADnRSoJt79YlHlD/kJR2LYHRoOl03ZTkTFvScBWzcfZ+L4D9WkoZZwE4+d4IUXnmDQ4FuSsb4mWPnDOm65ubsCFYknQ6oFwDh6pITRo16jzFfFJ5+8Q8Mmkm+RoLAwwuCBr3L5chlOh5uCOgaf/PkNHCKgMMPyZb/QqG4LGjaSydM40XhMTcBKTcXu22zWWbX8MB/O/ZKzp4uxWbKIRLw0bJxFv0fvos897TEJqHQFkBH1i1iM6OLz79P49tvl3HzzDWTkpiMuadt/v8j4cZPwVggglEI0IlY6/zMBkp2psXLl+1gdAlTA4UNF9H/4FWWbpWsO6jd28vVfJqq/K8tx+fINdGjeiZo1nWothaJxXC4hQATIVjEtbNxQyLhxM/B6daV2kDjzurXgiSf60ev2VpitCWUhJRYnypYoHsdmMePzGRw8cJL2HZooIs3uTPDT+tOMGjWVYCgfkx4lPc3Bjz9Mx+FQ3hrs3l3CsGHjKS7Po2f3JkwYdzcWewqpqbDk+5955+2llJcFMSVqqIwOieuOxg7y8fzZtG2fRShhwh8y6N1jArFohBeHDuKRx5vhrUpO3r/5yk8sW/oLUQHczKVk5sV4Y8oYWrVugMuTUMoQZYqkgC7xCwebrrN162Hq1ssmLy9VWW9s/vUCUybOoeiM+KRb6dS5FeOm9iEjy4LNYWP3tvNMmvCuUi8kbZ+CmCwV9LylM6++9iShiBm7Ddav28XLoz9SxyccjNHjlo6MGPkYBXXMGFGxbEsQCgfw+cWKJoHLJdZ0sk5l4hoCPhg3ej6bN/+OSfMQw8uwF5+lvyJA4ooAmTVtOd8tXo0pVhsjXsG99/dm7OQeahpfznXDFyUYCKhJaN3sImqY8aRoBEJxFnz1A3/+dCmaJpZdDsxmt8p9cNriytbN5ZZcBx+jRr3AHb0bq6l/AefcDskpEcs4lVhCJKpz8Fgx777zDYcOHlQg17Bhz9C9e2NFjgpxIgSiPCce14iFNHRrHLM9QdEpE59+soi1qw4pmxaxorG6Sun3yG0880IfBcwJyHvyhJf69dLR9TAOu52gxAeJwCMO3Xs8gz8gGToyOW1SJO/fCRDDjUmP0+I/ssunv/I0TZvlXSFATjNt+qccP1mpeuZj/boweuQD6nl+w+CDuUtYuWI1w4a9QK/b2yezCpAJcsli8OGwpFNVJa/koLLCz9jRP7Pzjx9o274BM996ivw8sbcK4zDbKSsNkYgaaCYdp9NFarrYoMGlMlix/Dfeeed9EjGHyuwQazCVmfD3x5W0eYGP9cgVAiT9PxEgXqWQqlEnzssvP8m1nVtj1mDHttO8/tqnHDgZUcoYnXI6dWjIjOmDyM1OUWvP6YRPPv+J996bRzSWjW5OJZ6w0r0rTJo4ltRUUTLCpElf8tOaX6ioKKdDh/YMGTaAztfWUI3WiMkEe4KwP2m9pKJYhNfToLJc4/NPNrLgi79hRGxY7ZIZFWPws3fx1FO3qP0kGtb4cfUOevTsgM2RzJQSFUwkCOfPBXlh6Fjq1avFW++/JIFJysZn7Q/HePWVNykrjlG7fj7DXnyaP91cg3BEbJV0zpws5blnZnL5gkyTS3bCP9+Fx/9MgIglVAybLczLLw+j953NVZ9W2UC6n6rKEEZEzh2d9AwHuqDkMcmf0li97AxvvjGPyvIQca2SlFQnz71wB/f1Tdb59KkyTp68xPXXNcVuN+EPSAaUKMNMhEKofnXmTDlvzZ7Pho1BpWgNhEqwO4J069aFQYPuoEXzGkQiCeIRLTlEIRlfCbku0Dh6pApfqJRmrQqw2i14KyUD5G8sW7qNREIsMZMB7ooE+TsBIvZkVwmQaxk5+mF1jSJrbu6cb/h47mrMljSCwRiZuSaeevwhHnygLQ6niUBQw2wRG7AqpSqTaYpUj1gTgtUERw5X8Oabf2bHrlOg2dBNAbr36MLTT/ehfiOXIjriMbHZDCmyQ5Q4YjPmdol9KDhdcLk4wowZX7Nl604CEYdScElPvfvO6xgy5CFqFAjhYajAc18MNUxit2rq9c+d9eH3l9K0WW1lgVVeHuCtt/52xQKrlsoyycwsY/DTA+n7wLUYKgcNlcEUDPrUfiA2pUrFK6SzCY4d9zFu/JccO7EPp1Py3y4xedII7rmngxpiqSgPcPrEBZo0qovHkyRek8nucPJUqVISN23alBee76usLaVu4VAYf0DyUUTd4lYWqwlLAr8/xtcLfuKbr3+m+LIfjy0PmzPImPH9uO3OeopUCIQinDtpULMgC49D9M9xopKHosWwWVVSCqdPGrz7zgLW/7RXDQjJWq0MFLJ//7dYLUkLuLNn4cEHX1bkks1hpWYdKwsWzMKTCkYY1q39ldo1GtKqRXbSiVT+skkyiERHpA49J076ePfdz9i4cRualkUwEMWspyCxbSrLrfpRXYHqClRXoLoC1RX4F61ANQHyL3rgqt92dQWqK1BdgX/XCly5x7zy8TRlQSK3g0KKdO2ZwsyZI3F5qtBJVQDvE/3e5lBhCUGs2DUrEgdRt0YWD/XtSL9+XUmYxZ/fpGx1Bj7+Dnv+OI0RyaduncOsXPm5mpIU2xOfz6tCocvLKygtq8CspVKzZg2C/jAfzv0LK1dsYOZ799OuzbVYLRkkojq7dh3mu0W/c+rUKVwuF52ub8zNt3SlVt0UFXQs08gTRm5m05a1KgC8cfM05n7wlppelwBRuVkWm6Sy0kr27j1CyWU/ubkWrmmdSX5+KwXghaIWfv3tErNmfcrFi8UYhp9O7RszZeJA6tXLxDC8HDpYwaoVR9m5d6MCAyz2AJ27tOLhhx4kJSVN1bK4OMAD94xVuSkkPDhtZxk7Zij39e3295vgWNxPPBbnwsULBAMx8nILVHDv/n3HmDzpVYp9ZSxatJCCGm6C4TjBQIi+d42nsiKg8gpatUtnzpxZSVAyJhkbcXFC58yZMxw4eJAK72WaNmlCyxYtsNrc2G1WSi4FeOetv7By+Qb0RBqaHqZv364881xf0jPsKmQ8Eglx8uQxjh8/q2pau1Z9ZYvjFj8tIY0kZDwuJEYVgwc9TyhgIRqy4HanEQpo/6MCJDffx6pVn6ObwmpS/MzZ8/R/cIYKEBa//C43NWHuByOJxBPKoigSgRQNjp88zdGjR/H6K6lTrzbNmjfD7vQkpQdXAM7vl25Gi7swmWw88uA1PDmoDzl5DuX1L1Ohp04f5fixU5SWlNG8SRtatGyu8gocDvF3j4Lu5ad1xYwa9SqhgEyYB8jKsrN23cuKSIIKDhwIM6D/80SD11O3bohp0x7gmvbNlO3FgYMnmTThS86cKVZqhngsorIKrmmvM2/+NBzuAFHNxdffrOKtGT+iEeal4c/y6BN11ceQYzdj0g8sXbwJkykfm8tPn77XM+K53tgckp4SU8D18RPHOHTshCLZsnNqcFOXLsr+Q3I+5PXE9unX3y4yZuR7lJckMyQ6dmrBpFf6UlBDlFdh9v5RxpiRM7l8Po7DmkcoLMHOl+h+c0emTRuCxS4gdoLVq35h8vhPlAWWBLc+N+QRHnq4C5o5weVLFfy25Rg/rfsRr7eMSKySevVq0Puu2+nYsTMmTUKH4Ys/r2HO+0KipBCORRn24ov0H9ReZTlEYn7emLqMJZIBEsmnZm0Pb84eTZPWDkLhEGfOHeLbL7dz+NBhzJY4XW66ll53dKNGrTwFrJ46XcLE8R+xb99RIEeRLDINbJbepXJiIBS5QMuWjfhTt4bkFzjo0bMLaamS14OyixFwyh+IsHPvRbZsktqbGD7iGWWVJcdd1CfFly9z8MB+LhSWYzE7aN64BbUbZGD1hLGQzakTVcybs5HVP6xNhoJbz/PEoPt55vl71PS+BByL5VM8VkVxcSFBv4nc3JrqfDxf6OXxx0dTUSlAsUhdxAItaYUlCJkeyVa5GM1bGEx/5SmaNsvBiCfY/cdJJk/9kBMny5RqoN/D1zJm5GPKTqcyIKTMUr74bBE1Cxpx2203U7eOldZtW5Cbl6KI0uLLXnbs+ANfRYRtvx/mlw0h0rMrGT3uYbr2yFUKJsnr+WNHCSuWrePscT8ej5nru3Tkll4tyMzLl/QOvJUwftxstm7ei46oVcRyRoic/7qrCNQX10PKSggj6z8RIOVCeWN1FjH46YcZOOAetLiF8lI/Uyd+wLqtxcQTJpwOH/f26crIEX1wOZL+/7FYnKILfh58cBAVVelYbdmEIyZeHtOQfv36YTGZ8VYYDBw4jDOnLpCensZTg57k/ge6qPWhmUSFc4kdu3ZSfjlJgDRsVJvGTWphsziJx6wUnY7w9ltf8dOPv6u8HLHAGvrSg/Tt2wOrNaxIH19VRGWHXLx8SuXoZKTXweNMZde208yY8Zay2Jo+8zmcKSlq1OCXDSeYNHEGNfKa8PjgO+neoyWGFlW2a+fPFyo1xN49J4gEMlWo8j/j/HeSABFZR/Ihijn5EgVI7dpu3nprMg0biY1PjNOnT7Jq1SJFagX9TjzpEa7v0pnevXuQm1OgCKOiUxVMmvgVe3YfxkhUqHyhYcMfoM89XZIZSiYB/cXmKMC+/Xs5f/4cTreZdu3aqWsGOe8l/2rzpt8Y9OQKUlId+IIXaN4ik5fHDaFd+2zFNpq0OOVlXvbtOcC5k5fJTBd7xbrUrF2gyDmbM0Y0YagMkNmzFrN06e8q60d+l7T9kkEF5xUFSDKnIqkA6cLI0Q8kpxcS8OHcxXw8dxXo0nM1et3VnqFDbqWgRhgT2ZQUV7Jy2W/8uvmg+vma1u3o3qM9na+rl5RNaGFWrFrMxx/9yskT5aR4NAY//Sj9B/TCaoPKSj9btvzG+rVbKL5cQjRsoXatetx/by86d81XRFokbGPeJz8y/5OvCUfT1J7cpEljRr50Nx071MKsJzCbfZSWXmDTrtNUlPtIT82iYe2GNGwoxyWB1ZYcyiiv8PPW7K9Z+t0miNXCbIpy6821GTGyv8oxkdpcvHSJ1T+uYfPmTVdsqurR67bb6Ny5o7Is9Qdh5eqjvDH7LSKRAGZTkPHjh3HrrV2QbViySKRnS4nPFxURiUZJTcknNcXN/gPHWLjwW/r0uYOOHVupa5+iogssWvQdu3fvUplPnTp3pHfv28ipK0SSzrmzpcyY/LXqTVmehpisVYyf0p9betVMZpiICi3uxF+psWf3Ps4VncaTptO2QwMK8muCnkbC0Nix/TxDh7yB31+lCM5IvJQ/dn+P1RYjbmiUlujcessLitAXsqhBUwcLv3pX5a8JdSuqszR3JkVnLnPi4BkuFReRk5tBy7ZNyM3PVaS5XNtt336cOe8v5OCBEnTdTiziRDMZQsv8u956VH+u6gpUV6C6AtUV+H+gAtUEyP8DB7n6I1ZXoLoC1RX4V6tAQpNJ0+SkmR43KY5CbkRv6pnLtGnDSc8IINCi5FysX3WakqoSYnoMi25WoZd169amQf08FXoajMTUJPqWLYeZMPETlRtCIpWm9SIsXvwmMUspaFZ1A3rymM6XXy7h5PELOB1p1K9fXwWYbv1tHS1bNeDttx9ToegCDv7220Vmz57HiRNVyndb7HBS04P07Xs7Awb0wOOR8Egry78r4o1ZH1BV5eOatgVKlZKaGVdgpK6b2LnjPAsWLGPPH0e4VHKJzIwUru3QgueGPUydOpkkdA2/V+P995fz1Wfr8XjsNGlaiynTHqN+fQ8HD51i3ger2PjzYWKxkMoUkFDt9EyYMmUcN3VvofA/AT6GvfAuv/66m7jhwWUrZcRLz9H34esx4lEFthqRBN8v3cbaH3+n0uclv6CAjIw0Tp++xI7te7DaS1m67G/k5EtopgB2QR7oM4my0gCJuIXW7dJ4f87UpKomIZOFCTZtPMOCL//GwQNHiEdj1KiRw7PP3sstt12PEZMgUfjyi5XMnbNAqRXS00yMH/8gN3RrRTxhEI5J1sg+Fi78noOHD2Kz2slMz+bGLu0YPaofFntQee0bcQsH9lbw/PMj8Ps8hMM6ZosEhYoPjsw2Col2BQhN6OTklLJu/WeKYBF7rROnznPvnROSwekxEx0712LeJ2PVcZLJfAHGtmw4x9cLv+HAgQMEAl7q1a3DE0/ezV19blLpAgKyf7dkE7NmfULAZyE1JZv5nz5K0+aNlQpJsqVXrNjGgoXfc+5MCZUVXpo2rMett9zAww92IzPDiURF63qIdT9fYPjwyUQjDdC0ADk5Ttatn6LUCrrm59ChIA8++CSxSEestlIeH9iTZ4b1ViG+YmXx+vTvWbP6V4xglkDD2B0hRozpRd8HbiZBiPOXNUaMmszRPyQgNcDYMU/T7/FGCuCUdTB94nJWr9qGPxSnScs0xk/tT8eWddQEdcRIsHLVPr7+yzJOnbuEP1BJ7ToF3HpzBx5//H48rivaAU3j598LGT/qA7zFdkz41VT/q7N7k5fnVEHLf+yM8/KYdykqjGB2ipIpogLV77ijLRMnDsTjlmlejdU/bmLs2K9UVoPZlMWQIY9y7z2NsNlifLtoF/PnLaO05IIC4MVqymYL0LFTa95+b6rKjBDgbNeOEp57dhjhoNjqhXlx2AtKASLNJWwYvD59MUuWrEBPpNOhUz3efucFnG6xAYEFX33K7Nf3Y7M6CYXKcaeY6dr1Osa8/Lia/r9wMcpLL83mwMGjJEjH6cxUdlsWTQJzk5OzVxVeECK/poW5cydTp0G6mtw9c/oSTw2YyeVL5ZjMHtBLuf6Gtsx6YxgWWwKrxc6logTvvDOPXdvPceGC2Cd5qFmngLvv7sJ99zXH7pKQZZ3164/w2vSvqSyL40qN0v/xW3li8E3KbisUDZMIpbN4ya9s3rKTslIvderWJTUlk8LCUrZs2XrFFitJfCSjpJNj/5rh8sQ7wgAAIABJREFUThIgzZxMf6U/TZtnJAmQ3ReZMvkvHDkmKjoLjzzajJHDBypLr0A4wryPVzHvw1+SCjazTq0aLqZMe4I27ephNgc5fKiESRM+5/Cxc0phocXcdO/ZjElT+pGWLlo8VP+ZNeM7Tp24QCKSqwgrh8vCHfeIEuiRZKhvApZ9v51Zb36GzydWgAKKX/mF+hQC3snxlO9JUkeyOuS7ZBiJYkDkXmaTn04dmzHztSdUZoHFHOOjD+fz6Rfn8QcS5OVXMfylR+h9ZwelEEnWJ64sAp99diS7dlUQDqVht+WxbElfatWpB3JcNlxi5MjxGPEAd991A0OG9ic3V/I8NA4fLeQv32zmp3UbqPQFsOp2GtRrxP33duSBvl0VQBs3bOzaeYbxI77lYnExmm5i+KRbefThmzHHw+iaXZGR3yzaybqf1xMIBqhZJwuPK5Pjhy5z5OAROnduz8y3H8bpcBEJw7Yd2/jzZ5/ySL+HuK5rZyxmK9GomR07C/n662X88vN+df5ZrC7iMbFG+m8UiLLEufp11R5LpCtX/90VP8aE1FnkmUJIi+eTDCZIb04Gwyd/l/y95HmoYyG9TlFbsgrl3yfXYkKUPZKFgoROWxWBL6SAWCEJmaRrAUWaicKgVkFd3ntvAnXqwPFjUd555yN27vwFUyKNqIRNm0tIS7cxZvwj9Lq9uwo6D/t0Xp+5jFUrfiWCl/QMG8PH3Ms9d96o7ClF5XXxfJwFX6xh5dplVFSUKQLkhuuuZdrU5zBbIooAKSuu5J5731fElm4p57GBt/H0M4+qLCsZNCg652PunO/Zs2efsobKzskiOyebkUN70+HaBsQ0sWmTfTbCO7OXsXzpNkWEJfM/5DMLjyK9TMMsOTZakETCoP/jbRg56jFVi4Sh8+HcFcz/aA1RsTDS4dW3HqfXze2UPZ+ecPLGm1+yfMU2SkrD2GwugqFK2rZpzNBhj9KpQx2155w9fYwJ01awfddp3C4T/R+7k6eeuFkNDyxatIWFX31FUeFFlSEkKgux6fvTTd14Y/Ytak+Nk8ovG4sYPnwSkVA2minEo/3vYeiwroqw0+IaJ49e5Ju/LuHHbfu5fLGY9JR0GtWuydAXnqRTB1F6JG09Kyp9zHrjK5Yv+5VwKJ+sLAsjx7bljtvvVNadfm9Y2dYtXrQKn1dUQLJGwtRvlM3oMS9yTbt81e8vlfkYOfRdDh88SoozTSkK+9zTGZNF1CliZaWz8Itf+GXTVqVIycpqTk5OAcfPbsFiCTH25f7k5War64olizby0QdfEQjECAYTpKS66dGjG8OG9iE1Xef4aS+vvfZXdu8+QiLsIDUlzpQpj3FTzzqYrSYSmoWiwhhfL/yRn9dIltl5UlJddOhQjylTRfUsmWIQ9Gs8PuB1Dh46jEXs07TLbNmyhFSn6IE0Ll4Oc9vtQ4ipc1WnRXMXX3/9BoZRiVn2FXQO7gvw8by/snvPUXyVXmxWC91u7MzgwXfSsEG6iH9VltHHHy/gyy83YBiSwVdT9IlXrqX+1e4oqt9vdQWqK1BdgeoKVFcgWYFqAqR6JVRXoLoC1RWorsA/VQWUW74mE5RBBXyY4hpaQldft9xWl4kTnyctI0AsGsZktpEIpyQnecUWIhZTdkkmq5V43KK8kzWTlT17Cpk/72s2btyvchlsNg/1cnUWL54JzkIM7Gi6g0/mnObzz/5KwG9SgLdM8mmmKEbiPE8Ouo8hT3chlrAQ8Jv5eP7PzJv3JbFEjrKtEAIhGjlJ61Z1mTrlKZo3FRsUnd9+K+eN1xdw6sRZGjRM5eP5s0jPSSg7Gpn2nj1rBStWbCJm2KgIlOC0OXDb3Tw4oC3Pv/Agmpac7Nu66QKjhn5KJBrAbDW4qUcTatTM5OTpA2zdeBITOZh1K+FQAIfdRPMW2Ywb/yINm1gU8C42MRMnfMLKFT+hJTIwJ4oZP24k9/froCb6BUQ6eVRn2pS32fvHBaJEMFl0FQwvNkKhYIwUTxHfff9XcmuIrgPOX6yi/4OvKOWKeO23uMbFhx9NweVOXFG4+Jk4YRG/bPidcFCgRrvy/R8w4A6eGXKHso0Sf/VvF/3E7DfnE4/UpEmjXF6b8QgF9dOU1cfxU1Fmvv5XfvvtBMGID7fLTTQYJSfDwsQJI7ixh2SHuBUQtvePSp57bhTeSg9G3Iqmm4mrDAYBPMX6S27kBWyzkZt7mXXrPlX5x/JZjh0r4v67p6CLGXrCQsdrazBv/hhlTyFWVWIp9OLQv7Bt23ZlDyaeRRL22rfvDQwf0R+nOxm0um7ddmZMm4u30kzjRi35dMEDOF0ZJDQ7xRXw4vDp7N59QU3uSiaGRQtQq4aboS88Qq/bml0BEw3WbyhiyJBxxGL1FKCXk+Ni3frpatpXCJKDB/w88shgwqHWaFoZ11xTg/fmD8PtkWlxWLH4FK9MmwPRXOKJy9Rv5ObdOc9Qu06uIoNWrt7LpMmziFTWh0SQl8cO4qGBzZNKhWCMGROX89OanfjCAW7s2YCxkx+kVuZ/sGrAkaMlvP7GD2zZsgebK4tQuFwBWqkpXqZNHUf3GxthE/w8Aet2FDL15fmUFlolupz2Hevx6lu3kJsrZE+YbVuE8PqA8xcMEs4KpRqSXIY+d7VmwoSHSfMkgZ0fVm/i5fHfERJHGXJpUDeTG7u2w6Sd5sfVf1BSYsFpt+HzVWIY5dRv4KZr1/a8NKafymoR8OzgAR+PD3yGUCAVcyLA8KHP8digjgp/DUfhtRnfsGTJMojbadYiiz9/NhmnI0EgWEVJySU++9Rg1co1+HyXiRqVKiPkT93a07JVc86cKeSHH7Yo1U/IsBOJ6JjNdkyJSlVvAX0ltygJ4urk1dD4eP4EatZzK4L33Nly+j/wNhXlotDSSc308sxz/Xjksc6KZEjEzPxlwW4+mPM5leVZoFuwWO1EtArat63JhLF30bRVJkbC4Fyhl1enrGDH72ewO2MMeqYXA57sKJSxslU6uj/Ca68vZc/eM4TDYaxWyTYRL/iosrExiyzjf3hoMauybmveJJ3prz1C02ZpGP9hY7N7ZwlTJ3/PkeNnlaXOI/3rM2r4U0q5F4r4+PDDH5n/wd4k9q3FqV/XyZSpj9G+oyiOqjhyqIoJ4xaz58gJ1UetWoTnhzzAo491xWFP4K0M8vbsj1iz/KQK9bbqdYnEg8QSERq2SGfyxGdp2dyB2Wbm7Nlynhz8KueKKomLDZbm+jtAr6ucBAGwI2hxm+oH8StZU0lC5MrnNqLULEhl1utDaXVNBmZzjLVrVzJl2mEuXvTSsg1MmDiYtm1r46v0UVh4jhYtmokhEZ9/+TXvvbucaCiXNtf0ZOHnPdBMNnxeE2+8vZbFi5fj9BiMeOlB+vS5AbMlgGFY+XLhGj6ev5HKqjCGKYCVNIyQiXatHUyc9BStWkosdCoV5SFeeuYHdu4+QFyzMGxKFx598GbsiQjxhI2TJy8zecoS9uw5pAgCk7MCLWHDCNjR43G6XN+JN97vg8fhVpZnB4/uwueroF37JmimdELRGHt3l/HeO0s5fPAC3qqYAnOD4SrxIlR5V//loep3hQBRRLP8rEItrvwsPjvSUyWXRWzJRFEgfm/hK9+TiiRRNlz9vdjraUJoELsSTC8dQHp4MmdCbKDks8qOEpe/K/uXFkY3SXOIoUuWS0JXnw8jla43dKV+vUYcO3KEDRs24E7RiYds2LQ00jPCNGycz8BBN3Lt9U0hYRD0mXlz1iqWfLtJHYuUdBPDx/bmvttvUqq2WMLMquWHmPXa3yiuuphcU3qEgpxsvvziTfJqhJT9oa8yRL/H5nDm7BHS0iOMHDOAO27vqd6bWPIt/34br736rfIdCkfjWCR+Q4tz320NeXZIP7LyJZfGREVFlFkzF7Fq+U4ScVuS/FCkj+xNbnVtZJba6pUqp6H/Ey0YNepxmR5BM0zMef8H/jxvHYbmIzXdw7yvhtC4dg1ktZeWmHhq0IscOVaFJrZ9YUP1DJMeYPCgh3jmqV5K3WTWwkx6bS3Lf9iO31dKbnYat/a8UWV2rPtpgwrqNlukhxgEgmE1PNHrjtt58cXamE1yrDLZ9lspzz07lmgwD09agrHjB9DrzoZqnRjRGIsWbmHeh19RHDcTixrYzRZMUR+9bu3Oiy/0oaBmhiJwKr0+Zs36iuXLfyMYzKdp8xxmvtmZpo06KPL28P5ipk+Zx9FDJYQDkl0RI2JU4krz89zzA3nsiW6YbWAkoowf+TU//bgBtzWXlyc+xq23tcLqCCl7wxMnLjFqxCecPn0eLSFqtVr4/eBIO0Hb9jUZPeYhGtWrqdbkqWPFfPzBWjZv2qXWZCgcxJPionObWtSolc9lbxWr1/yuLA4tCRceV4xpkx+la496WG02gpE4S5ft4Y035xGpEoJMiDwTKZ4wXy2cT516yfENsfZ6dtCH/L5tByarnXC8iN9/X0qKTXGsXLjop9ddQ4mEhTS007Z1CvPnvYLL4SMctatjNG7Mclat2YDPMGHXHeq6OcWqMeCxngx6qgsWp1lZ761c9QOvzVxEeXmYeKzuFdJSzvHqR3UFqitQXYHqClRX4F+zAtUEyL/mcat+19UVqK5AdQX+jStgSvrPmwIKWDBJFoUiQDRu6laD6TOGkJ4RVTfMZrONaJUZXWyBdFGNJIFOIxYjGIng84fZuPEky1f8pAAhQzzsJVUyYaZJgY3vl04BdwUx7ATDCR7v9zm7d+/HZk8nHjeUtYn45KdnGUyaMoxb/tRETaj6A2F+2rRNTeHFsSjPZ7F50BMxMlI93NK9K7Vq5qjJ8T/2nuXVGV9y4tgZmjbNY+6H00nJEPBC49Spy7zwzAecOlmGw5GtAH5dwKComZqNyvnue8moiKip7ooyMz1vfIZIJIwnxUk4Uk4w5CcvLw+HO07NOpnUKqhHp04daN+2KelpTixmDZNZ/PZNGHGdiePEamo9WiIXm7mQsWOHcv/D7a74zxss/+4UM6bPJhJKVeBJLB5TIKNMFovyxWU/wXfff01OTSGp4Px5H/0fepXSYgFt7TRt6WDevCmI65ZJg6Kii/R96F0qSn2YsEFUMkAS3H57Z0aPv5+UNLGnkayQX5k5cx6Bqjxu6dGJqZPuweJOYLJorFl/hAkT3sfrNan3YrM4SERNGCEft93ak+mv91aBpwK3/W8IkLzsMtav+xgZEk8SIBe5/+7J6JqoBax0vr42H3w4XBEC8sfPnDrHHb3fxYhGcdrsajI5Gglx880tmDDpBTKzJZ8ENm7cy4wZ8ygvM9Gj++28PvsmZZGkaXY2bS1WChUjlk3ccJCeno2v/Cy6Vs5jj97By+PuUwCPPH7ecO4fBIgeTBIg6yYnc1n0mALzH+k3mGC4Obruw2YNMXZyH3r37qkmf4vPazwxcDTFRUIKVtDn3u5Mmt5PrdWqygCvzFzIt9+uwm1uBokAY8YM5r5H6itbMsmueGXyUlav+p1oAu6UKfux95DiEGDPwrLlv/H6rO+4eLEKh0fsWkJKdaRRyEMP3sOIFx8lM02A5zjrtp9n6stzFQFiJkj7Dg157c0+5OZ5iCXC/L4pysSJn3PxQoy43a/szsymOHff2Y7Jkx7BKX7osTg/rdvO6NELlfoqFHZiNnmxWmJEw/vIq1mD1MwMcrPz6dSxHR07tKVRwxxsNjG3Ekszi8qyOHIwwcABzxLyp2PiIi8Oe4rHnuryDwJk2jIVpG0xZeJ0hxk+/Fl6966L1ZpcJGGzwemiM5QWV7F3l9iYnWbrxn2EwwnKy4OkpxcQiRpEYppS/OhmM4mwLKDkxPs/CBCuECCTqFlP1pKJc2fL6P/AbOU9nzAc1KgNb8weR6u2EjYPZWXlDH3+TfbvO040ko3FbiMm1ktmLykOnbHDBnF3307EElHCESuzZqzmhxXbQQ/y3At9eOzJTkpJpBkWVizex6y3FlHu/UegtUzLX31IqPf/9JBcG1FstWgsBIgom9KTCpCdxUyd/B1Hjp++QoA0YNRLgxRcHYj4+OiD1XzywR4F7goBUreek6lTBtChowQYBzlywMuEcd+y+9gxzGYT2R4HL094lK43SsZClQIDt2z5lUP7ipWFn92WhUGQuBbGlhKgV89baVavsSKVL12qYuATb3C2sFyFkIeNZIaJnMS6IkIFGJS8GQEURW0gNUiqQVRowv9h7z2jpCjbte2jqjpPT2BmCEPOCEoGJYMiCCjmSEaCgEqSPOSM5AyCCVQkSA4iSURFMio5ZwaYHDpWeL3vxkf33s+71ru/X5/PmnKxFiMz091X3ZWu8zrPQ2x6CIc9SKdOr/PBB82kK+vu3Wu8/+5Wrl5NofFTSSQn9yQuzsHtq1ls3ryZt99+i6g4Oxcu3aR79+EE8mLo2rkv7/ctg2UqnL+QTb8BS7l16x4lS8aTPKIDdWqXlxyUuyk+xo7/iF17rqPZPJhaEAfRBPJMYqLv0L//W3TpWgsFD6GgwsyJv7D6mw0SPPT+qEZ0ePVZHELgxcGG9T8wZcpOcnw6pmXHUFLQFBfoUTgUi8aNHufDec/idXskd8YX9EnR1B/0Y7MLcLzG/v1nmThhPulpQUw9Vl5nDXFdUvMia1m0zoWQ/FDM+6t+/27VPIQoCUenKlydfwoifzpCxDVAOEbEEINwe5gYqhCrhfNHRTNEFJsYghAiSUR8EcK42G9iPZlCdBHxbFJkEeduca8gHJ2W/GPo6UR57VhKGs6oHOLiPZQqE0uppEeoVbUhFSoUpVy5eCw1GxSfdJ/5chKYMW0L69ceQuDGYwrY6T+0Da8+30iuf3G8z565leUf7SU2MYa8PPGzITwuG598Mp8qjwZw2J3kZvnp3vVbzpw9RonSKqPH95BrXhxqKXeDTJq4iO3bTxITGysujeiKGOpQKe51MmZiHxo0qSgFRn+exdTJa9iy8RcU3FhqULIh5B/pANGwmW4ZnSgFkK7VGTy4ixwKUQw78+Zu4rPl++QxU+WxR1j0WR+iHUKQhrt3c1j7zQYy84K4vR7yfHkSDJ6bnUmjhvV4plkTyUPLywkycc7nrFz9DQmeSugBG0bQIdkT0TF2ihQ1SCrt5NGq5Xi8XlXKlC6L2xWFQ0Q7ibguCw4fSqFPn6GEQ16KlYxhzDhRjxJy/96/k82H4zfw3faDmHHFJbPKCAVxqjkUTPQybsxbNH2qhvw9IgZzxozVbNz0E+FwcerXr8rUqW2lk0dotxcv3eW773YTCupy4EU3dGw2IVz5qFy5Ag0aVcPhjMXAxpzJ37F2zQZUw8m4id1p1eYxbK6QHPpYvXon06duwzRsWGYMpi1IUPfJSEyP28awod149tkqUuwWAxCqzZLckZ9+Oc7JE79z+vRlHlzK4+at26hRbiziJIxd06MpEKMwKrkTLZ+rIgH02bkBZs3ewqpV29DMeCkEm7qIxrrNp58tos4TCXLtibXzXq9P+ennI5LHEuY+x459idsuuFwKd1P8tG77gXR3KVYUtarFsnRpMl5vEBMH9+7n0rbNONKzs7F7vQ8HjCx0Xza1a5Zk4YJBxCVERe5dT15k4MDPSU8PEgqUAi0VS839D372yP9o+RXIr0B+BfIr8J9egXwB5D99D+d/vvwK5FcgvwL/uAoIAUSwEISrIAJ2VIQIgkrjpkWZOOl9YuKC8mtfXpj9O8+QlpErY5CEo0BMRub6Aty8fZcbN29x7dpdHqTmYrd7cDgS8PtDWKZG5eIuNm0cDd4cgUol16fTrMEofHkiQ10IJSI2SscyfRQsojDlw+E8Xq2wjK0SOQx5IXC6QQysC0itaH6LiUrZOtQFWkQ0FBUOHrvCpPFLuXvrATVqluHDGSNJkA4QlUuX7/JO19lkZIgH2yhMNYxq2tBMJ6rnd/bu/xJ3jIipcJCdpdCiaU/ZawqHgxRJiqd582ZUq1qR0uWLklQ8VtYpyguWAaGgj2AwREKiiOyyRwSQ4avZtlUIIEm4HbcZNvQ9Xny9upz2E6LRio+PM2fOUjBFRIV4j0IECaMI8KnqItp1kfWbvqRQsUjv6/adXDq+FRFAFCGAPOrio2XjiC0QqcO585fp3PVz2QgSjXMzJKbNDZ5pVZuhyW9QID4iXOz89jhTJn1E2v04Xn25OcOGPI07TsCNLdasO8G0aZ8QCHjQ7BahgI5Tc2OGc3jkkfJ89mUvorxiMl35XwkgSQUz2LNniRxOFk2Vixfv8cqLoyMCCHbqNyrNwoX95ZoSw8xHj/7Km2+tJNrrldBwxRJRarrkOQhx7E8B5MCBU4wbu4S0BxqvvtKe5DHVZcSWiJX58uujzJ+/jECggMxJd7misPR0sNJp0/oJZszqLpulYn/s+/5WRAAxxZS8cIB42bv7oQCiWZw5nfNQAKmM3RbCNHOoUkNhwcLZxBUQAhHMm7uBtV9+R2ycg4GDutPq2apSzDl86CQTJq3kytUUPGpZDCObIUN68lK7knhcboIhIYBsYNuWn+SU+StvNKH/kBeIcQTkOv/ssx0sXrKL7CxBfxe8A+GgyMbtfkDdOtWYOP59CiZ4EdD6PUduMnb4AtJu27BZIWrXqcDkGS+TVCRO5okf/EG4hD4lJcVCkZO3AVQ1j+da1WTcWBEvFZmGFQLIoEErUTU3Pr+D2Oggdes+Rt3aXqrWrEFSieLYNRcFCkT6qQL2LSLGEgt5UDXBLngogHTpgz8nFk1JYYAQQHo0kmtZOkDGb2H9N9vQSCAQvE/VqhV49bUGNG5Yg4R4L2GviCZyEBLQ9bBIVFe5cPomJ389y4EDJzh2XMTQiZOAC9XuxO8P4tRE7MifAsifPIr/LoCIjPh0Or0xk+xMv2xcidj35Z8Mp1CxyBT4jRu36NpxDLm5BqFAvHTJhfUwqjuIauQwpF9n2ndpEWkKm04mjd3Mjm3HZCxOz95t6dqzIQohyS5aufxH5iz6Bt0U8VD/c/u7GPL3fxVw8YgAkvBQAIlHN0xOHH/A2DHrufB3AWRAD3le9IV8LFn4LcsXn5QNW0U1KV1aCCBdZPNTMH/Onc5mVPJaTly4IAWQInFuRo3tQJOmj2CpOaiWiqlb2FUPwYCKQ8B4I0YawqqBTTTLBdBahVOnUxk6fDE3bqZjmDYs5U8IuiRFPBRA/gr3Eu63yFdiEzFYAnsgJtIzeaRSaVasHILXqxEI5jJx/D527T5A57fr0aPHK+TlhvjlwHnWrV3LsOG9SSpZWLqaBg6cxo1reYwZNYL6DdyYpsamTYeZNHWdFM/LlyvKmFFvU7NGUQlcPnf+LsNHLuL8JVOyhhS7ie5X8ThjUZULtGvXgiHDno0A3U0bnyz6jXmLlkmn4/ujmtLx1bY4LBER5eCjpetZuOAQJk6CuoJieyDFa0X3YFd0Gjaow9Q5reVxLpxskXg2S+6XkK7J2t677+Pj5Zv5+uvNeD1lyczMQ9OiZfNTcHz+EkDEWf5PYeLfi2aCoSLjrlSfFOMiAoj4HMLu4Ir8XV4wgyCaq4qBLhr3QsywhAASJcUWRcZjPXSAqCFMVXAwdAmzF9+nitcR9w2i4S75NZHoQ6cri9g4Jw0aV6RJ02qUKl2cqGiVggUScagRaLlhiNfNJjZGEHvCBHISmTFt898EEAf9h7bm1RcaSmE/MyvE3FnbWLfmOA6PA58AbWs6Djt89NEcatQKYVPtkh/2Xu/v+eXQPkqXczJhSm+qV0+SzIibNzMZ9MFELl3wY3c45flHxDEKF1FRr8KgYZ159oU65AUNCWufMW09mzb8LD+jJfg1UgAxsSQDRDhAnKAIpphwgNRkkBBAxPEmBZANfLpsDzoB6jV4nAUf98Rmgd2CYADETIg4noRLVFx7xPXQ/lD414zI/Y3/D7bMxFnr+GbTd2iGG7fLQ50adahduxLVqpWlRCk38YUEIF0YWkwCAZPMnByKxcdJ14wUQA7fkQ7NUFiIUPGMm9CLqjWS0CyNa5ceMGrwV1w8d49MJRaHTSOQl4PHkUtiopcPBrTi+ZeayGGCXJ+PmTNXs379ASyzNE2a1Gb8+JZSiLE/PMWK2y/hhPwTWiNitkJCZVKQQxiGpZKdazFlzEZ27tiNx+Fl5LgutHimCnZ3CMvQmD3rc75a8bu8fwr4nTiiw+QFMvG4PFKgKVemJM89W5/mzatRKMktBzbE+V+Ic+J+JBiEO+dTOfTLcXYdOMhJ6bhTiXEmERutMHxIO1q2rSIB8r4/olonTVrDnr1H8WU7sNvs8v/rxjWWfjSbhk2SIkGEfzBQ+vVewYEfD2GYDsKKYIB8jstuYqBy956P1s8NIRQQoqGXqlU8fPXVSBThkLI5+e33y3R4aw6CaG6oTsI+v9y/HrtO8WJOFi0cKxl2wmly5UoKnTvPIjfHJBwqCbZ0cXf9j3uiyH/D+RXIr0B+BfIrkF+BPyuQL4Dkr4X8CuRXIL8C+RX4/1kFRK63SzZ9RbNECiAPI7AaNyvOxEnvElvAkg/VD+5l8F6P6Vy8fA8Ul3QICAFEs9tkFFYgKECQbjkpJxgfhuGUD3aq5qRKMQcbNwzD8vplXNKDtBya1h+O0+WR3ysmUkV0AlaQxMIKE6cMpVGd0qiaePSF63fS8fkDKDYHdrto5GiYobDMhFdEzoypc+vWHTZsP8LBH4/iyw1RtVoJZs8ZS3xiRDC5eCmFHp1nkpEuHAIxKA5Tgi61sAtH7Bl27f0UZ3QODi1KRi/Ur/MKdrudMmXK0LlzO5o3r4FL9JJEbFFYuBRSSUm5ISHJ2Vl3qFKlEq++1vqhAKIxavg6tm3Zh2IWxaZeYeTI/rz0ZtVII1G3WDBrH59++jUIh4KYKBbOFtEQMQXzQyXBe4kNm76kcPHIMK5wgHT4UwDBSZVHPSxZOpa4+Mik4qnfz/NO702kPcjEronImQCKGqBV6xoMG/Em8QlO2X7ctfM3pk5azv070bx9xVpQAAAgAElEQVT6ylOMGP4UzhhFTsWuXfsr06evJBiIkfBpkdFuVx2Eg6lUrFCaL9f1JirK/f9BAMlk7+7FkXQW6QC5x8svjP5XBFbDRqVZtLi/dGSIxsOPBw7Tpes2ojxuArLh5ZMRSI2bFGfU6L4ULCRcNvDzT+cZN3oJ6Q8ctH3uNcZNqiWnksW6W/bxIRYu/BgjLMDLHoJBnbhY0ay/T9OmjzF7bm9U0WFTYN/+SASWbpZARPf8JYBEGr2nT2fTvn0PAsHKqOioio4WdZFZsybTqEklsfw4e/YufXoMpnKVCowa3YdiRQtKCPbyZev47PPdhMI2lFAB6RAZOrwXr3cqg0NzSAFk8vhv2Lb5Ryw8vPzGk/T94HlinH65zj/7ZCtz526Xop1hxEaOFcRU8g0aNKjNlEnvk5jolvFh+45eZ+yIuaTeEU06k9p1KjF5+hsUKRIvZr355Yd0Rgz/hDt3wthEjrkpmBn3eP65+owa2R2vJ7KDdn57iORRq/EHdDRHLE82fYRubz9DlSois1whZKqk3PaRnn6fi+cvcP3aJVIfpDBl2gg0GTKvce40dOncC19ODHY1hQH9u9O+RxO5j0Xjecr4bXzzzTYIJ2JZOXi9DmyOLB6vU5vaNR6hWrMCcv8XTyopG5xiP/iyDTTN4uTJm8yY+RnXrt/CHxDdQ8F2EOcp738TQCKn2yLFYOmyMRQv45BxOTdvpNLpjRkRAUTxUriowsefjiCpmFdO4165fIPuXcaTnu5DJQlDNPjEQeYIYIVTGf5BRzp0aSNrKhrlM6btYO3q/ThcJt16PEv3d5rKdSzizT5ZtJuln2yWfB0hdgjHh/gj/m6aonn3f3OAuKQAUqViQSZO6cgjlSMMkOPH7zNu7Lp/OUA6dCz/MAILfH+ItUsW7mD5ohMYmuDtGJQtHSXFrTp1iqNoJmdPZzIyeTW/XjgvGS5J8S6GDmtPs6eqgC0HDY3U+w8I5rmlQ0GzRUn3kJhwN+15WIJl7jO5l+Jj8+YD7BHcCsuJadlk5Ne/HnoeNtBlk1w0h6UgImb8/zQXRD63EEBMM1eyP+bN7UvjxlXktWXfnhSSR45j1pwBNKhfVQrNfXvN58KFCwwb1p2mT1eXTfnFS7/m7JlbjBn9HoWLOMjICDNt2gp27jmL3x+mbOmiTJrQk+rVC0tt7NLlFIaP/IhT53yomnD8mIR9FnHRCQQCv/FWu5YMT34ZTXHI68YnS44zd+FieZ3rm/wUnd54BbsRRtftzJ69gpWfnZfA67ChYaj3sAlBznDjUIM0aFibaXNb4XFFoQrWlmgo5+pcv/6AIkkJxCc4ZDP8xImrTJ06n1O/ZeJyxhEORGPZc+TniwggYo0/ZHdIB83Dr2UF/yq6eF0Zd2XLlA4F+YJCeDNiwBTihogpE+6PXNlgFX8Pi+gm0y5FD02Pizg7pGDyUADR8jCFC0INYmp50jWpGSJCS8R6CeHELZ1F4nUTi2TRs1dHWrZ5DI/LJQU2IUzeu5vF9au3uXr1IjduXKFBo0q0btUY0wwTyIt/6AD5BV2BmDgHA4a04ZUXHpeiblqaj9kzvuWbNSelZOHxiHsPPx6XyuLFU6lRR5fiaMAXok+v3Rw6vJ8y5T1MnNKLqtWSCIcsrl29x7ChU7h6SZeMFd1wYnO6JGy7WJxJ34Fv0fbl2oQM8PsMpk/dwNbNB+WxbamCeyUcMMIh4JZOJs2yo+DDssJ07Fr7XwIIhp0F89bzybJdmEqYOnVrMX95H1yaIKkokpVz5+5dDNyodnHfBQ6XSjCQi00Dl2IjPS2NwwePsmrtOe7eC+J2B2nUuBZvv92CcmUTcLkUwiGT9Mwcrl69LgdPrl67I8/Vowb1wC4YF8CRIzfo02cQQd1OiVIJTJjUjxrVi0kh7vL5VEYPXsOVi+lkEC8B8XZVCM23iYtzMmjQM7z8WjN5POfk+Zg542s2bvwJI1yaBg2qM2VqK+LjHfLaKWp4506qjBqTa0gT11/hPrOw2VXCho+79zL5/fRN1q44zL2794mNjuGDoa/x3As10BxhAn5FDmV8u+WmFHOEe1hxp6I5Qhgh4c4w5bUyIc5F1WqVeKxaPDXrPELhpCIkFPLK+1Cx1rRc6WXh+O9XWPbxDo4eP42e5yHmD8fI+NHdafHco1i6QV7IYNz4NXwruF2hGOw2sY4tVNsN5i2YRqNmSfKeSuyfvr0+58CBIzI2NUwGJ09+jMcVxFAckQisZ0cQCojPHkP1x6JZvmwwHq+ObmpcuXqb51qPxBNdkJDpIezPJcoj8rPSSCqs8fHH0yhaMiKAXL9+n86dZpKbYxDwJaHIY1iImPlbfgXyK5BfgfwK5Ffgn1mBfAHkn7nf8t91fgXyK5Bfgf/gCoiHZTuKIibNhANEPMhFgLxNm5Vi4uT3iI61ZFRFZnound+cwLUbPjS7mEYOEQoHZUNT8CsiOdni12gS3iqmgYWDQ0y8PlrSxqZNo7FcPgzLydVrD3i+9RQ5jWkpKuGwhA1gUxQ83jBDhr7Hyy+Wl4DstPQgn36ync2bd6JpRQiHTVxOD+FQhoyEsNsCuJw66emppOeKxowdp91DjRpFmTdfPHwaqIrK7dtpvNtrLufPp6Cq0dhdFkbQQAmqVK6psvKLmagOETvk5H5KgDdefZ88Xzbde3akY6dnpbPAaYdffklj3bpjHD92hEAgh7CehtOVSc8eneja47kIQlYwQIZ/ybat+6QDxKbcZPSYQbz0xmMR8LUJk8dvZu3qrWAVlA/too6WKqZMHZiGRrznPBs2raJQcSUigNzNoNObk0h9kIumuKlcNZpFi8cTVyDimvjttzN0f2crOVm5smFsmTnY7SFaPPMYg0e0Jz5e5LfDju3HmTb1E1LvFKDlM9UZO7E53jiHbOzs2X2bKRO/JvW+ELWCsomhiilh4zZNmz7OrIXP4bYnYFme/5UDpGjBDPbufugAEQLIpTu8+sIoNNUm4y/qNyrFko8EAyTiZvnpx0O83X2P5L1YRgDNloPNZtK0WUmSR71PfKJYs/Dzz+cZNWIJmWlO6tZpwsIlzaR7Ruzv7/ffZuDA4YRDsdiUaHy+EHExwmmTyquvNWfI8PZoNk1Oy+7bf52+fYUAUvShABLN7l2TZE1sQgA5kyUFEH+orJxWFTE3lu0CL77Ykg8GvyKb9yJa6b13B1Cx4qO8804XXA47165lMGHiYo4fvY2hO1BMEdWUzeAh3Wjfuarc50IAmTZxDVu37Je54c+2bcbAIS+TGOWUTbHtW35i8uT1ZGUJqG4hTEO4hEwCoau8+eYLDBnyOt4YAS+3+OHEVcYmzyb1jolmmdSqXZlJH3agUJEY2YA9efQeQ4fN48a1bBSHimkFJNS9w1vP8sGALjiUCJfh228PMWTEx1KgKlW6HJMmd6FSpQQsQzi8otm48TI7d+wlMyMDQ/eTm3tLukf2/bBSTuaKX3PubJAunXuSl+PCrmYxoH8vOnRv9tABYjJ1wiY2rN+OnSKE9Aw8UcINlIoRNoTZh9i4GlIAeaJeRR6vV4bmT1eQAmE4bMj9dujwTQYOTCYj3Y3HmYSqegjoWf+CPqtCqXy4/SWA2CMCyM00Or0+XU7bi51QsIidmTPHUaNGjBSAUu8HGTroIw4d/BWXsyyhsODnuAiZecTGZDJy+HM882xj2XTLzNIlNPmbtbtkJNU7vV+h89tPyXWTkx3mo/mb+WzVbnRLxJSJptrD+EDJV4hEB/27TeKsFXi0QhEmTu7CI1USCZkGJ46nMH7sGs5fvorbrdG+Y2UG9+8ZicASAsii7SxffBRTC0jhoUzpaMaN6UHdOiICSwggGVIAOXnpd+m48toDDBnaixdeeBy73SIny8/CeUv5ftdFOQGvi6a4nCq3UIQARDZR3hxCAS83btzF6SguWSy5uX7s7oej7KKIkkEhFF0ROya4EhF49p8CSAT4Loqgo4nmuuHjpZfrMHRob2KiLdIzDMZPmMiokf2Jj4slJ1uhVdP3CYZCdOzQjt79m2BzWuz/8Xvu3UvnhReex+tycOr0DYYnL+baTZ90IhVKiGLC+G7UrlVaTtrfe5DDxCnL+G73KSnYC8C3MDA4hbCu3GDQkF68+VZjNEUl4DeZM/17vvz6SymADBjRhg5vtkXTBQDbzaRJS1m96jqqzYtu2DCFACIYDIZdCiANG9Vh2pxWeF1u/L5c7FYsmzYeYdP6A3To+jItnykrBXXh7NmxcydTJ6wmM0PHbpXCsIelwBY5I8qLw1+xYXIhRSLGIoBzYScwUYWDQ/yMKlhMf0ZgPQSeSyFFHN/i34X1JcJoCQvhXYhUMgJLRGUJB+ifsVviS/1hBJaIwgrLiCa7qWKKuCz5vRaKLQtFy+bVdlUZPHAgqk1HNVxcPB9g0eyd/H7qlNxvYh/rRi4DPnieNzs8i81u4cu2mDF9M+vX7UdXdSmA9B/6Aq89/wSaYsnr/4dTtrB501nCpoXL48Aw83A7YOHCmdSrH8YyLYKBAO/0Wc2x4wcpUtTOuPF9qPd4demqvJeSy4dTF7J752VsNgGkj8buiMHQoWzJ+wwf3YsGTSoR1MOSFzJt8tdsF5F2wgEi4eiRCDAZgSVWlYxyC0Ug6J3rMmiIcICYmLrG4oVrWb7kO0zVokzZ0iz8eCCFE4Sz1s/VKxYjkydxP0VcoxLJyRFOAR27PYjdEcA07uKwC0EkHV9OQ3JzYqlY4x4jkjtTp04B7KpCWkaAbevOs/vb81w4dxthnw0bOZQsU5A1awbhcEYEkMNHrtKnzweEQ1EUKhLLmLH9qNewlBSLHtzNZtLor/lx/0l89iKSH+SyawRCtyhSOI7RY9rTuFkNea7KyvYzfdqXbN1ymJCvBNWqF+PDeU0oVqy0XJfHD99kzqzlZKSa5GW5sAvQmNjUXHTDh6VloNrskneTfs9BlNuDXdPpN+hF3nirGZoWlJy3yZOWsXP7Dfx/MLFsWgFCVq4UXd1RORh6Lnm5D/DYY7FrbpxaEekyTkoqTplK8TRvUZ9ajxdC3OKIa0TQsNi69QTjJ8winBNFyeLx9Ov7Fq3aVpNCenZOkClTN7Jl6wHCwWgptIlrqs1xk5mzJtC0uYgKixwT7/f6iB9/PIZpeSTb5PiJZXg9wskcxd17ObR+dhShgHBCxVC7WizzFwySsbEimjEvL0Cb1sPIzHwINjeycLlUQqFb1K5TlDlzhxMXL9g6CqfPXKJP7w/x5ZmEfIJjJiFO/8HPHvkfLb8C+RXIr0B+Bf7TK5AvgPyn7+H8z5dfgfwK5FfgH1cBIVyILG+RNy4cIKKhIWI2VDltP216f6JiIj2T7Mxcunf6kPMXM0GJkdPzMrZK/KMWaeSJRr31MO8dVUwIRvLeyxYKs23rZCyPAKa6OXvuFm++Mg9DNP+kSBKUMGDRVzCsLNp3eIkRw1vKeKSwrvHx8l3Mn78cm62obFp43FH48u7JeAW7PUCN6mV57LFHOPrrPX779bycBq1Vqzjz548jvqBo4isEAmGmTlrPjm8Pkp0VxuFRMEMGHtXNax1qMWhwRwxCGGEbP/90lv7vTyAxMZbRY3vSqElNOTmanpbJpIlb2b37rJxcVjUDXU+XcNe586ZRvVaS/MzCTTF21Fds2bwHxSyCXbtD8ogBvPB6VVkj8bknjP6GTRu/wzISI9Olot0lxqtxoSlO4j0X+WbjFxQprmEqFrfvpNOl3WQe3M+RAkiVajEsXDhBCiCiEXbq93N06bFRQstDgTDhUDrRMRotn6n6UAARbhuL7duPMX3ap6SnJFKjZhJjJjxJmfLFZDP+9KlcZn64jcMHr6HZxMSriaaaJCSadO78Gl26lQGipBshwgAZRFZmtIw1Ew0DMSX87yDoRQums/u7pcIcJCcrz1+8zesviwgsDSOs8kTDkiz9aIRsTohH/l8OHuWd3t9LRoVKGMNMQ1MNWrQsR/KovsQl2KUr6eefzzF86AIyHjgpWaIiK1c9T4ECheQazsqEXr3GcuFCGqYAZQcNHHYf8QkqQ4Z2p/VzNSPN2D94N/v2X6NvPxGBlSTm9ilcOJpdOyfL6XzhMjp1JpMOwgESLisFKqctmhz/ScqVT2Ly1O5UrlwGt9PJvn0H5Ptq2LCxbFtu3vwrU6fNxZ8XLeOEnHYndmce/fp1oH3n6lLwEtO8Uyd+zdYt35Obp9G4WV2GJ7enQokCMo7q3OlbzJixiZ9/PondniQPKSFMRXmzeb9vN15+pTp2h2iEwg/HrjFmxGzS7poolkGtWkIA6UjhpGgpCl08/4ARwxdx7lwKipjO1X3ExQXo3bMdHdu3xSYbrfDdzsMMHrFMCiBPPf2kFFliY0WT+AHbt19k4qRtpAunkV3MNYdx2PNo3Phxps7oI9I+5Hq9eiVEu3bd8EkBJJcB/XvToXtT+T5FM2zqhA1sXL8dxUigfMUi9O3Xg2pV3Xy58ju+WfsN6feL4fG4yfVdw+nJpNIjxfn082k4XcJhIjgd0KLF61hGMXKybLhdBdCVnH8vgBRXWLxkNCXLRYSqGzdS6frWbNLSsrBUhdg4i0FD3uP5to9KMVG4DRYv+IGVK9aihwri84elWy1o+KhVI55Ryc9TtkJR3FFurl69x4SxX3Hol9M4nBZ9+3egfccncUjAvc78WRv4fNUeTCVaNhT/FD3+dIIIl9C/F0AEYBoeLZ/ExMlvU/lvAsi4sV9z8cpVyV3p0OkxBvXvKYkaeeEASxdv5+PFRzFEDJJiUK5sLGNH96Bu7VKySXv2TAajklfx65VTUhBx4aNjpxfp+c4LOOwaNkVl2dIVfL58D6Zpw5frkfFP8ljRgrjcfmrXLUShghXk1PKZUw/IysrF642RApE85VsGpiGm5W2IKC9xlfmfAkjEYSAYIcJ1JWDpxYtbLFg4nbJlYiSL5viJ09SuVVnGku3ccYQJI76W4PiGDRsyZsorxBZwci/1phQxCxcuIfqlbNt+mCnTPiY9W8Pp9ODQQgwZ3Iln29QhOkoh1weffL6eFV/tISNdOE+EQyICQS5bzsmkySOk20aIn+mpOhPHrGH3vj04XA4GjmhLuzdao+o+VMXNmDELWfP1TRQtilBYwe7JjDBwwjbsaoAG9Wvx4bw2xER5MPQwF0/p9Ok9kMw0lUceK8WMmcMoVFyIoqLRn8ZHi/ey5qttKHoJwpqInYpEO/5XBkikvoqIcJTXYD+aOEkJkUkXMWsi2ElcRyIRRH/9rPKQuSREYOG4FHB0CAuellTfRb9ZkbUW0YSiuR0KhtAcwm0XyWayVAvFtLAL95JwNIkIQbH/HFlo9lxWrx9LmVKl5e/PTvUycMAYzp4Q10kxFBDGNPwUKhxD8shXqN+4Ok6X4F3ozPhQiKH7CRGKOECGvcSrbZ+QnK/MbIOpkzayb88t/HqY3NxsPFGqbKLPmzubJk2Fc9SS66LXu6s5duxnPN4Ag4d05qUXWknnUTis8Okna1m84DtsNg+BgBddF416jScbOxkyogely8eS688jHHQwdfIqdmw9Jh0zfwkgAoL+pwAi6htxrXbsVJfBQgBRLSxDZfGidXy0cAcCLi94I3OW9KNOjaLYCJGW5qVz5z5cvmDgdBSVkVgOYWi1stGNdEqVclKvXi3ycu5xYL8LX24sTVrpjBnbhbg4wUzR2LvvMBOGryPjvmjcx0XiM9Vcnn2+CWPHtpGuCyHPHD16nV69BhIOxeCNtjFwUB/atH0Ep9OB7oPli3ax6otNpIajsWsKoYBwWebQuMnjDBv2JkVLiEg4hcwsPx9O+4Id247izy5KidJRjJ9eh7p1Gknh7O7tTIYNnsfp32+jmYWkm0Fs4j5OCCDlK8VTtUZVAmGdA3su4ff7iItxMHDIKzz/Yj1M8gj4XHIoY+vGC3JfqWqMZM+INYN2i/LlizHogx7Uq12W+fO2s+aLfZLPkpsbwBEVQLdyaNa8LjMmv41d8KDcNk6dzqT/gFHcux6kUKKHEcN68FSLimh2jYxMHx9O38L2HQcJB0UEqzhQDDT7dabPGEfzFqWleCruI97vvVQKIOKeJ6BncvzYcqKjsjGsKFIe5NCqzShCgj1lRlPzsWhWrBgqI+iEuGqYCqNHrWPb1l/Qw4VRyCEYyCE+Uad9h6fp1u05yYAREWG7d/9A8oilkjukWkWlKCLOa/lbfgXyK5BfgfwK5Ffgn1qBfAHkn7rn8t93fgXyK5Bfgf/0Cmh/E0AkAFWlcbMyTJzUj6gY0aCykZnuo2fn6Zy/lAGKiOKJZLzLhovoPEVaZP+qlAB3/7lVKm6yZfMMdC0VkxguXL7HGy/Ol2KBIeMSFDTNJifpXC6LIkUKsGJVRwomigdqlQvnMpk6dREnT1yTU6xSZFH8UqBo27Ypr73WkkKFPGzddpGZMz7HlxegcmUvc+eNJD5Bl838kB7m/JlsPvt8I/v3H8JU8yRgu37tuvR691XKlS9FKGgSzFOYM3Md69ftldERQ5NfpfYT5XG7Xdy/f5fJkzfyw/c3yc3OwuOx43SaNGlakbFj+2N3CfisTUbmLFm4k88/W4sejMPpSGfI0L68/GZNKSoIUOiEMevYumUPlpEQyVh/OM1riZx2y06h6Ft8uepjipdxyuibO3dT6N51umw4KIgoCDFtOIUCIgLL1Dl37gKdu60l4A8TDurY1AB2e1gKIEOGd6JAATHBGOb7faeYNGERWalFSEhUGDKiBU+2qIbDpuILuNj13a98sWIzt+5cJi/XT8niZWnerCHv9HwZT8wDGQVht0fz64ks3n13MOlpghcSLTO/VbvIghfNIQHWfThFbDkpXiSTzZsW44gypQBy8dIt2r05lnBIxPQ4eaJeSRYvHoVmE401i2NHj/N2jy0SQi+mM/VwKm63jWZPlWJEcl8KxIuoDTsHD54iedgisjNEVBYsXtaShg2byIl00cDbufMYK1ds4tKFGzLOpkiRGFq3acDrb7SiYCGxjsQks4sffr5Kv/7D0SmIZfopmlSAHZuny6gvVbE4dz6ddu27YVIGPexGVeIIh2/ijdZ4u3tDunRpi8dlJys7E1NXiItNIC8XBg9exI8/H8EyEzF0Gy6nmNTO5INBXXm9XV3prAqFdKZM+pzt27/H53NQtHhhBg/rQZvm5QiHdfSwxc5vT7Jq1UZuXs8jEAiSkJBI6zb1eKvdMyQW1LCLuv8hEP10KJXhQ2aRmSaa6hblyxdn8rQulC4vGroWeX9EAq34fCOrVm2S+e4izqxJ01r07PoWxYoUwibS5CzY9d1hho1ajG6aPP/iMwwY8AbR0UIMusu2bWeZ9uEOfDlBgoGgjGkqVy6RPr3b81TLR+UEri8YkhFBrVq1JydLQzVDDPpgAG90FnBw0WoymDh+FVs2f4ule3n+hSYMHvymdFDcuH6XpUuW8f22CJDdsFLQHGl4oiy2bFtGXIEY2U5PTw/T4ul2KJQk6Hdj07zoysPYHwlBFwH1ka1EaTtz5g2neBkNTbVz/eoD+vVcxvUbd8ChoNnyqFu3KtOnv0dMtHCRwa3rOXyxciu7dx0kKzdX1qVi5bK89spTvPR8bexOAX+GfXuPM27cEhltpNlMevduT+cuLaWQIiLkFs5dw4pVP6Cbgk/y/77pZON0aFQsU5wJE7vxyCOFpGB27Pgtxoz5gpt3UwiFcunWvT4D331HCiB+3c+yj7axfMkvWDafZLxUrlSQMSN7UrtmOSlYnzuXwZgxX3H+9hlycrLxqDaqVyvP2LHvUrJkouRknP79CjM/XM3Z05fx+5zYHC7CukFSicI89XQ1OnR9gsS4RPbuvcqEMfPx+/NwOAXLpzJFi8Vy/0Emh365Qnq6iNRKRBEXA1M42SLnOdHYFw1GCdyWiokfmyacPfdJTh5A2+froqkh7DbRfBeQZCdTpyxhw6oLElhcqFAhJs3oTPWaRTCsTGyacLCp5GbamDDxK7ZsP4ChxEjXiscVosVT1Rk0sB1JSV75OW7cucuCZas5cuQEWfdF49dOyZIleOPNVrRs0Zgojx1BnTlw4Cqjkz8mNe0+bo+LfkNe463XG2EXQvkf5+mx4+axcd0tCTy2FDsh5TZOexRmUDhAQtSrV5NZC5/H7XJKltSh/ZmMGD6RvEw3Hq/Jiy+34Z0BzXG7FWwinuxMNlMmfsTpk9kEhfsgQrn6a1PE+VKwovyg5WF3qPJcWK9+daJjbNy6ksPpU5dIu2/gtCdK0Ve1+bE58yhXoTC16pRGD9s4e/oup3+9K91yflORgwThcC4el586dWtQunQcAb/Ft9/uIhRyEgwJQcSDqsZhhP3YyEVFCOpiYMJAc2bjcPn5cs1ISpcqJZvJ/mwPA/tP5uQvAcKWj5CRS0xUNE+3aESPd56ScHSx6/0BkwXzt7D66+/whwNERdsYnPwWLzxTG7tmkZVjMW3KN+zYegFdtQiF/NgcJl6XjVkzJ1OvITJqULh4+vTdxKFDB1C1bBlZOX7CIDxuTTpE7ty+x+effsvevQfIzRPCrYcyZcrzfp9GPN6gAqo9JIWeQJ7GtKlr2L75JJYpBJAI60yuWTMGRTJWsuW5W/z32ut1GD6iUyQOVFWYM3s1n3+yT3LHxFRB53eepmf3Z4hyhzHCMaz6ajefLPuOzHRRcwWnS5URYjVqVqBDx6YSMp6amsaoUd9w4vhlnmodz4gRvYiL0VGMOL7fc5xZk3Zw63oAVfHgisugUFEb7w98g6ebV0bXhXDq4ML5bLp360tOVhEgSKs2TzE0uSXx8dHSkXX96n0+XraKA0dOydfzeKIoW7YIPXt2pkEDMagRkOJRZrbF3FlfsG3zEQx/aZweP13fK0Kn9t0knw1dY83X37Pis83kZNrlNV1cm1VbgCqPVqTL2615on4lMnMtBvSZJyPs3C6TQcNe56WXmsrXycu1MWXyMrZuOvbnetcAACAASURBVIOq2jEltyYaXVdxRN3gmVaPM2TYGyTGebl1M5PFc9exZ9dvBAOKFOhCYSG0lOLjpd1JLJQgQio58est+vVPJvOeSmK8i9EjevF0qyqEgwEChp0pU75hy5YDBEJueZ4Rn9XmvMms2ZNo3KyovAcT97393v2IvXsPYrfH4Qun8uvJlUQ5sggZUWTlBHmqxQD0kB1Tj6JOzVg+Xp6Mw5WNIlyiqJw+E2DJorUcOXSWYDiDmFgPteuUpUeP16lQoRhhPUQoZDFlynx++P4ymRk+bEoRTClk5m/5FcivQH4F8iuQX4F/bgXyBZB/7r7Lf+f5FcivQH4F/rMroIkIrIgDJBKTISDoZZg0uR/eWPGVSnpaHj06zePqjTQZ9xFJMHkoevxNDPmzULKh/3ArU8Rkx445hG1iKtDD1WuZvNjmQ+xO8bArIpYMCaK0wsJdEJSTzZ27l6VL1844nGJCFS5euMmWbd/x+++n8fsClC9XkRZPP0nNmhVJiHfLh8gVK07zyfKv8eX6qF69AIuXJBMVG0IVWeeGcHckcPt2JmdOXybbn0ZcbDTVH61AQqFoHA4bVljh2OEMxo/+iNs304kpoDEk+SVatqklm4miOXjgpzOs37iHa5dvUaJ4cRrUe4ImjR+jePFE2QA1hDjzx+T8D/tuM3zYREIBMUmZynvvdadTjycwTOH1gOQhK9n93Y8YepwEskeEJF0+eIs/0dottu/8irhCgg2ikJ6Rx6svDOfBfTG17KXKYzEsWDBBMkDEAOPJE2fo3X81WemiOeXACvtlVMhLrzRi0JC3JARdOE++3XGc6dOWk/kgAd3I4+WXG/PuwGcoVNBJyDAI+uD6jducOnMY07BRrlRNypUqJRv8njg/pqFitzk5diSV/v2Tyc6KlhPQgWAYxSamiv+nAFIwLp0fflgq8+ZF8/r69VRat+yHx+OVoOG6T5RkydJhKGLC2IKfDhylS88vcdgd2BQRqZYlGxRPPl2B0aP7Ehsn1p/Cjz+eYszIRaQ/EJwBNy1b2RgwoC9JSaKBICbwwzL//cKFO+RkByldOpHq1UviiYrC7gxJQK6IC9v/4xX6vDsYxV5ENmITE6PZsWk6NpuCTbH47XQanTr3wh8uIqHXqhKNTQliWaJhmMT48d0oUTwRyzTkBKwesnHkSBrJIyeRkS3A0omy8Wiz5aEbaYwc/R5vvllHxlaFQwpTp65k3brtuFyFZKxcqzYtGTu6BR63WzbWQkEb167f5fdfhQCoUaxYIR6rKtw4BlFeDZMsGSfz0w9BJo5fzK2bqUR7o7HZDcaMb0+z5lUjDTrNxv0H2fxy6ASZGQGKFi3Co4+VwG1zUyDGhU2PxK19990xhoxaIBvITzR4gpEj2lM0KQbVyuB+RpB1G/fy3fYfcLk8VK1cg/pP1KBpk8ewOVX580IEycyE5BGz+enAWTRLp3evnnR7t54UVUS8x5iRn7Jt6y70kJMmzaozfkIfCsTZpehz62YK27cd4ZdfDhEKZlOmTHGeeKIOL7Zths0ueBOwfv1JZs1aQF6eE7c7gawsnzyfRCbfDVQBsZanKJXEIgZr1o7CG+9AU2zcuZlNx9dmkp3jl01VRRHOtADJo7rxbJvGREUJn4hFSkouZy+c4+ad6zhdDio/WpYyRcvgFUwHG1y+nM78BV+wb+8vOBxeGTvUo8drvN39WSmiBAMh5s74itXfHPxfCyCGmi0ZHZXLlmHcuE5UrlxIxPdz7PhtxoxZybWbN9ANP926NeCDvu+gitezQixetI2Fc/dSoLCD7Ow0KpYryKTx71GjmmhMm5w9m8GI5C/4/erRiMMpGEV0jMrLLz1L796t8YiJZD1yvt29+zAHDx7HwKR02TI0fbIhtWs/QlyChi8bNm44ypIFX0omTetWT/POe60pWMgtY3o+XraD1V9vRKUIZki0AlUplEeuGDK1/6EAosrmfzCYR1RUDk+3aMLAgW9QuLCI7LMwTIN7KUF69x7MrSvRWKYpBYu3ezXl7W7PoGri/B6JO7twOki//pO5cz+XHB84nC4cNh8JcSbd336dDu2bShFYsdlISc/mxK8XyLiTjcfjpHyF4pSvVFIKesJhde+2wfRpH7H/+/OSq6AbYQYOaU/H9vWR+G5dY8zYeWzfehtDsRHWRZv5Bh5XDLrfiUuDRo0eZ/KM1kR5PJimwY97HzB86DjC/lgpTER5HYwY/xrNnqqHKnagYWfr5mPMmb6e9Bzx2cVF9m+TBJKVFUa1heWEvWmF6PXuW7z40jMULuTi7s0s5sz+gv27z+JQi5Cd5cMZFaRshWj6D2rHE/Ur4MsL8euxm0yduI6UOxmEVIccJtBsIRrUL8377/egTLkYfL4w3377PR9OXYbDXpC8PCHGJGBTDTQlR0KfTQEwMW1odr88n44e/xYtn6mFYhMRfOIceJY1X+3kyo1LFC5akAaPN6NJk1qUKC4YU2H5mcO6k21bTsgIJH8Q3FEaHwx/ndfaNsDUdXIDYaZMWsem9b/iLeAhKzsDm8PA63axYP4satex5PeJ2vV6dxc//fQ9qpJL0WIOho8YRJPGSfK6ItgUd1NyOHPmPCn3M+Tx+miVRyhVxIvDpaA4fNg0G5lZYT6cspZtm4+D5X4o1v0pgAgXlxD5cyNrzrR4q319hgx9U+ZQChj2559tZ8mibQSDgoHhoGzlWAYP6ky9J4pLYSI11ceRQ+fZuOlbbt++Q6HCBahf73GaNWtA4ULxREfDryduMHHyV1y5codHq8UzbmxfSpcS9dbIzsxhy/of2PHt99jtbipVKUuTZnWpWaci0W5RTx2H00vqfZP+/SZw+ZwdXyCHYsUK0nfwkzzzTC0pIjk1B2mpORz7/SzpaVl4vbFUrFSakiUjzXengLVbpoykmj3ja9Z8vY9oRxVC4SwqV4f+/XtTu24JQmHxPSF279nPvj0HuX37LgXiClK/fj2aN29EqdIFZNTekaMpTBm3gjt3bmMauYwZ351Wrethc+jk5qhMm/IpWzadkK5DcZawDK+Mx1TtaTRsWJWhQ1+nXLkEyRe5cvkKW7d+z9GjJ8jOVihZqizNmj7Fy22ryvtFn67w9ZofmDd/Of5MJ4kFnIwe0UOyaYToluMTDJDV7Np1RK4/MRwg15B2k0WLZtKoabFILJyi0KvnYn7Y/wtOZxwB8wFHD39FrDuMbtnIyNKp17AbqurGocVSuaKNlSsnykhUIRjm+YOoaizXrqVz9sxFsnJSKVy4EOUrlJB1FgMWIvLx0C83mDvnU86dzpKONEuPJUymjEfL3/IrkF+B/ArkVyC/Av/UCuQLIP/UPZf/vvMrkF+B/Ar8p1dAy/lvAohGs+YVGD3mPdxeA7uqkZLio0+3eVy7KSDof01XR3LI/wSx/o2C+zc4a8FoPz/sX0qemi6hqbdvh2ndYiKaTZWNxHA4jMPhQjPjMPRIdn2Bwhd4553uvPhyc5njrdls+P3ZGHqkiR7lduF0ONFUldwcAapOYfz4VVy9fBWnzUmVKlEsXjqaAokG/mA6F85fwGkvQcWKpWWDz69bkiFiiaF8VZfN9gtn77No3nYO/XQZFTcZWTdo+0oN+vR/npIlimARIKRbZOf5wbDhtNtwiQwL0+Dw4SNUebQccQUKk5MbxAwrvP7aKDLTbWhKBj3f6UyXd+rh+yOKy+WxMWb4arZv24tlCAFE5LVbWEIIkQKIjQLOdDZu+YzYQhA24eaN2/TpKSDuAZz2GIqWsFiwYBpx8WL/qFw4f5mufZaRk+HHoXkE7RvT9NGydR2Gj2yHy+XCUELs23WCGdM/JSstHqfDJl0sPfvW55XXWkieSp6AjttVnIouwk1wqImE8uD7vZeo17i0nKh1OhWOHn7AgAHJZGb8QRgVEGDd/L8KICWSQmz4ZiZqlEw849y5W7zxykg5YWmzualWozCLFo9E8LOFmHP44Am69PoMl9OFHghjE9FaGDR5siJDhvSmaDGXFIX27vmNmdNXkHpPkWJNdOxpunXvymuvtcHlcUoArnD1iEl6yTNRRRSawb59BylVNoFHKlYSZeLHg5dIHjmZ3IAbPewjKSmBPTtmEAyqiMSlM+fS6fr2u2TkxeB0xkros1uzYxg+or15DB/eTjoywsEQLjHtHYIxY7ayddt2QmYoIoCENGJidMJGOr3fbUePbs3w+8UMMcycuYbPV6wmJro4YT0s43YGDa7Dyy+9KCfedVPEgtjQQyoup8iIR9bq559PEJ+g8cgjxSW/4acfDBklcuniTWKio8nLy+TVN5vQ5/2XiU8UE6niyBEQYEseA3a7Qk6uzve7fqJZk4bEOiLC5q7dxxg3bTl5Ph/RcTEM6NuOl1+qh10NE7YM/HqIzExdrp8o0WTW7KTcTSfl/g2qVa8us/qFA+iTj3fx0ZL1OG0K3d/uSrd365Lj07E5FaZO/Ipt23Zi6m5MK5133+tKhw5PRyCxlohz8pOdlSWh3GIduJxRiLl8mw1++/0OySMXcvNmCj6/itsTK1kqqshYkzyEPwWQSHxQUnGVRUuGUaiEHbfDwZWLD+jRcTFp6dmEFQu3SzRjwxQpZtGzZydaPVMXt8seAWRbPrBCUoDT1Vw0y4vTTCQjG5YsWcnatd+iaR4yMrLxRtvp0fNNunR5jlAA7LYQ82et4et1PxGWfIb/983QstHDIeo8VpWRIztQsVIhFIfC8eM3GD7iY+6k3JVroEOHevTv8zZ5f0QFuWJ0Fi7cyqfLfsEeFSAz8wFVq5RgyoT3eKRiKRnDdPlKNmPHruLIuR/xer3YAvGE9SwKFoyha9eWvPpqC6KiBKw7cl4WbgPFZsk16XA65dS3EDH277rOnNlLuXk1XfKFJk4cRsNmhR96AuHS+SBvvtmVUCARm9hziu1vAojYxREnn+BEaZqJLy8Hb7SPUqWSmDixJ5UqlcBuh2A4zMGfzzJ9+mJSbsRJV5g4jps+XZyZswZiWn4CgRAx3mg+Xfors+ctxuEuQG4gApx32AJgpFIsyUufXi/y3POtpMYfFJiSP1hMDmFeFGcXE2yuiPiTmprHJ0t3sH79NhQr4eH1R6Fr9+d5p+eT4p2jGyoTJixi27brBHVJcUJx3UMPqhCKIs4bxROP12Ls5Kel0Ouw29i1/TpTJ88lM1XF7bXIyUmj8dPFSB45kMRCsbIpffN6LpPGreHgkfMRF8HfXSCK4ACJ659Pnke8MS4mTe1H06a1IvGBhskXK/azbNF2Mh6IWLgYbM4cqtYsyMSpXWSzXUSw3bnpY9SwtZw9fRXD5iEr6zaaLUiHjk0YNqy9fMlwGMnN6tltBCkpwoUTRbS3rIzwsanZskFtCUXOFBB0wWkKU61WFB9OH0bBJMG/ySXaG0VeXh4B8cs0BZctGk0Nc+7MeQokOihbqiQ5uSpnT6WRPGIeD1IDuDwafQe/QNunH8dpd+DXA0yfupkN3xxDpJUFQxHgepTLxfx5c6n7OPhyQ3gcbt5st43ffj2G26VjWPepV78W777bmpq1BP8m4m4TTX1RA8FoUBSV1Gvp3Lh7mcfrVZLCWlaOztyZW1i/VkDQBQNE1PtPAcQr3Y2mlSOj9ATDqmPnZvTv/zzBkIHLqbFo4WY+XvYdwaBCwYKFScu9RLMnH6Nfv7eoUL4YgYDAdpjkiCw2IWZpKnaHB7cQb03IygyxbOk2Nm7eQ64vSJTHYtCgd3j++bpSlPD7dYywj+xcH1FRLslRUzXBVbtDTsY1nniiHjm+MOof9xBz52xl9cpTYrXi82fTpEUsQ4e+T/kKBWTAU05WEJdXiM7iiNZwOBUuXEwhM+uBdG+43YLtk8fsmWvZvOEnVL04wZAPT1Q2jZpWp8+7XShXUcDcBbg8JBv+eljHptlxuYSAaZcDHzduZPLVVzvZtHa/FAKjojSGDGvPiy81JBgKEww4mDvnKzZvPCSh6jIS1IzGYfcSCqcRF2eTwvIrr9YlJlawq3LQQwZ+f4Bcv1veu8XGePAIALsFv567wZRpn/Db7xdRQ3HEx9oZPPBtWrSqJCNbA7rK1GkbpANEDJME/H5coo72e0ycmMxTzcvJ/SJErvff/YhDvxwnELDQXLkc/HklTtOH5nRz624ur7yRjN9nEA5p1Kzq4csvBdsuA91wcPT4byjWI9SokYiqmXKgIDKIEHG/iXPOzWs+Fi38kv17fyU7Iwqb5samxqM4MjAQ9+X5W34F8iuQX4H8CuRX4J9ZgXwB5J+53/LfdX4F8iuQX4H/4AqIuCu7zCz+ywEiHs5UYhNCTJs+nBq14sFQWP/NSZbM3U1W3v1Io17iUCMA7v/SpPkv1Ypkv3tsFkuXTKJybRc+n8XmLceY9eF+wgKSqebJCWLR1MIQsRiGzGQOB1OIjYuiVZtmvP5GQ4oVj5OREoIVIpqgpmGSmxsi9UGIvXtO8vmKL8nIFNnrTjyuKMqUdbJg4SgKFpJYcr76ahV7dlzkhRdeoXHjynjjIpPkAjQbDIc4ceI6X36+ncM/X0O1ErBMTU61WrYUnny6Br37tKNgokc802NzCqODhi/Pz+XzaWxYu41du3bSsdNrdOr6Gp4oO1evZNOj+2RS7+vYVZOWzzzF8DEt8cY4SLnvZ+TQlRw7egpNScTU/LLRgiLguiJv304UPkaP60fzNqVleTduPMiieSI6IyDjfjzeDD6cPpI6j8djhAxWf72XOUs3YIYcKJYLVRdAUihVMp6xE974P+2dCZRdVZnvf2e+99a9NaWSyjyRBDIxD0mYB0FlCLaCYGujT3229rIB+9H2U2mlbRRERRRE2wEHUFarCCIEFAgQEqYoVBIyD2ROpSo13uHM5/ntc28SbdtGV7/WkHPWyqpKcs+w/3vvb5/7/ff3/zNz5mgqXsg3/u0RvnvXfVjaVGXiXHOrFFq284EPvlMl0sZ0NisvACEqfC9ky8Y+Hl30a1Z0vcItt32AkR3NKtm2/IVerr3m4/T25kAIlz/gAdLRqvGxj13H6edJojrmRz96ijtvf4JQyKzYZNTohNtuu54jplu4lZC7v7uIO779GLblUCsHFOwccRQxdWorH/2nqzjppPFKU/yrdzzED+5eRBjIznATzdinErmXv/1SLl54jJJ4aiqaSqs+jkO2vTrID37wGEuXLuWGT3+K449rI3QjvvX9p/nGN+/BcDoIvAqlosPXbrueo49uwfNCHnhwJZ/97G0k5ljMPNSCYZJyC1oSU7AjzjhzItdccxUTxhepVWOeWbKTj3/ydjW2fG0IRx9NecinUJQKmjIXXXQO/3Dt5ZSKFps2DvOV2+9nyZKlBLFBqdRCteYRRRu4+uoPsvDSBbS25skXHFUxUqt69O/z+Ol9S/nJT36s5LTOO3+BIhLv/c5avvFvd9G3T5LJbWrXupNLuPKdF3DJwvmMHpdTSTvR/K8OR+zZU+HHDzzPC888yXUfuZZTT+rA9UO+cvsD3HvfU7iej27ZHDGlk3f+9eW84cxxOCUdPWeShLqSXtu7q8KyJV3c/f3v0zYix9XXfpBjjjuK0Nf43Oce4sf//oTyFjnn7LP555veQL5gs2PXEDd88ocsX74CLW7GMGQXvsGbL5zPxReex9QprZilRM11kcCTSBMGHoM9AV1du7j33kd57rkuJduSGBZBFKvKElsT4+3fJUAMWkcEimC55K1HKFLs4Qef584vvsDgUAXfFG8Y8axwCf1uJkwYyaUL38A555zEmLFNape++IRIyt4Pq5QHI15evpv7fvoMv/7VCmo1E9MWPxXZlV/mkovP5yPXvo2WZpPu7n5uvvFulixbI1Hwj1pHciWL3p5epo6dzD/93ys488zJBHHIzx9ay61f+inDtbI8EeedN51/vPo9jOkosn1vDzd95j6WLelFzw8ThDXaSvDhD17JWy45EU3XeOSRV7n1Sz9je/9aSs0thIMlAn8A24KmUpWFC9/EBReczNRpzSoBqpkp4eH54IYu+/ZV+fnDL/Loz15g1/ZutCBPW5vOVVddzpVXnaB8HfwopFY1OOP0yzC1aWIRpXZYp1J/yhaKCKnQEeLSwpRlKJad9YOUSjkuv/xC3nvVWeTzOv3DLjffcje/fGwJXnmMInKFmMmV9nLLLTdw6vxOJVfV013jQx+6nc1bthNreTSrSLlcpZAzsMRQOSwzttPm4ksv4ew3nELnhGY1Fu1AqRbiByFVr8aKld3ce+/DLH9+C2Egni021doArW1NLDjtaK7/2DtoLxps2e5x42du54UXeqUoC9OxCfTtJKGNEbYTexrjxnbyuVsXcuTMCXi/qTb71089yKOPLCYJmyiWHIbLg+QK4nn1Nt71N+fTXLJY/uI2Pn3Dd9mxay+aBOF6RWbDCyROQqLYpaXNolod4r3/eyF/c9UbMS0Lf6jCl774c+7/ydNKAisIYpxcwBFHjuDvPnwFJ50yTrh6nlv2Krfe8iNlYl+JLJWQlvqVU06awXXXvZfxEyyVqL733mXc+dV7iOIcriuSdE04jkgbump9FAk4LZEKktTbhmSQyy6/hIsumcWRs1uxHRM/8uuG8i7rXhnm7ru/z6oVL/Pu97yFy99+kTKNf3bZDm6+6R42v7qPpqLDxZeexrUfeiOlgs7qDdu56TMP0PVSD1Xk/3PESRU9NLj8bW/nH/7PyYo42rCmzLs+8A3cWhXRO4zDYeI44LQFM7niyjdx/AmjKLXaqnJHKjWHhl22buvlC//8AO2dGtd97DLGTRzJqpW93HLTD1jVtRNwSIxqmpAX+bZEXLalYkyqdRw8N+SiC0/gmo/8lTJed2seV//9bby8vAe0JipVD6vgYuhVZkwfzRVXvo3TTptGqWQr6SYZ94qQiaSKosYrK0O+8fXv8NLyLXixg6bb6t1hxozxLLzkXBa+dTI5Gc+WpyTkaq7H3u6Ep57YyP33PU3gb+WzN32KI2e34dViPve5B/jRD7vI5aWPxCtkHXPmzOB/vW8hJx4zg1JTgVDNzYgocFnRFfDlr9zOiM4O/vGj72DM2BJr13Xz+VvuZmXXZryKkGAtBJ5GEO9l9pxpvP1d8zjhpCNpbxfSQwhogV8jDAM8r8b69T388Ic/59nn1lAbLCgC3jYTLl64gKuvuYhCk8OWzTVu/cJPePqZX6ebYqyaItZks0KTVEHGPs0lh3PPmc1ll13E2PE2YRyqORlLDJGqyzCm2uezdOlmHlj0C559YT2204o/bJGzff76igv48NWnKZP4Vzbs5NP/+gArV27DFBWvIKYp30K5vI33vOdK3vv+MyiVDDZvcvn7D32Z3n37MB0HP9nJFz9/I+eePJpaGPPQopXcfOsPVQWMBIFj59p873s34jgVgjDH3ff8iKcXu1x40TzOOnsixWKB6DfEqUiyDgx67Nrl8pVb72P58lWpZ1LchGnKvPYwcx6JJhs/siNDIEMgQyBDIEPg0EQgI0AOzX7LnjpDIEMgQ+D1i0BiqmQ5uniAyK5tSfSl3g2x3s0p8+cya04nptHOwz9/jB2bcuqLWYwQJrI7Vaufc5BUh7qG/E9DAishr6eyPRe8ZQqDQzqPP/48vd2jKVf70O0qmuEpaZM4aELXYiWZoCeBSjSIzIfISx1z9FzaO0qMGdNJEKY7Dbdu3c7qNevYvWcvAwNDaMYItFj2jJvMntPO7XeIB0hMHAU8suhxPvOpe2huHsuxx8xjyvQOiiWb3v4q27avY/Wa1XTvqhB5rQReQe1udXIxAbuxcz6TJk3g6LnzGD+pWRnD93fDmlfWs271Vvbs3E5LSwnb8Tnj7DPpHNvJs8vW8cqq9SpplO5c1znvwqmMnzSGV1avYMkTuyCxCcMSseGqCodErylCShEgWsj4iSM48/w5ihx56OFF7NkuZropwWFY3Zx40lyOO2EyXrXKQw89TPeQ2A4XiXwLzS+oZImWVDhx3iSOP2E2w5U+Zbbd3+dRys+ku2cnHZ1NjBmf9mneLHHi8QtobRlFLufRvaeHFS+vYcPGjcybdwo3fvEycnaT2t2/dMkOrrvukwwNNqOZsrvdEOX33yuBpccVpk+bwpm/MWSvVGs8veQZdm6TSomQKBKypYc3vfkcpkxpYbB/mCcff4rtvbGS2koCE9uwicMY0ygzb8ExHH3MdMrVIZ5cvJRXN/djW6OUPIhueEqiQ6SfxHx1wYJ5FIsOxWKOLZv28tJLG+jr62fH9l2qUuH00+YTegM8seRltmzbSZgUldl6ztaZNrHIueeeRaXcz+KnulSyMDbHUvF6wHZpSiajJQmmMq5/ldNOO5YzTj+G3bsjli1dw8urt2LnTNx4H47eSRSI2XEfUVhmzJhWzjztHDo6OpXPwtJlz6sKqOGaj6aJ3E5CMR8RRR4zZ49jzpypTJwkuuQ6mzftYt2arWzd2sPe7j1Ks/+UBceqZOPPfryYnTu6yedb1I5V2cUqydKm5oDpMyYw+5hxjGgfiW1a7N0Bv3rpZdZs2oYReUyaMI63XXwBu/b08cTiZezpdylXqjiFApE/TMeIFk46+ggmTRtH+5giw/2ovnqlaz1bt2xgcKAPJ+8za+4s5p26gMEBg0cfXczePT62bisD+HMumsyEieN4Zc1KFj++VVX/hG4B06rieUKC+IwdM5Y5s+YwYnyejpEjFJ8hf7Zs2cL2LbvYtHk7/X0Vcrk2RRQlRh7NED8OXXmNpARIjB5LJUkaz2Ktm8lTRvGGC6fj1XRefHY1W1aLJ06Cb3qEfpnW1hLDAztpylsq8d45qpWjj5nLhPFjMGwhXnV6+vaybt1mNq7fTvceqbDSMYxW/EgkhHQMy1eVI2+84FzGjh5JV9cqVry0nKGy7ExOk4Ov9YjEVDmOySUOxxwrkjKzGKr2sXTZOtaureEUHVy3THv7MOefcQFHTJzICyue4Vcv7qA8OJZA36vI5JztxWkyKQAAF5tJREFUMn3ySE4/9UQsy2TJktWsXuPi2/twPY9cPIq8A55XBq1PxYzx4zqYcsR4jjxyBsXmEq4vY1xj87atdK1cxe7uHtzBPFEABbONIOhh2rSxvPv9pzP9yClMP2oi5eGE00+/gjiYhCNlXVFKgCjSQxEgqU9PGIgElqbkvny/R82/ztHNvPHc85Xv0mB1N7/45TMMVwKIJhH4gnuMG2zguONmsmD+THJWC79+sYvnnl9DodhKuZpgOK0qQZwzdbRgmIIFgduNk3eYMuMIJk2fzuQpUyiJJo4e0tvXy9oNK1i/YRt7e1y0uB3DyBGGMo98RdJrhstfLbyYsSNaWL95K08sfpogHEcsUk5JiO50EwUWDp0YcU75DZz35nYmTjlKeV08+NNnGBysYemtake4Mi43+hg5qoXTTz9FSSo+u6yLrpfXUfXc1BdKVQSmmxKEDBHyWSoiLTvE9Sp0ji1y1lmnMmXqGJYvXcvqVevZu6dKzm6lUqmSV9x0hVmzJ3P6mSeqCpfnn1/Bypc3kyQGValkdHRqtWFamgzOO+8cNVf6+4ZYtOhRuvcOk8u3EkYGQWgqCSFDTxShnP6ervfi3RSFkqguMHFyJ8cdP4XO0e04hYChAVethetW7VEExfBQH51jLU497WQ6RoxjRddOXnxxI0Ek1Qwx7SNtLnnDAtpairzY9TzPLtuGro2jEnWrd4MoqVIwS+rd4/LL59LZPonnlnbx6LNraGtpw6u65O2UxIn9IcaN61DVmbPnTlUE2nC5zLoNm3nxxeVU94ykdVTCSfOPYNbRU3jp12tYtmQzvidrrU5iDteN0IW8E+N3MZGHplw7Q4NlRo7QlYTflGltSubomaeXkwRj8SNZ26WqqIZhuPjePiVLOHv2LKZOmciEiSNVpZpUWA0MDLOy6xV69ibs2NFNEjWhOTmqroclCXq/Skd7iZPnTWfSxLG0jUhlSjds2sTmjQNs3LCTSllk5oY45ti5nDRvLn39Ho899iQ93U2qskUIkJq/GsvWmDypkynjZ3HSCfNwcnsYHkroemkDmzbuU8n+XFOOU884gWnTp7Bu/RqWPP2CipuVIYvW1jblMRYlQ0p2MV+qctTMaUyaPIYpk6epuWnoNrv37Gb16lfYunUjvX1C1jZBIDKRCZae0N4BZ509j1GjRrBu3S6WPNWlJNCcnIUb9mLqLaqS0jLlHcFDIyBnxkycMIFZM49i4uTxNJUKBHEFP3DpH+xj27p9rF67jp7BMprZoeQqg4pNIRfS2WFw/pumUiw1sWbjdh57fCO2PQot9qiUXSyjQOBLHJvAqWdMo6V5BOvWbuDRh9fi5HPopsGwt4kTjz+W844/gUoYsWTZs6xY14ttO8qHaM4sg+/cdQP5vKvi/Xe+9xO+dMtzjB3bxJw5o5k1a6aSWh0qu6xbv42Vq9ayZ5er5mESW/h+RFurrGvl+oaY17paZJ/LEMgQyBDIEMgQ+MtDICNA/vL6JHuiDIEMgQyBwxoBLXHQoiLUPUAkwZruODUwc32E0RCYAySRGGfmwJsOxj4SXUrzUwJEkjOakupIaY806Sj7/A7IYZmR7PaNiPPrgRaSJIdXm4wmyUe9D90UQkWSyS2/cceQBFdAzmhnaGiY5mIrXjVQsgGy00/UAyQBZOdkx7VPEJWVhrcki4LIxpDEWqQze85Ibvvyxxk5CpJQjJ2f5vqP3kUsyQWa8OMhDNNCM22CuJckEbN3Bz1pU7I8ymydGro9nBIxUUwctqhkWIyLHrajK2qjCR3ZARgSaT0g+ux4RLGtNLrFDJogl0plOZsIohp+WKPJmUulIkmktpT40CJVCaLwT0xyiU4QDWEW+vFjkcowiP3Jyrw18HScfJ+SYMrlKgSepzwxAlNkxEokQR7cErmcSRgMY+UHcL1BHGlWLDJPIvA9mmKzwcLL53LueUfjeYN8585f8dILmyBqRtMHIInQNJ/Y7OGq97ydv71mDo7Vjls1eewX6/nEJz5LFI5WHiB/SAJL5DYC38MpDSmpGJG9sPQZRJJc1ByiZDe6EWBLsimWsWNQSxwMzQbR6A5NHDtHEg0RU8G0A+XJIr4veUeMy2UXO+haHsMSMqeMYfeQJLJrV3Yrm+qamtZCHBvouqPubRoJWtxPLbJpbu2gp98jL5j5VWxtENPQMaTvEZP3hEAbRWL1E+o9tOhzqAxXKRg2OWc3gd8Peg2NNiLBLyfVLhUisx+CFmyzSJR0q0SOhoettyoJIDFHVy47hoEbSj9bKplvRR0yosEYIGFQJWBN3VDGt3EoyX3x+LDwfBfTiqm5ZYp5V+2+jSWhkhQUmSIyL7o5RKXWT7ElIIk0JQvW7ExluFojsm0c2eEs0lviA2TY+LKbNnaUhn2sRrnotA8yqjWHG0REia7GmEiYGVhKokyS7SG7MUTJRQ+IkyblF0PSDCrJbUNhqzK1lj+2MYvykCT4RpIkZSULY9tVGXLqGUM9NUnWNZcwGsS2xVykgu9LVUsezxPpJIcgEfItp8gIU+tLfYmEAImkGiSNZ4neo2RT7OIeiHJqB77mzSVONEKnSuh7aqdx6FVUtUkSRiqJJ/J4YpquaSahMmTX0K0qodaLY41Xu+CHqzFOwVDJaNP2cWzZCV6lYEs/SoWTSyQks5SO/RFHpFkq5uQl7mp70CXmWkKKteD7o8FM0MSPQd+NHTvKZyMyh9C1MfjuJDSnD0NKL6IBTK2GlkhSX5L5owjC8QyzE9ux0dwcpsgqJSGamFvrknT3sSxJICeqzULIih9Fgo1mBXj0YUYdigz1BiNyealcK9M2qocP/t37uPStF/D4Y5v4yLWfwDKPIgkqaIlI20gSWQgQsc5u9I+QV3L/GMuoqnEQxxUS36GQb6IS7EEXXXwsatUOtQ6ItFVTsZ9qdQDHCtCiHHFoqPXAsPL4UrEQOuRzBQgirDhACz0cw1X+M14UkEj/yB5/30S3XBLdVQRuHFuglSBpxfNEmtEk0apEcVXFnSSIyes2kokfHCpTaJ5J1S8jZS6xsROdJhK/jRwtuNUapRGbVDI80XLEQQFds9G1JgLfVYnpmCFlZm9bQgJZyjdGjKATeVbxsxHirC6LKL+rSou0HkmthRJzJE6oNZP21BBc4odlq0oZ3YiUB4bqV81XskGOk1Om8VEU4+mOWskF09gLlKykjHu5jqrAqq/k4h+VbxJJK1mrxSGnrOS4LEuknORaCZZUM4oFD3k0xJtFxk8ZLc5DnMMxRlKrlZFCgaq/hdZ2mcc1gqBAGObJNbXi+sNgDFHUhLBycUoGlWoLuj4GT9uj5ram+6rCUd47cs5WIlfeY5rwWoaQQiJDYlfSpNYSW7OUPJNUGNl2SiS5Xoimi3STgVEbQ2z0YuYHidSaZxP67WiI3JVJYu0j0XwSXaou5D1GJ4lsHLOZwI8gHlTG4GHco96FDL2JyBtNohXJ5Yr09L9KS7OM8QqaSGoJPytrvEhrJbLZQxL8oaqAjeOc6hPLLuJRQROyJ4iVDKCt2ZQHfYrFEnGgq8oRmQuanC/rnBaRNwuUKwPo9iCaaaVrSq1NxVEZMfLOEAsDFoVY2kiSyIJoPblcO1EohF1JVR0lRqIqX6LYw3YifF9kJIu4VanWktESKH8sGV+mpeP7InvlIO+T6vktiRdVNT50q4InOpNynj9SVR9KL/jhXgoFHc/zMPQSvpcjXyqpdSzW+7H0duWPpZsDIhaFY2lU+w0KuVa0YJSK3eJpFZrbCBnAcIYwgg4lhWgWS8ro3naasWkn8HrRkz7ype1K1lDk8eJkIprWqjaIGLqDFtuYuksQVDGdvtRHTd5ro/FE4lOXBORa+nHLZVok3sjcEPnVsIBt2/i+z4nH5bnrrutxnEARhvfd9yQ33rCYJHKxZI7KO554YAkupqM2OsRitq5LBVWsKrElDqO7Kv4kscTI7MgQyBDIEMgQyBA4NBHICJBDs9+yp84QyBDIEHgdI9Co3DhgWL6fyFBmwvLvksSTBEkqx5FaeB/s9XGQSet/hpScr/SZZYd2qr0tiWj5Yp6qp0tyRk6uEymJpMnkM7G6b/oz/b8D5upx6sGuJCnSX0NMDN3F1ANOPL6Dm276JCPbUx31xYuf4ZprbyFOOrDtkZSrRUxDEg/l9MtnejF1X7l7/a/1tso95EuqXKtu/F4nfeQMdX+l7xyrnZap10LjeVNSSM6XJ0yfP1aJMEkwKnHyg6pl9pve1tumKkOQBJbsEkxJJyU9oiSz1H5qhY+6vnqQBjGV3lPallbSyE/5iK7OV2baY0v8yyffwvz5qTno+nU7ufnmO5SfiSUcSRQqY+/5p57MRz5yLTOOHE0t0Ah/k8C8/uPf47FfPkkcyi5p8RKRJIYI6jfGUh1Tec76M8lzKKUU1YrUBDk90jYeqBqqk2mpyFqa01b41bEXOQ9hw6RnlQFyKtOjcJHrSDv1FJf9/arOl7anPhgCvZJdS6L674bS6FaYKTzTdqR3TZ8hUYSCaMLLmLXUblZF1xgxUSRkkZxT1+1XYzzFvkEWpuelozgdZ/V8vfgqyPip378hd6Pmn8qYpX2X5j4bBKOunlXdQyXPJBmefkYlSevG0CnYKQ5qbNa7R8gLhY/MKxkb9ZY2+iQdmg3sxS9BdvbKferzRI2jtP2NfpH2qUSemk/yfHLtxniVzwX10SHPIuNf7iv9J8n8Ohj1B5QEl2qtunzaRvmp7q7anXo8CInUqDc7mHT9LfPoNOuoSJr08jqaJJWlr9X4bES9FJ80YZjK+si90vFSHw/1mCVJYPXEdZzSxLTMa4lz0q7GkeL1W8/zWlYUNQ5TfNMx1+hDIbckAd0Y/+nzq9urcSKSb4aU0KU9IySmzC7VV9KnEk8NcTRRCVTVVQ0AFE71p63LGqVjqUFwp/cRI3HLTPtdiEtFzpkaF118Hu9+96UqIfj1r93Pgw8+DIkkqqWvD45zB8/vFIwU63oIk+eQmKkSgzKvpL1SEZOOeTXLGjGtEbcbMkx1rNP5LePvwLiqFyukfVmPJ6rqUc3bxh8VQQ7ECvW5OtaSD42kj+tjTl1H1sT6GqSeNV0n5LrpWE2rZ1JgG8+TTua0LY0Y9fsGxe+OnYPX2nSspk1Mq4UkFqbjsB7797fpwOiTsSlj9MDobMzfAz/TcSNzMg0ojYjekLpK/96YD/X/VZDW778fU/lcPf6pNTCNGYJfLBWeak6nz6vmscJHYpJUo8qvUiFTX3dlDWl4jaWhoD5PhfBJ121FQtXnzP51o96GRjvSdeSgQ1XXSHxpVLWk8bsRVxqxc/8LQT02pBs9UhzSdU3WvkYb02vIvRS5IRVQjX5Jo1p9vTto7tXbJI06OK4fiE2pZ428R6XzvTF+GuN2/1K3f7yq6+x/TxF46+um9IEu8V/64qDnViRnel3pgHT9asTG+ntRo81yF3WdenxvrGz1qdUYNema0xhBshWiMd8VU1afBzK/D263NLC+vtTXYTXKYw1D3oP2Yy/PK9J56dqWvmeki4Z4j8h8SN81JQbKO2T6niE4qjip1mqJ1el5jTh5wNNOnkm8itIAqwkxFIWYWqDICXkHiKWKWsgxvczxJ4/gK7eLCXpaTf2THy/hCzf/O0Egz/MfCfADbxiNx25g1XiP+J2x+vtCRPZvGQIZAhkCGQIZAn+hCGQEyF9ox2SPlSGQIZAhkCHwekBAQ5MqgXgIz+3nxONGcOdXv8iINk1VCix6+Jf8y43fxPdll2mOMOokn5NESv/rofF/Uhs62i2uu/Zi5b0wPKTR2gqDQy6/fmkVy5c/R3Nzs5LBmTt3Dh0dRZWw8GL4Vdc+/vn6z7P11R1YRjO6Jt4uHo59sNFznQyRBItKMmVf5v+kTspOyhD4C0JAEoopISH69JKRFfIj4cp3vJ33vf9sDD1m0aIu7vzqvfT09Krd1VLlJIRvdmQIZAhkCBzaCCQYmqs8SvbL00kFr15m4hEa9z/wtca+HO65ZzFfuOmHRKqq+o/zgDq0McqePkMgQyBDIEMgQwAyAiQbBRkCGQIZAhkCGQL/HxEIxCRdd4mjKkfNaOGrd9xM54jUNP2u7zzEV+64V0nIVKpitNmJoYdoich5HZ6HRoXTF0zmbz94BbNmTVI4uS7YqcILQZDusjVFKUPUPuKETa8O8o1v/ZxHH3lKyZ4I+WEZIo1Sw7bzB4BUO5/ru1MzAuTwHGBZq193CChZMMMBLVTyRZYTqbhxxZWX8cY3zeTll7dy//2PsXLFWgr5gvqsmImn0orZkSGQIZAhcCgj0CBAZPeMyJVaqWSVXqFtlMvDD9+lZCCFG/7WNx/l219/hJoboBmZnNWh3OvZs2cIZAhkCGQI/PEIZATIH49ZdkaGQIZAhkCGQIbAa0NAg1hE0WMXQwsZ2W5ww6c+ysknjKO/L+K2L3+bBx9egmG24vkGVq6DMKhiaLKT+XA9XJryFY48agZnnTWP+fNPoKOjmWIRbMlxpt7FVGvQP+CyatVqnnjiZZ548kX15V8IkER+BhqFQhOeK3IUgqXoYDQIEJGzOVju6nDFOmt3hsDrAYHUV0U8WWpuFcuOFFmazzuMHT+a7dt3MDxUxrIk4acRhyKRI/KJB2SXXg8oZG3IEMgQOBwRkE0fUgHiKI8YRYBoYkBWJdc0zDe/dTszjmymtyfh5pu+yfLntlKp1pRnSXZkCGQIZAhkCGQIHE4IZATI4dTbWVszBDIEMgQyBP7HERDPZS3xscWYs9rLqQvmcezR0+nu7uOpp5bQN+Arw+6am5AvjiQKPWUOfLgehhERhj2Ypk5rawu5nMOcubPp7OxITXNF6MZz6R8YYM+ebrZv305fn4/nmZRKrarqQ2SvqhWfUqkZ30v1uH+bABEJLNkSmSUADtdxlrX79YOAEBu1aqA8gixLzN+HcHImtVoFP3Bpaioq7X1VHSY+A5F4mYiWfuqZkh0ZAhkCGQKHLgJ1AiRxUmnPxK4TIDWq3g5OPW0+02eMY7A/5pFFi4n8FqJYjO0zCcBDt8+zJ88QyBDIEMgQ+FMQyAiQPwW17JwMgQyBDIEMgQyB14CAmFu6oYdtGuQdB7dcIY4ico6t/EdrNY9iqRU/ignCCCtfII4CdGVeengeQnJEibvfUNy2LSqVCvl8XpmKhmJ2bJvKaLdarSpT4ZzTgi9FM2L0W/cDEFNRMWxWpsPKqFZcRhuG6BkBcniOrqzVr0cEDN3C82J0I8EwdaLIVSbQjmMrAsRxcvhegO/HOLajiI9I9POyI0MgQyBD4JBHQAgQLyU+lLSnVLeKoXuI6biEoadM102jCQ0Tg3bC2CeMD+dK40O+07MGZAhkCGQIZAj8CQhkBMifAFp2SoZAhkCGQIZAhsBrRkC+jyaJqjWQr55JEqOjEQRpAs6S5FwYouk6ia4TBj7mYazMIiRHTIht2wRBoPAyjDRhaZqGIkCiOMQwdHRNQ0gmQ8/h1iK1y1slO/0Qy0zP13WtXgFyMAGSSWC95vGbfTBD4C8dAUV8WooAkTlvOzq+V0PTNWzbxPN8RYRaZo4oipVvUFr9JT+zI0MgQyBD4FBGIEETeU/l/yEvnEZ900dEEA2Sz+dIkogwMFQFnF+z1CaSREmCZkeGQIZAhkCGQIbA4YNARoAcPn2dtTRDIEMgQyBD4M+AQKKqDyTZpmHE8uVUzHcPkl7RYmJN0vjiUSGflXz94Z2YS8ToY//xu1jU5awO+oSm8GywRoLvQecrTBsSWI0KkKTeB5kE1p9hSmS3zBD4b0ZAPEAaST+5tJCdjXl/cCg5KEZk5Md/cx9kl8sQyBD48yAg745S1Vp/vxQCRMU3iYMN3zP5J5H9lFgp0ldphUh2ZAhkCGQIZAhkCBxOCGQEyOHU21lbMwQyBDIEMgT+xxE4kIvX0GKRJpDj4BKPNFmXEiVpsl9ZVhy2h1R1/FclMPKF/wBImgL5YDIjJZJ++2h8vn7ufzjnsAU8a3iGwCGOwO8Smf9ZAP1DxOohDkH2+BkCGQKHLQL/pZ95cjD5KzBJVfLve086bCHMGp4hkCGQIZAhcBgg8P8AAnDRSrN7z58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p:cNvPicPr>
            <a:picLocks noChangeAspect="1"/>
          </p:cNvPicPr>
          <p:nvPr/>
        </p:nvPicPr>
        <p:blipFill>
          <a:blip r:embed="rId2"/>
          <a:stretch>
            <a:fillRect/>
          </a:stretch>
        </p:blipFill>
        <p:spPr>
          <a:xfrm>
            <a:off x="-2053" y="1537"/>
            <a:ext cx="9146053" cy="6856463"/>
          </a:xfrm>
          <a:prstGeom prst="rect">
            <a:avLst/>
          </a:prstGeom>
        </p:spPr>
      </p:pic>
    </p:spTree>
    <p:extLst>
      <p:ext uri="{BB962C8B-B14F-4D97-AF65-F5344CB8AC3E}">
        <p14:creationId xmlns:p14="http://schemas.microsoft.com/office/powerpoint/2010/main" val="393414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Culture</a:t>
            </a:r>
          </a:p>
        </p:txBody>
      </p:sp>
      <p:sp>
        <p:nvSpPr>
          <p:cNvPr id="11" name="Content Placeholder 2"/>
          <p:cNvSpPr>
            <a:spLocks noGrp="1"/>
          </p:cNvSpPr>
          <p:nvPr>
            <p:ph idx="1"/>
          </p:nvPr>
        </p:nvSpPr>
        <p:spPr>
          <a:xfrm>
            <a:off x="457200" y="1047060"/>
            <a:ext cx="8229600" cy="5409809"/>
          </a:xfrm>
        </p:spPr>
        <p:txBody>
          <a:bodyPr/>
          <a:lstStyle/>
          <a:p>
            <a:pPr algn="just"/>
            <a:r>
              <a:rPr lang="en-US" sz="2800" dirty="0"/>
              <a:t>You will feel at home … The Mauritian culture is a melting pot of different religions and traditions .We celebrate all </a:t>
            </a:r>
            <a:r>
              <a:rPr lang="en-US" sz="2800" dirty="0" err="1"/>
              <a:t>hindu</a:t>
            </a:r>
            <a:r>
              <a:rPr lang="en-US" sz="2800" dirty="0"/>
              <a:t> and </a:t>
            </a:r>
            <a:r>
              <a:rPr lang="en-US" sz="2800" dirty="0" err="1"/>
              <a:t>muslim</a:t>
            </a:r>
            <a:r>
              <a:rPr lang="en-US" sz="2800" dirty="0"/>
              <a:t>, </a:t>
            </a:r>
            <a:r>
              <a:rPr lang="en-US" sz="2800" dirty="0" err="1"/>
              <a:t>buddhists</a:t>
            </a:r>
            <a:r>
              <a:rPr lang="en-US" sz="2800" dirty="0"/>
              <a:t> rituals</a:t>
            </a:r>
            <a:r>
              <a:rPr lang="en-US" dirty="0"/>
              <a:t>.</a:t>
            </a:r>
          </a:p>
        </p:txBody>
      </p:sp>
      <p:pic>
        <p:nvPicPr>
          <p:cNvPr id="6" name="Picture 5" descr="Pic.jpg"/>
          <p:cNvPicPr>
            <a:picLocks noChangeAspect="1"/>
          </p:cNvPicPr>
          <p:nvPr/>
        </p:nvPicPr>
        <p:blipFill>
          <a:blip r:embed="rId3"/>
          <a:stretch>
            <a:fillRect/>
          </a:stretch>
        </p:blipFill>
        <p:spPr>
          <a:xfrm>
            <a:off x="253219" y="2504049"/>
            <a:ext cx="3141674" cy="2096086"/>
          </a:xfrm>
          <a:prstGeom prst="rect">
            <a:avLst/>
          </a:prstGeom>
        </p:spPr>
      </p:pic>
      <p:pic>
        <p:nvPicPr>
          <p:cNvPr id="7" name="Picture 6" descr="Pic.jpg"/>
          <p:cNvPicPr>
            <a:picLocks noChangeAspect="1"/>
          </p:cNvPicPr>
          <p:nvPr/>
        </p:nvPicPr>
        <p:blipFill>
          <a:blip r:embed="rId4"/>
          <a:stretch>
            <a:fillRect/>
          </a:stretch>
        </p:blipFill>
        <p:spPr>
          <a:xfrm>
            <a:off x="253219" y="4600135"/>
            <a:ext cx="3141674" cy="2006455"/>
          </a:xfrm>
          <a:prstGeom prst="rect">
            <a:avLst/>
          </a:prstGeom>
        </p:spPr>
      </p:pic>
      <p:pic>
        <p:nvPicPr>
          <p:cNvPr id="8" name="Picture 7" descr="Pic.jpg"/>
          <p:cNvPicPr>
            <a:picLocks noChangeAspect="1"/>
          </p:cNvPicPr>
          <p:nvPr/>
        </p:nvPicPr>
        <p:blipFill>
          <a:blip r:embed="rId5"/>
          <a:stretch>
            <a:fillRect/>
          </a:stretch>
        </p:blipFill>
        <p:spPr>
          <a:xfrm>
            <a:off x="3394893" y="2504048"/>
            <a:ext cx="5676374" cy="4102541"/>
          </a:xfrm>
          <a:prstGeom prst="rect">
            <a:avLst/>
          </a:prstGeom>
        </p:spPr>
      </p:pic>
      <p:pic>
        <p:nvPicPr>
          <p:cNvPr id="2" name="Picture 1" descr="Logo, company name&#10;&#10;Description automatically generated">
            <a:extLst>
              <a:ext uri="{FF2B5EF4-FFF2-40B4-BE49-F238E27FC236}">
                <a16:creationId xmlns:a16="http://schemas.microsoft.com/office/drawing/2014/main" id="{8DE012BA-746B-3F61-9CBA-742F4471138E}"/>
              </a:ext>
            </a:extLst>
          </p:cNvPr>
          <p:cNvPicPr>
            <a:picLocks noChangeAspect="1"/>
          </p:cNvPicPr>
          <p:nvPr/>
        </p:nvPicPr>
        <p:blipFill rotWithShape="1">
          <a:blip r:embed="rId6"/>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93695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Accommodation</a:t>
            </a:r>
          </a:p>
        </p:txBody>
      </p:sp>
      <p:sp>
        <p:nvSpPr>
          <p:cNvPr id="11" name="Content Placeholder 2"/>
          <p:cNvSpPr>
            <a:spLocks noGrp="1"/>
          </p:cNvSpPr>
          <p:nvPr>
            <p:ph idx="1"/>
          </p:nvPr>
        </p:nvSpPr>
        <p:spPr>
          <a:xfrm>
            <a:off x="457200" y="1047060"/>
            <a:ext cx="8229600" cy="5409809"/>
          </a:xfrm>
        </p:spPr>
        <p:txBody>
          <a:bodyPr>
            <a:normAutofit/>
          </a:bodyPr>
          <a:lstStyle/>
          <a:p>
            <a:pPr algn="just"/>
            <a:endParaRPr lang="en-US" dirty="0"/>
          </a:p>
          <a:p>
            <a:pPr algn="just">
              <a:buNone/>
            </a:pPr>
            <a:endParaRPr lang="en-US" dirty="0"/>
          </a:p>
          <a:p>
            <a:pPr algn="just">
              <a:buNone/>
            </a:pPr>
            <a:endParaRPr lang="en-US" dirty="0"/>
          </a:p>
          <a:p>
            <a:pPr algn="just">
              <a:buNone/>
            </a:pPr>
            <a:endParaRPr lang="en-US" dirty="0"/>
          </a:p>
          <a:p>
            <a:pPr algn="just"/>
            <a:endParaRPr lang="en-US" dirty="0"/>
          </a:p>
        </p:txBody>
      </p:sp>
      <p:pic>
        <p:nvPicPr>
          <p:cNvPr id="5" name="Picture 4" descr="Pic1.jpg"/>
          <p:cNvPicPr>
            <a:picLocks noChangeAspect="1"/>
          </p:cNvPicPr>
          <p:nvPr/>
        </p:nvPicPr>
        <p:blipFill>
          <a:blip r:embed="rId3"/>
          <a:stretch>
            <a:fillRect/>
          </a:stretch>
        </p:blipFill>
        <p:spPr>
          <a:xfrm>
            <a:off x="0" y="785295"/>
            <a:ext cx="9144000" cy="3396850"/>
          </a:xfrm>
          <a:prstGeom prst="rect">
            <a:avLst/>
          </a:prstGeom>
        </p:spPr>
      </p:pic>
      <p:pic>
        <p:nvPicPr>
          <p:cNvPr id="6" name="Picture 5" descr="Pic2.jpg"/>
          <p:cNvPicPr>
            <a:picLocks noChangeAspect="1"/>
          </p:cNvPicPr>
          <p:nvPr/>
        </p:nvPicPr>
        <p:blipFill>
          <a:blip r:embed="rId4"/>
          <a:stretch>
            <a:fillRect/>
          </a:stretch>
        </p:blipFill>
        <p:spPr>
          <a:xfrm>
            <a:off x="0" y="4182145"/>
            <a:ext cx="4107543" cy="2500906"/>
          </a:xfrm>
          <a:prstGeom prst="rect">
            <a:avLst/>
          </a:prstGeom>
        </p:spPr>
      </p:pic>
      <p:pic>
        <p:nvPicPr>
          <p:cNvPr id="7" name="Picture 6" descr="Pic3.jpg"/>
          <p:cNvPicPr>
            <a:picLocks noChangeAspect="1"/>
          </p:cNvPicPr>
          <p:nvPr/>
        </p:nvPicPr>
        <p:blipFill>
          <a:blip r:embed="rId5"/>
          <a:stretch>
            <a:fillRect/>
          </a:stretch>
        </p:blipFill>
        <p:spPr>
          <a:xfrm>
            <a:off x="4107543" y="4182145"/>
            <a:ext cx="5050970" cy="2500906"/>
          </a:xfrm>
          <a:prstGeom prst="rect">
            <a:avLst/>
          </a:prstGeom>
        </p:spPr>
      </p:pic>
      <p:pic>
        <p:nvPicPr>
          <p:cNvPr id="2" name="Picture 1" descr="Logo, company name&#10;&#10;Description automatically generated">
            <a:extLst>
              <a:ext uri="{FF2B5EF4-FFF2-40B4-BE49-F238E27FC236}">
                <a16:creationId xmlns:a16="http://schemas.microsoft.com/office/drawing/2014/main" id="{2F65B550-98D5-EAAC-1049-64CC18FB3DDB}"/>
              </a:ext>
            </a:extLst>
          </p:cNvPr>
          <p:cNvPicPr>
            <a:picLocks noChangeAspect="1"/>
          </p:cNvPicPr>
          <p:nvPr/>
        </p:nvPicPr>
        <p:blipFill rotWithShape="1">
          <a:blip r:embed="rId6"/>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59" y="-7713"/>
            <a:ext cx="9133741" cy="6865713"/>
          </a:xfrm>
          <a:prstGeom prst="rect">
            <a:avLst/>
          </a:prstGeom>
        </p:spPr>
      </p:pic>
    </p:spTree>
    <p:extLst>
      <p:ext uri="{BB962C8B-B14F-4D97-AF65-F5344CB8AC3E}">
        <p14:creationId xmlns:p14="http://schemas.microsoft.com/office/powerpoint/2010/main" val="183573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isa Checklis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 y="-219014"/>
            <a:ext cx="9436018" cy="7077014"/>
          </a:xfrm>
          <a:prstGeom prst="rect">
            <a:avLst/>
          </a:prstGeom>
        </p:spPr>
      </p:pic>
      <p:sp>
        <p:nvSpPr>
          <p:cNvPr id="11" name="Content Placeholder 2"/>
          <p:cNvSpPr>
            <a:spLocks noGrp="1"/>
          </p:cNvSpPr>
          <p:nvPr>
            <p:ph idx="1"/>
          </p:nvPr>
        </p:nvSpPr>
        <p:spPr>
          <a:xfrm>
            <a:off x="457200" y="1047060"/>
            <a:ext cx="8229600" cy="5409809"/>
          </a:xfrm>
        </p:spPr>
        <p:txBody>
          <a:bodyPr/>
          <a:lstStyle/>
          <a:p>
            <a:pPr algn="just">
              <a:buNone/>
            </a:pPr>
            <a:endParaRPr lang="en-US" dirty="0"/>
          </a:p>
          <a:p>
            <a:pPr algn="just">
              <a:buNone/>
            </a:pPr>
            <a:endParaRPr lang="en-US" dirty="0"/>
          </a:p>
          <a:p>
            <a:pPr algn="just"/>
            <a:endParaRPr lang="en-US" dirty="0"/>
          </a:p>
        </p:txBody>
      </p:sp>
      <p:pic>
        <p:nvPicPr>
          <p:cNvPr id="2" name="Picture 1" descr="Logo, company name&#10;&#10;Description automatically generated">
            <a:extLst>
              <a:ext uri="{FF2B5EF4-FFF2-40B4-BE49-F238E27FC236}">
                <a16:creationId xmlns:a16="http://schemas.microsoft.com/office/drawing/2014/main" id="{B64A1239-59EE-A1EE-711A-0B22C420D9CB}"/>
              </a:ext>
            </a:extLst>
          </p:cNvPr>
          <p:cNvPicPr>
            <a:picLocks noChangeAspect="1"/>
          </p:cNvPicPr>
          <p:nvPr/>
        </p:nvPicPr>
        <p:blipFill rotWithShape="1">
          <a:blip r:embed="rId3"/>
          <a:srcRect l="15318" t="7656" r="12530" b="10366"/>
          <a:stretch/>
        </p:blipFill>
        <p:spPr>
          <a:xfrm>
            <a:off x="320976" y="-219014"/>
            <a:ext cx="705440" cy="892908"/>
          </a:xfrm>
          <a:prstGeom prst="rect">
            <a:avLst/>
          </a:prstGeom>
        </p:spPr>
      </p:pic>
      <p:sp>
        <p:nvSpPr>
          <p:cNvPr id="6" name="TextBox 5">
            <a:extLst>
              <a:ext uri="{FF2B5EF4-FFF2-40B4-BE49-F238E27FC236}">
                <a16:creationId xmlns:a16="http://schemas.microsoft.com/office/drawing/2014/main" id="{A29B39F6-EC8C-CEDA-6355-8FD83EC9DB34}"/>
              </a:ext>
            </a:extLst>
          </p:cNvPr>
          <p:cNvSpPr txBox="1"/>
          <p:nvPr/>
        </p:nvSpPr>
        <p:spPr>
          <a:xfrm>
            <a:off x="772998" y="1272620"/>
            <a:ext cx="7913802" cy="3970318"/>
          </a:xfrm>
          <a:prstGeom prst="rect">
            <a:avLst/>
          </a:prstGeom>
          <a:noFill/>
        </p:spPr>
        <p:txBody>
          <a:bodyPr wrap="square">
            <a:spAutoFit/>
          </a:bodyPr>
          <a:lstStyle/>
          <a:p>
            <a:pPr algn="l"/>
            <a:r>
              <a:rPr lang="en-US" b="0" i="0" dirty="0">
                <a:solidFill>
                  <a:srgbClr val="222222"/>
                </a:solidFill>
                <a:effectLst/>
                <a:latin typeface="Arial" panose="020B0604020202020204" pitchFamily="34" charset="0"/>
              </a:rPr>
              <a:t>Application to enter Mauritius" form duly filled and signed by applicant (Original) </a:t>
            </a:r>
          </a:p>
          <a:p>
            <a:pPr algn="l"/>
            <a:r>
              <a:rPr lang="en-US" b="0" i="0" dirty="0">
                <a:solidFill>
                  <a:srgbClr val="222222"/>
                </a:solidFill>
                <a:effectLst/>
                <a:latin typeface="Arial" panose="020B0604020202020204" pitchFamily="34" charset="0"/>
              </a:rPr>
              <a:t>Two passport size photograph (Original) </a:t>
            </a:r>
          </a:p>
          <a:p>
            <a:pPr algn="l"/>
            <a:r>
              <a:rPr lang="en-US" b="0" i="0" dirty="0">
                <a:solidFill>
                  <a:srgbClr val="222222"/>
                </a:solidFill>
                <a:effectLst/>
                <a:latin typeface="Arial" panose="020B0604020202020204" pitchFamily="34" charset="0"/>
              </a:rPr>
              <a:t>Photocopy of bio data page of passport valid beyond stay </a:t>
            </a:r>
          </a:p>
          <a:p>
            <a:pPr algn="l"/>
            <a:r>
              <a:rPr lang="en-US" b="0" i="0" dirty="0">
                <a:solidFill>
                  <a:srgbClr val="222222"/>
                </a:solidFill>
                <a:effectLst/>
                <a:latin typeface="Arial" panose="020B0604020202020204" pitchFamily="34" charset="0"/>
              </a:rPr>
              <a:t>Letter of acceptance from student (Original) </a:t>
            </a:r>
          </a:p>
          <a:p>
            <a:pPr algn="l"/>
            <a:r>
              <a:rPr lang="en-US" b="0" i="0" dirty="0">
                <a:solidFill>
                  <a:srgbClr val="222222"/>
                </a:solidFill>
                <a:effectLst/>
                <a:latin typeface="Arial" panose="020B0604020202020204" pitchFamily="34" charset="0"/>
              </a:rPr>
              <a:t>Duly signed &amp; sealed covering letter stating duration &amp; course start date from institution or educational establishment (Original) </a:t>
            </a:r>
          </a:p>
          <a:p>
            <a:pPr algn="l"/>
            <a:r>
              <a:rPr lang="en-US" b="0" i="0" dirty="0">
                <a:solidFill>
                  <a:srgbClr val="222222"/>
                </a:solidFill>
                <a:effectLst/>
                <a:latin typeface="Arial" panose="020B0604020202020204" pitchFamily="34" charset="0"/>
              </a:rPr>
              <a:t>Bank statement (last 6 months) (Original) plus (+) Copy of ID passport from parents or guardian Letter of sponsorship from parents or guardian </a:t>
            </a:r>
          </a:p>
          <a:p>
            <a:pPr algn="l"/>
            <a:r>
              <a:rPr lang="en-US" b="0" i="0" dirty="0">
                <a:solidFill>
                  <a:srgbClr val="222222"/>
                </a:solidFill>
                <a:effectLst/>
                <a:latin typeface="Arial" panose="020B0604020202020204" pitchFamily="34" charset="0"/>
              </a:rPr>
              <a:t>Medical Certificate from Country of Origin </a:t>
            </a:r>
          </a:p>
          <a:p>
            <a:pPr algn="l"/>
            <a:r>
              <a:rPr lang="en-US" b="0" i="0" dirty="0">
                <a:solidFill>
                  <a:srgbClr val="222222"/>
                </a:solidFill>
                <a:effectLst/>
                <a:latin typeface="Arial" panose="020B0604020202020204" pitchFamily="34" charset="0"/>
              </a:rPr>
              <a:t>* HIV (Original) </a:t>
            </a:r>
          </a:p>
          <a:p>
            <a:pPr algn="l"/>
            <a:r>
              <a:rPr lang="en-US" b="0" i="0" dirty="0">
                <a:solidFill>
                  <a:srgbClr val="222222"/>
                </a:solidFill>
                <a:effectLst/>
                <a:latin typeface="Arial" panose="020B0604020202020204" pitchFamily="34" charset="0"/>
              </a:rPr>
              <a:t>* Hepatitis B (Original) </a:t>
            </a:r>
          </a:p>
          <a:p>
            <a:pPr algn="l"/>
            <a:r>
              <a:rPr lang="en-US" b="0" i="0" dirty="0">
                <a:solidFill>
                  <a:srgbClr val="222222"/>
                </a:solidFill>
                <a:effectLst/>
                <a:latin typeface="Arial" panose="020B0604020202020204" pitchFamily="34" charset="0"/>
              </a:rPr>
              <a:t>* Chest X-R </a:t>
            </a:r>
          </a:p>
          <a:p>
            <a:pPr algn="l"/>
            <a:r>
              <a:rPr lang="en-US" b="0" i="0" dirty="0">
                <a:solidFill>
                  <a:srgbClr val="222222"/>
                </a:solidFill>
                <a:effectLst/>
                <a:latin typeface="Arial" panose="020B0604020202020204" pitchFamily="34" charset="0"/>
              </a:rPr>
              <a:t>* PCC</a:t>
            </a:r>
          </a:p>
        </p:txBody>
      </p:sp>
      <p:sp>
        <p:nvSpPr>
          <p:cNvPr id="3" name="TextBox 2"/>
          <p:cNvSpPr txBox="1"/>
          <p:nvPr/>
        </p:nvSpPr>
        <p:spPr>
          <a:xfrm>
            <a:off x="3125337" y="259307"/>
            <a:ext cx="3903260" cy="523220"/>
          </a:xfrm>
          <a:prstGeom prst="rect">
            <a:avLst/>
          </a:prstGeom>
          <a:noFill/>
        </p:spPr>
        <p:txBody>
          <a:bodyPr wrap="square" rtlCol="0">
            <a:spAutoFit/>
          </a:bodyPr>
          <a:lstStyle/>
          <a:p>
            <a:r>
              <a:rPr lang="en-US" sz="2400" b="1" dirty="0">
                <a:solidFill>
                  <a:schemeClr val="bg1"/>
                </a:solidFill>
              </a:rPr>
              <a:t>          </a:t>
            </a:r>
            <a:r>
              <a:rPr lang="en-US" sz="2800" b="1" dirty="0">
                <a:solidFill>
                  <a:schemeClr val="bg1"/>
                </a:solidFill>
              </a:rPr>
              <a:t>REQUIRMENTS</a:t>
            </a:r>
            <a:endParaRPr lang="en-IN" sz="2800" b="1" dirty="0">
              <a:solidFill>
                <a:schemeClr val="bg1"/>
              </a:solidFill>
            </a:endParaRPr>
          </a:p>
        </p:txBody>
      </p:sp>
    </p:spTree>
    <p:extLst>
      <p:ext uri="{BB962C8B-B14F-4D97-AF65-F5344CB8AC3E}">
        <p14:creationId xmlns:p14="http://schemas.microsoft.com/office/powerpoint/2010/main" val="1373328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phen Business School 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p:nvSpPr>
        <p:spPr>
          <a:xfrm>
            <a:off x="0" y="774427"/>
            <a:ext cx="9144000" cy="5801588"/>
          </a:xfrm>
          <a:prstGeom prst="rect">
            <a:avLst/>
          </a:prstGeom>
        </p:spPr>
        <p:txBody>
          <a:bodyPr wrap="square">
            <a:spAutoFit/>
          </a:bodyPr>
          <a:lstStyle/>
          <a:p>
            <a:endParaRPr lang="en-IN" sz="1100" dirty="0">
              <a:solidFill>
                <a:srgbClr val="000000"/>
              </a:solidFill>
              <a:latin typeface="Arial" panose="020B0604020202020204" pitchFamily="34" charset="0"/>
            </a:endParaRPr>
          </a:p>
          <a:p>
            <a:endParaRPr lang="en-US" sz="2400" dirty="0">
              <a:solidFill>
                <a:srgbClr val="000000"/>
              </a:solidFill>
              <a:latin typeface="Arial" panose="020B0604020202020204" pitchFamily="34" charset="0"/>
            </a:endParaRPr>
          </a:p>
          <a:p>
            <a:r>
              <a:rPr lang="en-US" sz="2400" dirty="0">
                <a:solidFill>
                  <a:srgbClr val="000000"/>
                </a:solidFill>
                <a:latin typeface="Arial" panose="020B0604020202020204" pitchFamily="34" charset="0"/>
              </a:rPr>
              <a:t>*It will take ~ 6 hours, 38 minutes to travel from India to Mauritius  by flight.</a:t>
            </a:r>
          </a:p>
          <a:p>
            <a:r>
              <a:rPr lang="en-US" sz="2400" dirty="0">
                <a:solidFill>
                  <a:srgbClr val="000000"/>
                </a:solidFill>
                <a:latin typeface="Arial" panose="020B0604020202020204" pitchFamily="34" charset="0"/>
              </a:rPr>
              <a:t>*</a:t>
            </a:r>
            <a:r>
              <a:rPr lang="en-US" sz="2400" dirty="0">
                <a:solidFill>
                  <a:srgbClr val="000000"/>
                </a:solidFill>
                <a:latin typeface="Calibri" panose="020F0502020204030204" pitchFamily="34" charset="0"/>
              </a:rPr>
              <a:t>It enjoys a strategic location and is well-connected by flights across Europe, Africa, Asia and Australia, Mauritius, officially known as the Republic of Mauritius, is an island nation in the Indian Ocean </a:t>
            </a:r>
          </a:p>
          <a:p>
            <a:r>
              <a:rPr lang="en-US" sz="2400" dirty="0">
                <a:solidFill>
                  <a:srgbClr val="000000"/>
                </a:solidFill>
                <a:latin typeface="Arial" panose="020B0604020202020204" pitchFamily="34" charset="0"/>
              </a:rPr>
              <a:t>*</a:t>
            </a:r>
            <a:r>
              <a:rPr lang="en-US" sz="2400" dirty="0">
                <a:solidFill>
                  <a:srgbClr val="000000"/>
                </a:solidFill>
                <a:latin typeface="Calibri" panose="020F0502020204030204" pitchFamily="34" charset="0"/>
              </a:rPr>
              <a:t>The weather is pleasant in Mauritius. So you don’t have to carry a huge bag with winter clothing when you study abroad. The temperature ranges between 25 °to 30 °C. </a:t>
            </a:r>
          </a:p>
          <a:p>
            <a:r>
              <a:rPr lang="en-US" sz="2400" dirty="0">
                <a:solidFill>
                  <a:srgbClr val="000000"/>
                </a:solidFill>
                <a:latin typeface="Arial" panose="020B0604020202020204" pitchFamily="34" charset="0"/>
              </a:rPr>
              <a:t>*</a:t>
            </a:r>
            <a:r>
              <a:rPr lang="en-US" sz="2400" dirty="0">
                <a:solidFill>
                  <a:srgbClr val="000000"/>
                </a:solidFill>
                <a:latin typeface="Calibri" panose="020F0502020204030204" pitchFamily="34" charset="0"/>
              </a:rPr>
              <a:t>In Mauritius, students are allowed to work for a maximum </a:t>
            </a:r>
            <a:r>
              <a:rPr lang="en-US" sz="2400">
                <a:solidFill>
                  <a:srgbClr val="000000"/>
                </a:solidFill>
                <a:latin typeface="Calibri" panose="020F0502020204030204" pitchFamily="34" charset="0"/>
              </a:rPr>
              <a:t>of 20 </a:t>
            </a:r>
            <a:r>
              <a:rPr lang="en-US" sz="2400" dirty="0">
                <a:solidFill>
                  <a:srgbClr val="000000"/>
                </a:solidFill>
                <a:latin typeface="Calibri" panose="020F0502020204030204" pitchFamily="34" charset="0"/>
              </a:rPr>
              <a:t>hours per week. In this case, work permits are not required, so they would have no complications in getting a job.</a:t>
            </a:r>
          </a:p>
          <a:p>
            <a:r>
              <a:rPr lang="en-US" sz="2400" dirty="0">
                <a:solidFill>
                  <a:srgbClr val="000000"/>
                </a:solidFill>
                <a:latin typeface="Arial" panose="020B0604020202020204" pitchFamily="34" charset="0"/>
              </a:rPr>
              <a:t>*</a:t>
            </a:r>
            <a:r>
              <a:rPr lang="en-US" sz="2400" dirty="0">
                <a:solidFill>
                  <a:srgbClr val="000000"/>
                </a:solidFill>
                <a:latin typeface="Calibri" panose="020F0502020204030204" pitchFamily="34" charset="0"/>
              </a:rPr>
              <a:t>English is the official language of Mauritius but French is also widely spoken. Most Mauritians are multilingual, speaking English, French, and Creole.</a:t>
            </a:r>
          </a:p>
        </p:txBody>
      </p:sp>
      <p:sp>
        <p:nvSpPr>
          <p:cNvPr id="15" name="TextBox 14"/>
          <p:cNvSpPr txBox="1"/>
          <p:nvPr/>
        </p:nvSpPr>
        <p:spPr>
          <a:xfrm>
            <a:off x="2033516" y="0"/>
            <a:ext cx="6864824" cy="1200329"/>
          </a:xfrm>
          <a:prstGeom prst="rect">
            <a:avLst/>
          </a:prstGeom>
          <a:noFill/>
        </p:spPr>
        <p:txBody>
          <a:bodyPr wrap="square" rtlCol="0">
            <a:spAutoFit/>
          </a:bodyPr>
          <a:lstStyle/>
          <a:p>
            <a:r>
              <a:rPr lang="en-US" sz="3600" b="1" dirty="0">
                <a:solidFill>
                  <a:schemeClr val="bg1"/>
                </a:solidFill>
              </a:rPr>
              <a:t>Interesting facts of study in</a:t>
            </a:r>
          </a:p>
          <a:p>
            <a:r>
              <a:rPr lang="en-US" sz="3600" b="1" dirty="0">
                <a:solidFill>
                  <a:schemeClr val="bg1"/>
                </a:solidFill>
              </a:rPr>
              <a:t>             Mauritius</a:t>
            </a:r>
            <a:endParaRPr lang="en-IN" sz="3600" dirty="0">
              <a:solidFill>
                <a:schemeClr val="bg1"/>
              </a:solidFill>
            </a:endParaRPr>
          </a:p>
        </p:txBody>
      </p:sp>
    </p:spTree>
    <p:extLst>
      <p:ext uri="{BB962C8B-B14F-4D97-AF65-F5344CB8AC3E}">
        <p14:creationId xmlns:p14="http://schemas.microsoft.com/office/powerpoint/2010/main" val="3766993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320118" y="148603"/>
            <a:ext cx="6823881" cy="636692"/>
          </a:xfrm>
        </p:spPr>
        <p:txBody>
          <a:bodyPr>
            <a:noAutofit/>
          </a:bodyPr>
          <a:lstStyle/>
          <a:p>
            <a:r>
              <a:rPr lang="en-US" dirty="0">
                <a:solidFill>
                  <a:schemeClr val="bg1"/>
                </a:solidFill>
              </a:rPr>
              <a:t>  </a:t>
            </a:r>
            <a:r>
              <a:rPr lang="en-US" dirty="0" err="1">
                <a:solidFill>
                  <a:schemeClr val="bg1"/>
                </a:solidFill>
              </a:rPr>
              <a:t>Quatre</a:t>
            </a:r>
            <a:r>
              <a:rPr lang="en-US" dirty="0">
                <a:solidFill>
                  <a:schemeClr val="bg1"/>
                </a:solidFill>
              </a:rPr>
              <a:t> Bornes</a:t>
            </a:r>
            <a:endParaRPr lang="en-US" b="1" dirty="0">
              <a:solidFill>
                <a:schemeClr val="bg1"/>
              </a:solidFill>
            </a:endParaRPr>
          </a:p>
        </p:txBody>
      </p:sp>
      <p:sp>
        <p:nvSpPr>
          <p:cNvPr id="11" name="Content Placeholder 2"/>
          <p:cNvSpPr>
            <a:spLocks noGrp="1"/>
          </p:cNvSpPr>
          <p:nvPr>
            <p:ph idx="1"/>
          </p:nvPr>
        </p:nvSpPr>
        <p:spPr>
          <a:xfrm>
            <a:off x="457200" y="1047060"/>
            <a:ext cx="8229600" cy="5409809"/>
          </a:xfrm>
        </p:spPr>
        <p:txBody>
          <a:bodyPr/>
          <a:lstStyle/>
          <a:p>
            <a:pPr algn="just"/>
            <a:r>
              <a:rPr lang="en-US" dirty="0"/>
              <a:t>Stephen Business School is strategically located in the town of Quarter Bornes, Mauritius</a:t>
            </a:r>
          </a:p>
          <a:p>
            <a:pPr algn="just"/>
            <a:r>
              <a:rPr lang="en-US" dirty="0"/>
              <a:t>Mauritius, a peaceful and economically stable island known for its beaches, lagoons and reefs!</a:t>
            </a:r>
          </a:p>
          <a:p>
            <a:pPr algn="just">
              <a:buNone/>
            </a:pPr>
            <a:endParaRPr lang="en-US" dirty="0"/>
          </a:p>
        </p:txBody>
      </p:sp>
      <p:pic>
        <p:nvPicPr>
          <p:cNvPr id="7" name="Picture 6" descr="Pic.jpg"/>
          <p:cNvPicPr>
            <a:picLocks noChangeAspect="1"/>
          </p:cNvPicPr>
          <p:nvPr/>
        </p:nvPicPr>
        <p:blipFill>
          <a:blip r:embed="rId3"/>
          <a:stretch>
            <a:fillRect/>
          </a:stretch>
        </p:blipFill>
        <p:spPr>
          <a:xfrm>
            <a:off x="0" y="3713871"/>
            <a:ext cx="4723281" cy="2911810"/>
          </a:xfrm>
          <a:prstGeom prst="rect">
            <a:avLst/>
          </a:prstGeom>
        </p:spPr>
      </p:pic>
      <p:pic>
        <p:nvPicPr>
          <p:cNvPr id="8" name="Picture 7" descr="Pic.jpg"/>
          <p:cNvPicPr>
            <a:picLocks noChangeAspect="1"/>
          </p:cNvPicPr>
          <p:nvPr/>
        </p:nvPicPr>
        <p:blipFill>
          <a:blip r:embed="rId4"/>
          <a:stretch>
            <a:fillRect/>
          </a:stretch>
        </p:blipFill>
        <p:spPr>
          <a:xfrm>
            <a:off x="6559336" y="217413"/>
            <a:ext cx="748608" cy="499072"/>
          </a:xfrm>
          <a:prstGeom prst="rect">
            <a:avLst/>
          </a:prstGeom>
        </p:spPr>
      </p:pic>
      <p:pic>
        <p:nvPicPr>
          <p:cNvPr id="12" name="Picture 11" descr="Pic.jpg"/>
          <p:cNvPicPr>
            <a:picLocks noChangeAspect="1"/>
          </p:cNvPicPr>
          <p:nvPr/>
        </p:nvPicPr>
        <p:blipFill>
          <a:blip r:embed="rId5"/>
          <a:stretch>
            <a:fillRect/>
          </a:stretch>
        </p:blipFill>
        <p:spPr>
          <a:xfrm>
            <a:off x="4723281" y="3713870"/>
            <a:ext cx="4420719" cy="2911811"/>
          </a:xfrm>
          <a:prstGeom prst="rect">
            <a:avLst/>
          </a:prstGeom>
        </p:spPr>
      </p:pic>
    </p:spTree>
    <p:extLst>
      <p:ext uri="{BB962C8B-B14F-4D97-AF65-F5344CB8AC3E}">
        <p14:creationId xmlns:p14="http://schemas.microsoft.com/office/powerpoint/2010/main" val="2514599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Why Stephen Business School?</a:t>
            </a:r>
          </a:p>
        </p:txBody>
      </p:sp>
      <p:sp>
        <p:nvSpPr>
          <p:cNvPr id="11" name="Content Placeholder 2"/>
          <p:cNvSpPr>
            <a:spLocks noGrp="1"/>
          </p:cNvSpPr>
          <p:nvPr>
            <p:ph idx="1"/>
          </p:nvPr>
        </p:nvSpPr>
        <p:spPr>
          <a:xfrm>
            <a:off x="150829" y="933898"/>
            <a:ext cx="8229600" cy="5409809"/>
          </a:xfrm>
        </p:spPr>
        <p:txBody>
          <a:bodyPr/>
          <a:lstStyle/>
          <a:p>
            <a:r>
              <a:rPr lang="en-US" dirty="0"/>
              <a:t>We are registered with the Mauritius Qualification Authority (MQA).</a:t>
            </a:r>
          </a:p>
          <a:p>
            <a:r>
              <a:rPr lang="en-US" dirty="0"/>
              <a:t>We are working with two of the best awarding bodies; NCC (</a:t>
            </a:r>
            <a:r>
              <a:rPr lang="en-IN" b="0" i="0" dirty="0">
                <a:solidFill>
                  <a:srgbClr val="000000"/>
                </a:solidFill>
                <a:effectLst/>
                <a:latin typeface="Linux Libertine"/>
              </a:rPr>
              <a:t>National Computing Centre UK), TQUK (</a:t>
            </a:r>
            <a:r>
              <a:rPr lang="en-IN" b="1" i="0" dirty="0">
                <a:solidFill>
                  <a:srgbClr val="050505"/>
                </a:solidFill>
                <a:effectLst/>
                <a:latin typeface="Segoe UI Historic" panose="020B0502040204020203" pitchFamily="34" charset="0"/>
              </a:rPr>
              <a:t>Training Qualifications UK)</a:t>
            </a:r>
            <a:endParaRPr lang="en-US" dirty="0"/>
          </a:p>
          <a:p>
            <a:r>
              <a:rPr lang="en-US" dirty="0"/>
              <a:t> Qualifications are worldwide recognized.</a:t>
            </a:r>
          </a:p>
          <a:p>
            <a:pPr marL="0" indent="0">
              <a:buNone/>
            </a:pPr>
            <a:endParaRPr lang="en-US" dirty="0"/>
          </a:p>
        </p:txBody>
      </p:sp>
      <p:pic>
        <p:nvPicPr>
          <p:cNvPr id="3" name="Picture 2">
            <a:extLst>
              <a:ext uri="{FF2B5EF4-FFF2-40B4-BE49-F238E27FC236}">
                <a16:creationId xmlns:a16="http://schemas.microsoft.com/office/drawing/2014/main" id="{2263AF79-C45A-538E-F03D-9EEA01D55D66}"/>
              </a:ext>
            </a:extLst>
          </p:cNvPr>
          <p:cNvPicPr>
            <a:picLocks noChangeAspect="1"/>
          </p:cNvPicPr>
          <p:nvPr/>
        </p:nvPicPr>
        <p:blipFill>
          <a:blip r:embed="rId3"/>
          <a:stretch>
            <a:fillRect/>
          </a:stretch>
        </p:blipFill>
        <p:spPr>
          <a:xfrm>
            <a:off x="457200" y="4689590"/>
            <a:ext cx="1842694" cy="1842694"/>
          </a:xfrm>
          <a:prstGeom prst="rect">
            <a:avLst/>
          </a:prstGeom>
        </p:spPr>
      </p:pic>
      <p:pic>
        <p:nvPicPr>
          <p:cNvPr id="1026" name="Picture 2" descr="Welcome to Training Qualifications UK">
            <a:extLst>
              <a:ext uri="{FF2B5EF4-FFF2-40B4-BE49-F238E27FC236}">
                <a16:creationId xmlns:a16="http://schemas.microsoft.com/office/drawing/2014/main" id="{11D1360F-1506-4DD6-E57F-5D37ABA1B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33" y="4689590"/>
            <a:ext cx="3417426" cy="1802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0ED165E5-95AF-378F-C3C9-EDD2DC859EF3}"/>
              </a:ext>
            </a:extLst>
          </p:cNvPr>
          <p:cNvPicPr>
            <a:picLocks noChangeAspect="1"/>
          </p:cNvPicPr>
          <p:nvPr/>
        </p:nvPicPr>
        <p:blipFill rotWithShape="1">
          <a:blip r:embed="rId5"/>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Courses on Offer</a:t>
            </a:r>
          </a:p>
        </p:txBody>
      </p:sp>
      <p:sp>
        <p:nvSpPr>
          <p:cNvPr id="11" name="Content Placeholder 2"/>
          <p:cNvSpPr>
            <a:spLocks noGrp="1"/>
          </p:cNvSpPr>
          <p:nvPr>
            <p:ph idx="1"/>
          </p:nvPr>
        </p:nvSpPr>
        <p:spPr>
          <a:xfrm>
            <a:off x="457200" y="1047060"/>
            <a:ext cx="8229600" cy="5409809"/>
          </a:xfrm>
        </p:spPr>
        <p:txBody>
          <a:bodyPr/>
          <a:lstStyle/>
          <a:p>
            <a:pPr algn="ctr">
              <a:buNone/>
            </a:pPr>
            <a:r>
              <a:rPr lang="en-US" dirty="0"/>
              <a:t>Courses Available :</a:t>
            </a:r>
          </a:p>
          <a:p>
            <a:r>
              <a:rPr lang="en-US" dirty="0"/>
              <a:t>Diploma in Computing </a:t>
            </a:r>
          </a:p>
          <a:p>
            <a:r>
              <a:rPr lang="en-US" dirty="0"/>
              <a:t>Diploma in Computing with Business </a:t>
            </a:r>
          </a:p>
          <a:p>
            <a:r>
              <a:rPr lang="en-US" dirty="0"/>
              <a:t>Diploma in Hospitality and tourism management</a:t>
            </a:r>
          </a:p>
          <a:p>
            <a:r>
              <a:rPr lang="en-US" dirty="0"/>
              <a:t>Diploma in Business Management</a:t>
            </a:r>
          </a:p>
          <a:p>
            <a:pPr algn="ctr">
              <a:buNone/>
            </a:pPr>
            <a:endParaRPr lang="en-US" dirty="0"/>
          </a:p>
        </p:txBody>
      </p:sp>
      <p:pic>
        <p:nvPicPr>
          <p:cNvPr id="2" name="Picture 1">
            <a:extLst>
              <a:ext uri="{FF2B5EF4-FFF2-40B4-BE49-F238E27FC236}">
                <a16:creationId xmlns:a16="http://schemas.microsoft.com/office/drawing/2014/main" id="{035E6E6D-AE42-A031-EBA9-B8844447EC03}"/>
              </a:ext>
            </a:extLst>
          </p:cNvPr>
          <p:cNvPicPr>
            <a:picLocks noChangeAspect="1"/>
          </p:cNvPicPr>
          <p:nvPr/>
        </p:nvPicPr>
        <p:blipFill>
          <a:blip r:embed="rId3"/>
          <a:stretch>
            <a:fillRect/>
          </a:stretch>
        </p:blipFill>
        <p:spPr>
          <a:xfrm>
            <a:off x="457200" y="4689590"/>
            <a:ext cx="1842694" cy="1842694"/>
          </a:xfrm>
          <a:prstGeom prst="rect">
            <a:avLst/>
          </a:prstGeom>
        </p:spPr>
      </p:pic>
      <p:pic>
        <p:nvPicPr>
          <p:cNvPr id="3" name="Picture 2" descr="Welcome to Training Qualifications UK">
            <a:extLst>
              <a:ext uri="{FF2B5EF4-FFF2-40B4-BE49-F238E27FC236}">
                <a16:creationId xmlns:a16="http://schemas.microsoft.com/office/drawing/2014/main" id="{9A8B44C9-E83C-754C-FDB1-994AA2181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33" y="4689590"/>
            <a:ext cx="3417426" cy="1802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D463B24F-19A7-37A4-B591-D07660338EC1}"/>
              </a:ext>
            </a:extLst>
          </p:cNvPr>
          <p:cNvPicPr>
            <a:picLocks noChangeAspect="1"/>
          </p:cNvPicPr>
          <p:nvPr/>
        </p:nvPicPr>
        <p:blipFill rotWithShape="1">
          <a:blip r:embed="rId5"/>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Requirements</a:t>
            </a:r>
          </a:p>
        </p:txBody>
      </p:sp>
      <p:sp>
        <p:nvSpPr>
          <p:cNvPr id="11" name="Content Placeholder 2"/>
          <p:cNvSpPr>
            <a:spLocks noGrp="1"/>
          </p:cNvSpPr>
          <p:nvPr>
            <p:ph idx="1"/>
          </p:nvPr>
        </p:nvSpPr>
        <p:spPr>
          <a:xfrm>
            <a:off x="457200" y="1047060"/>
            <a:ext cx="8229600" cy="5409809"/>
          </a:xfrm>
        </p:spPr>
        <p:txBody>
          <a:bodyPr/>
          <a:lstStyle/>
          <a:p>
            <a:pPr algn="just"/>
            <a:r>
              <a:rPr lang="en-US" dirty="0"/>
              <a:t>No IELTS or TOEFL evaluation required.</a:t>
            </a:r>
          </a:p>
          <a:p>
            <a:pPr algn="just"/>
            <a:r>
              <a:rPr lang="en-US" dirty="0"/>
              <a:t>Equivalent of SC (School Certificate secondary qualification) with work experience.</a:t>
            </a:r>
          </a:p>
          <a:p>
            <a:pPr algn="just"/>
            <a:r>
              <a:rPr lang="en-US" dirty="0"/>
              <a:t>Equivalent of HSC (Higher School Certificate)</a:t>
            </a:r>
          </a:p>
          <a:p>
            <a:pPr algn="just"/>
            <a:r>
              <a:rPr lang="en-US" dirty="0"/>
              <a:t>Gap Accepted .</a:t>
            </a:r>
          </a:p>
          <a:p>
            <a:pPr marL="0" indent="0" algn="just">
              <a:buNone/>
            </a:pPr>
            <a:endParaRPr lang="en-US" dirty="0"/>
          </a:p>
          <a:p>
            <a:pPr algn="just">
              <a:buNone/>
            </a:pPr>
            <a:endParaRPr lang="en-US" dirty="0"/>
          </a:p>
          <a:p>
            <a:pPr algn="just"/>
            <a:endParaRPr lang="en-US" dirty="0"/>
          </a:p>
        </p:txBody>
      </p:sp>
      <p:pic>
        <p:nvPicPr>
          <p:cNvPr id="8" name="Picture 7" descr="Pic.jpg"/>
          <p:cNvPicPr>
            <a:picLocks noChangeAspect="1"/>
          </p:cNvPicPr>
          <p:nvPr/>
        </p:nvPicPr>
        <p:blipFill>
          <a:blip r:embed="rId3"/>
          <a:stretch>
            <a:fillRect/>
          </a:stretch>
        </p:blipFill>
        <p:spPr>
          <a:xfrm>
            <a:off x="2238928" y="4204789"/>
            <a:ext cx="4666143" cy="2363371"/>
          </a:xfrm>
          <a:prstGeom prst="rect">
            <a:avLst/>
          </a:prstGeom>
        </p:spPr>
      </p:pic>
      <p:pic>
        <p:nvPicPr>
          <p:cNvPr id="2" name="Picture 1" descr="Logo, company name&#10;&#10;Description automatically generated">
            <a:extLst>
              <a:ext uri="{FF2B5EF4-FFF2-40B4-BE49-F238E27FC236}">
                <a16:creationId xmlns:a16="http://schemas.microsoft.com/office/drawing/2014/main" id="{D2F43101-26E1-975E-F02C-7FB580555E17}"/>
              </a:ext>
            </a:extLst>
          </p:cNvPr>
          <p:cNvPicPr>
            <a:picLocks noChangeAspect="1"/>
          </p:cNvPicPr>
          <p:nvPr/>
        </p:nvPicPr>
        <p:blipFill rotWithShape="1">
          <a:blip r:embed="rId4"/>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Why study with US </a:t>
            </a:r>
          </a:p>
        </p:txBody>
      </p:sp>
      <p:sp>
        <p:nvSpPr>
          <p:cNvPr id="11" name="Content Placeholder 2"/>
          <p:cNvSpPr>
            <a:spLocks noGrp="1"/>
          </p:cNvSpPr>
          <p:nvPr>
            <p:ph idx="1"/>
          </p:nvPr>
        </p:nvSpPr>
        <p:spPr>
          <a:xfrm>
            <a:off x="457200" y="1047060"/>
            <a:ext cx="8229600" cy="5409809"/>
          </a:xfrm>
        </p:spPr>
        <p:txBody>
          <a:bodyPr>
            <a:normAutofit fontScale="70000" lnSpcReduction="20000"/>
          </a:bodyPr>
          <a:lstStyle/>
          <a:p>
            <a:pPr algn="just"/>
            <a:r>
              <a:rPr lang="en-US" dirty="0"/>
              <a:t>The system as a whole offers excellent programmes at all levels and in many disciplines. Students can study at Mauritius and enjoy the benefits of UK </a:t>
            </a:r>
          </a:p>
          <a:p>
            <a:pPr algn="just"/>
            <a:r>
              <a:rPr lang="en-US" dirty="0"/>
              <a:t>Affordable fees.</a:t>
            </a:r>
          </a:p>
          <a:p>
            <a:pPr algn="just"/>
            <a:r>
              <a:rPr lang="en-US" dirty="0"/>
              <a:t>Free student visa.</a:t>
            </a:r>
          </a:p>
          <a:p>
            <a:pPr algn="just"/>
            <a:r>
              <a:rPr lang="en-US" dirty="0"/>
              <a:t>Excellent success rate.</a:t>
            </a:r>
          </a:p>
          <a:p>
            <a:pPr algn="just"/>
            <a:r>
              <a:rPr lang="en-US" dirty="0"/>
              <a:t>Free student counseling and guidance  to pathway programs </a:t>
            </a:r>
          </a:p>
          <a:p>
            <a:pPr algn="just"/>
            <a:r>
              <a:rPr lang="en-US" dirty="0"/>
              <a:t>Flexible work and learn time table.</a:t>
            </a:r>
          </a:p>
          <a:p>
            <a:pPr algn="just"/>
            <a:r>
              <a:rPr lang="en-US" dirty="0"/>
              <a:t>First work placement opportunity by college within 4 to 6 weeks of arrival</a:t>
            </a:r>
          </a:p>
          <a:p>
            <a:pPr algn="just"/>
            <a:r>
              <a:rPr lang="en-US" dirty="0"/>
              <a:t>Appropriate accommodation.</a:t>
            </a:r>
          </a:p>
          <a:p>
            <a:pPr algn="just"/>
            <a:r>
              <a:rPr lang="en-US" dirty="0"/>
              <a:t>Airport welcome and pick up.</a:t>
            </a:r>
          </a:p>
          <a:p>
            <a:r>
              <a:rPr lang="en-US" dirty="0"/>
              <a:t>Extracurricular activities e.g. outings, workshops, industry visits, festival celebrations, team building!</a:t>
            </a:r>
          </a:p>
          <a:p>
            <a:r>
              <a:rPr lang="en-US" dirty="0"/>
              <a:t>Mauritius has a temperate climate with two main seasons. In summer the temperature varies between 25ºC and 33ºC. Winter temperatures range from 15ºC to 24ºC.</a:t>
            </a:r>
          </a:p>
          <a:p>
            <a:endParaRPr lang="en-US" dirty="0"/>
          </a:p>
          <a:p>
            <a:pPr algn="just"/>
            <a:endParaRPr lang="en-US" dirty="0"/>
          </a:p>
          <a:p>
            <a:pPr algn="just"/>
            <a:endParaRPr lang="en-US" dirty="0"/>
          </a:p>
          <a:p>
            <a:pPr algn="just">
              <a:buNone/>
            </a:pPr>
            <a:endParaRPr lang="en-US" dirty="0"/>
          </a:p>
          <a:p>
            <a:pPr algn="just"/>
            <a:endParaRPr lang="en-US" dirty="0"/>
          </a:p>
        </p:txBody>
      </p:sp>
      <p:pic>
        <p:nvPicPr>
          <p:cNvPr id="2" name="Picture 1" descr="Logo, company name&#10;&#10;Description automatically generated">
            <a:extLst>
              <a:ext uri="{FF2B5EF4-FFF2-40B4-BE49-F238E27FC236}">
                <a16:creationId xmlns:a16="http://schemas.microsoft.com/office/drawing/2014/main" id="{3A0F604D-6539-5A7C-1DFD-6DECDCEFBE33}"/>
              </a:ext>
            </a:extLst>
          </p:cNvPr>
          <p:cNvPicPr>
            <a:picLocks noChangeAspect="1"/>
          </p:cNvPicPr>
          <p:nvPr/>
        </p:nvPicPr>
        <p:blipFill rotWithShape="1">
          <a:blip r:embed="rId3"/>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Pathway Program</a:t>
            </a:r>
          </a:p>
        </p:txBody>
      </p:sp>
      <p:sp>
        <p:nvSpPr>
          <p:cNvPr id="11" name="Content Placeholder 2"/>
          <p:cNvSpPr>
            <a:spLocks noGrp="1"/>
          </p:cNvSpPr>
          <p:nvPr>
            <p:ph idx="1"/>
          </p:nvPr>
        </p:nvSpPr>
        <p:spPr>
          <a:xfrm>
            <a:off x="457200" y="1047060"/>
            <a:ext cx="8229600" cy="5409809"/>
          </a:xfrm>
        </p:spPr>
        <p:txBody>
          <a:bodyPr>
            <a:normAutofit fontScale="70000" lnSpcReduction="20000"/>
          </a:bodyPr>
          <a:lstStyle/>
          <a:p>
            <a:pPr algn="just"/>
            <a:r>
              <a:rPr lang="en-US" dirty="0"/>
              <a:t>Stephen Business School Mauritius is glad to announce our pathway collaboration with CASS EUROPEAN INSTITUTE OF MANAGEMENT STUDIES, Paris and Global College Malta  Kindly note this is an opportunity for our student who will complete level 4 or level 5 with us or both and wish to continue their academics towards bachelor, kindly go through the website of our pathway Institutions at Paris and Malta .</a:t>
            </a:r>
          </a:p>
          <a:p>
            <a:pPr algn="just"/>
            <a:r>
              <a:rPr lang="en-US" dirty="0"/>
              <a:t> https://cass.edu.eu/our-programs</a:t>
            </a:r>
          </a:p>
          <a:p>
            <a:pPr algn="just"/>
            <a:r>
              <a:rPr lang="en-US" dirty="0"/>
              <a:t>https://gcmalta.com/</a:t>
            </a:r>
          </a:p>
          <a:p>
            <a:pPr algn="just"/>
            <a:r>
              <a:rPr lang="en-US" dirty="0"/>
              <a:t>Simultaneously our awarding body NCC has agreements and recognitions with over 80 universities and institutes in many countries Japan, UK, Canada , Australia, USA , Europe. </a:t>
            </a:r>
          </a:p>
          <a:p>
            <a:pPr algn="just"/>
            <a:r>
              <a:rPr lang="en-US" dirty="0"/>
              <a:t>Other awarding body TQUK Qualifications Recognized For Progression to University of Sunderland,  in Business Administration &amp; Management and Hospitality &amp; Catering sectors are now articulated to University of Sunderland (</a:t>
            </a:r>
            <a:r>
              <a:rPr lang="en-US" dirty="0" err="1"/>
              <a:t>UoS</a:t>
            </a:r>
            <a:r>
              <a:rPr lang="en-US" dirty="0"/>
              <a:t>) programs.</a:t>
            </a:r>
          </a:p>
        </p:txBody>
      </p:sp>
      <p:pic>
        <p:nvPicPr>
          <p:cNvPr id="2" name="Picture 1" descr="Logo, company name&#10;&#10;Description automatically generated">
            <a:extLst>
              <a:ext uri="{FF2B5EF4-FFF2-40B4-BE49-F238E27FC236}">
                <a16:creationId xmlns:a16="http://schemas.microsoft.com/office/drawing/2014/main" id="{78BBAE41-3AA7-3444-2D4E-845F5CC5DE24}"/>
              </a:ext>
            </a:extLst>
          </p:cNvPr>
          <p:cNvPicPr>
            <a:picLocks noChangeAspect="1"/>
          </p:cNvPicPr>
          <p:nvPr/>
        </p:nvPicPr>
        <p:blipFill rotWithShape="1">
          <a:blip r:embed="rId3"/>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1373328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hen Business School 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2123016" y="148603"/>
            <a:ext cx="6728583" cy="636692"/>
          </a:xfrm>
        </p:spPr>
        <p:txBody>
          <a:bodyPr>
            <a:normAutofit fontScale="90000"/>
          </a:bodyPr>
          <a:lstStyle/>
          <a:p>
            <a:r>
              <a:rPr lang="en-US" b="1" dirty="0">
                <a:solidFill>
                  <a:schemeClr val="bg1"/>
                </a:solidFill>
              </a:rPr>
              <a:t>Pathway Program</a:t>
            </a:r>
          </a:p>
        </p:txBody>
      </p:sp>
      <p:pic>
        <p:nvPicPr>
          <p:cNvPr id="12" name="Content Placeholder 11">
            <a:extLst>
              <a:ext uri="{FF2B5EF4-FFF2-40B4-BE49-F238E27FC236}">
                <a16:creationId xmlns:a16="http://schemas.microsoft.com/office/drawing/2014/main" id="{47153BB9-B5A6-C3C7-A1B4-45BAD5F51B66}"/>
              </a:ext>
            </a:extLst>
          </p:cNvPr>
          <p:cNvPicPr>
            <a:picLocks noGrp="1" noChangeAspect="1"/>
          </p:cNvPicPr>
          <p:nvPr>
            <p:ph idx="1"/>
          </p:nvPr>
        </p:nvPicPr>
        <p:blipFill>
          <a:blip r:embed="rId3"/>
          <a:stretch>
            <a:fillRect/>
          </a:stretch>
        </p:blipFill>
        <p:spPr>
          <a:xfrm>
            <a:off x="2312870" y="785296"/>
            <a:ext cx="4267011" cy="5813468"/>
          </a:xfrm>
        </p:spPr>
      </p:pic>
      <p:pic>
        <p:nvPicPr>
          <p:cNvPr id="2" name="Picture 1" descr="Logo, company name&#10;&#10;Description automatically generated">
            <a:extLst>
              <a:ext uri="{FF2B5EF4-FFF2-40B4-BE49-F238E27FC236}">
                <a16:creationId xmlns:a16="http://schemas.microsoft.com/office/drawing/2014/main" id="{7F74CEB3-558D-08B8-D3F1-94B77DC969CA}"/>
              </a:ext>
            </a:extLst>
          </p:cNvPr>
          <p:cNvPicPr>
            <a:picLocks noChangeAspect="1"/>
          </p:cNvPicPr>
          <p:nvPr/>
        </p:nvPicPr>
        <p:blipFill rotWithShape="1">
          <a:blip r:embed="rId4"/>
          <a:srcRect l="15318" t="7656" r="12530" b="10366"/>
          <a:stretch/>
        </p:blipFill>
        <p:spPr>
          <a:xfrm>
            <a:off x="292401" y="0"/>
            <a:ext cx="688182" cy="871064"/>
          </a:xfrm>
          <a:prstGeom prst="rect">
            <a:avLst/>
          </a:prstGeom>
        </p:spPr>
      </p:pic>
    </p:spTree>
    <p:extLst>
      <p:ext uri="{BB962C8B-B14F-4D97-AF65-F5344CB8AC3E}">
        <p14:creationId xmlns:p14="http://schemas.microsoft.com/office/powerpoint/2010/main" val="41438880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732</Words>
  <Application>Microsoft Office PowerPoint</Application>
  <PresentationFormat>On-screen Show (4:3)</PresentationFormat>
  <Paragraphs>73</Paragraphs>
  <Slides>17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Linux Libertine</vt:lpstr>
      <vt:lpstr>Lucida Sans Unicode</vt:lpstr>
      <vt:lpstr>Segoe UI Historic</vt:lpstr>
      <vt:lpstr>Verdana</vt:lpstr>
      <vt:lpstr>Wingdings 2</vt:lpstr>
      <vt:lpstr>Wingdings 3</vt:lpstr>
      <vt:lpstr>Office Theme</vt:lpstr>
      <vt:lpstr>Concourse</vt:lpstr>
      <vt:lpstr>PowerPoint Presentation</vt:lpstr>
      <vt:lpstr>PowerPoint Presentation</vt:lpstr>
      <vt:lpstr>  Quatre Bornes</vt:lpstr>
      <vt:lpstr>Why Stephen Business School?</vt:lpstr>
      <vt:lpstr>Courses on Offer</vt:lpstr>
      <vt:lpstr>Requirements</vt:lpstr>
      <vt:lpstr>Why study with US </vt:lpstr>
      <vt:lpstr>Pathway Program</vt:lpstr>
      <vt:lpstr>Pathway Program</vt:lpstr>
      <vt:lpstr>Pathway Program</vt:lpstr>
      <vt:lpstr>Pathway Program</vt:lpstr>
      <vt:lpstr>Our partnered employer</vt:lpstr>
      <vt:lpstr>PowerPoint Presentation</vt:lpstr>
      <vt:lpstr>Culture</vt:lpstr>
      <vt:lpstr>Accommodation</vt:lpstr>
      <vt:lpstr>PowerPoint Presentation</vt:lpstr>
      <vt:lpstr>PowerPoint Presentation</vt:lpstr>
    </vt:vector>
  </TitlesOfParts>
  <Company>Hubway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Cedric Sophie</dc:creator>
  <cp:lastModifiedBy>lko</cp:lastModifiedBy>
  <cp:revision>45</cp:revision>
  <dcterms:created xsi:type="dcterms:W3CDTF">2019-02-08T04:58:19Z</dcterms:created>
  <dcterms:modified xsi:type="dcterms:W3CDTF">2024-01-16T06:07:50Z</dcterms:modified>
</cp:coreProperties>
</file>